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61" r:id="rId3"/>
    <p:sldId id="258" r:id="rId4"/>
    <p:sldId id="313" r:id="rId5"/>
    <p:sldId id="316" r:id="rId6"/>
    <p:sldId id="259" r:id="rId7"/>
    <p:sldId id="329" r:id="rId8"/>
    <p:sldId id="325" r:id="rId9"/>
    <p:sldId id="317" r:id="rId10"/>
    <p:sldId id="318" r:id="rId11"/>
    <p:sldId id="326" r:id="rId12"/>
    <p:sldId id="327" r:id="rId13"/>
    <p:sldId id="328" r:id="rId14"/>
    <p:sldId id="319" r:id="rId15"/>
    <p:sldId id="320" r:id="rId16"/>
    <p:sldId id="330" r:id="rId17"/>
    <p:sldId id="321" r:id="rId18"/>
    <p:sldId id="331" r:id="rId19"/>
    <p:sldId id="274" r:id="rId20"/>
    <p:sldId id="322" r:id="rId21"/>
    <p:sldId id="292" r:id="rId22"/>
  </p:sldIdLst>
  <p:sldSz cx="9144000" cy="5143500" type="screen16x9"/>
  <p:notesSz cx="6858000" cy="9144000"/>
  <p:embeddedFontLst>
    <p:embeddedFont>
      <p:font typeface="Dela Gothic One" panose="020B0604020202020204" charset="-128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6E56"/>
    <a:srgbClr val="CCDF96"/>
    <a:srgbClr val="F4B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C7FB14-0BBD-4F0E-8F95-AC9AF6554FD6}">
  <a:tblStyle styleId="{0BC7FB14-0BBD-4F0E-8F95-AC9AF6554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1252a7757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1252a7757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64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43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8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63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38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942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76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81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827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Google Shape;4646;g125a5eabe94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7" name="Google Shape;4647;g125a5eabe94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5a5eabe94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5a5eabe94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58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g125f5732275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1" name="Google Shape;6341;g125f5732275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1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12213b5039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12213b5039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78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292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125509bdc8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125509bdc8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1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91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98550" y="1309300"/>
            <a:ext cx="6468600" cy="19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06300" y="3589400"/>
            <a:ext cx="5523000" cy="354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12250" y="4848392"/>
            <a:ext cx="5901250" cy="354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FOOD &amp; NUTRITION</a:t>
            </a:r>
          </a:p>
        </p:txBody>
      </p:sp>
      <p:sp>
        <p:nvSpPr>
          <p:cNvPr id="15" name="Google Shape;15;p2"/>
          <p:cNvSpPr/>
          <p:nvPr/>
        </p:nvSpPr>
        <p:spPr>
          <a:xfrm>
            <a:off x="3192725" y="-43708"/>
            <a:ext cx="5901250" cy="354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FOOD &amp; NUTRITION</a:t>
            </a:r>
          </a:p>
        </p:txBody>
      </p:sp>
      <p:grpSp>
        <p:nvGrpSpPr>
          <p:cNvPr id="16" name="Google Shape;16;p2"/>
          <p:cNvGrpSpPr/>
          <p:nvPr/>
        </p:nvGrpSpPr>
        <p:grpSpPr>
          <a:xfrm>
            <a:off x="-329532" y="267242"/>
            <a:ext cx="1226229" cy="1153771"/>
            <a:chOff x="495075" y="2039475"/>
            <a:chExt cx="794550" cy="747600"/>
          </a:xfrm>
        </p:grpSpPr>
        <p:sp>
          <p:nvSpPr>
            <p:cNvPr id="17" name="Google Shape;17;p2"/>
            <p:cNvSpPr/>
            <p:nvPr/>
          </p:nvSpPr>
          <p:spPr>
            <a:xfrm>
              <a:off x="742050" y="2056475"/>
              <a:ext cx="25525" cy="5350"/>
            </a:xfrm>
            <a:custGeom>
              <a:avLst/>
              <a:gdLst/>
              <a:ahLst/>
              <a:cxnLst/>
              <a:rect l="l" t="t" r="r" b="b"/>
              <a:pathLst>
                <a:path w="1021" h="214" extrusionOk="0">
                  <a:moveTo>
                    <a:pt x="902" y="1"/>
                  </a:moveTo>
                  <a:cubicBezTo>
                    <a:pt x="666" y="1"/>
                    <a:pt x="444" y="1"/>
                    <a:pt x="207" y="15"/>
                  </a:cubicBezTo>
                  <a:cubicBezTo>
                    <a:pt x="148" y="15"/>
                    <a:pt x="104" y="75"/>
                    <a:pt x="0" y="134"/>
                  </a:cubicBezTo>
                  <a:cubicBezTo>
                    <a:pt x="180" y="196"/>
                    <a:pt x="352" y="213"/>
                    <a:pt x="517" y="213"/>
                  </a:cubicBezTo>
                  <a:cubicBezTo>
                    <a:pt x="665" y="213"/>
                    <a:pt x="807" y="200"/>
                    <a:pt x="947" y="193"/>
                  </a:cubicBezTo>
                  <a:cubicBezTo>
                    <a:pt x="961" y="193"/>
                    <a:pt x="1021" y="119"/>
                    <a:pt x="1006" y="104"/>
                  </a:cubicBezTo>
                  <a:cubicBezTo>
                    <a:pt x="976" y="60"/>
                    <a:pt x="93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8625" y="2704125"/>
              <a:ext cx="24425" cy="14875"/>
            </a:xfrm>
            <a:custGeom>
              <a:avLst/>
              <a:gdLst/>
              <a:ahLst/>
              <a:cxnLst/>
              <a:rect l="l" t="t" r="r" b="b"/>
              <a:pathLst>
                <a:path w="977" h="595" extrusionOk="0">
                  <a:moveTo>
                    <a:pt x="100" y="1"/>
                  </a:moveTo>
                  <a:cubicBezTo>
                    <a:pt x="78" y="1"/>
                    <a:pt x="52" y="5"/>
                    <a:pt x="30" y="5"/>
                  </a:cubicBezTo>
                  <a:cubicBezTo>
                    <a:pt x="15" y="49"/>
                    <a:pt x="1" y="123"/>
                    <a:pt x="15" y="152"/>
                  </a:cubicBezTo>
                  <a:cubicBezTo>
                    <a:pt x="148" y="286"/>
                    <a:pt x="267" y="448"/>
                    <a:pt x="429" y="537"/>
                  </a:cubicBezTo>
                  <a:cubicBezTo>
                    <a:pt x="498" y="576"/>
                    <a:pt x="569" y="594"/>
                    <a:pt x="637" y="594"/>
                  </a:cubicBezTo>
                  <a:cubicBezTo>
                    <a:pt x="773" y="594"/>
                    <a:pt x="898" y="522"/>
                    <a:pt x="977" y="404"/>
                  </a:cubicBezTo>
                  <a:cubicBezTo>
                    <a:pt x="962" y="389"/>
                    <a:pt x="932" y="359"/>
                    <a:pt x="917" y="359"/>
                  </a:cubicBezTo>
                  <a:cubicBezTo>
                    <a:pt x="895" y="361"/>
                    <a:pt x="873" y="361"/>
                    <a:pt x="851" y="361"/>
                  </a:cubicBezTo>
                  <a:cubicBezTo>
                    <a:pt x="557" y="361"/>
                    <a:pt x="327" y="267"/>
                    <a:pt x="148" y="19"/>
                  </a:cubicBezTo>
                  <a:cubicBezTo>
                    <a:pt x="141" y="5"/>
                    <a:pt x="123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9425" y="2741950"/>
              <a:ext cx="24450" cy="10725"/>
            </a:xfrm>
            <a:custGeom>
              <a:avLst/>
              <a:gdLst/>
              <a:ahLst/>
              <a:cxnLst/>
              <a:rect l="l" t="t" r="r" b="b"/>
              <a:pathLst>
                <a:path w="978" h="429" extrusionOk="0">
                  <a:moveTo>
                    <a:pt x="1" y="0"/>
                  </a:moveTo>
                  <a:cubicBezTo>
                    <a:pt x="282" y="148"/>
                    <a:pt x="563" y="281"/>
                    <a:pt x="874" y="399"/>
                  </a:cubicBezTo>
                  <a:cubicBezTo>
                    <a:pt x="903" y="399"/>
                    <a:pt x="933" y="414"/>
                    <a:pt x="977" y="429"/>
                  </a:cubicBezTo>
                  <a:cubicBezTo>
                    <a:pt x="652" y="281"/>
                    <a:pt x="326" y="1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5075" y="2039475"/>
              <a:ext cx="794550" cy="747600"/>
            </a:xfrm>
            <a:custGeom>
              <a:avLst/>
              <a:gdLst/>
              <a:ahLst/>
              <a:cxnLst/>
              <a:rect l="l" t="t" r="r" b="b"/>
              <a:pathLst>
                <a:path w="31782" h="29904" extrusionOk="0">
                  <a:moveTo>
                    <a:pt x="10641" y="289"/>
                  </a:moveTo>
                  <a:cubicBezTo>
                    <a:pt x="12110" y="289"/>
                    <a:pt x="13520" y="671"/>
                    <a:pt x="14893" y="1257"/>
                  </a:cubicBezTo>
                  <a:cubicBezTo>
                    <a:pt x="15987" y="1731"/>
                    <a:pt x="17022" y="2322"/>
                    <a:pt x="18013" y="2973"/>
                  </a:cubicBezTo>
                  <a:cubicBezTo>
                    <a:pt x="18930" y="3579"/>
                    <a:pt x="19847" y="4200"/>
                    <a:pt x="20719" y="4851"/>
                  </a:cubicBezTo>
                  <a:cubicBezTo>
                    <a:pt x="21355" y="5339"/>
                    <a:pt x="21932" y="5886"/>
                    <a:pt x="22538" y="6404"/>
                  </a:cubicBezTo>
                  <a:lnTo>
                    <a:pt x="22553" y="6389"/>
                  </a:lnTo>
                  <a:cubicBezTo>
                    <a:pt x="23189" y="6981"/>
                    <a:pt x="23840" y="7587"/>
                    <a:pt x="24476" y="8193"/>
                  </a:cubicBezTo>
                  <a:cubicBezTo>
                    <a:pt x="24668" y="8386"/>
                    <a:pt x="24816" y="8622"/>
                    <a:pt x="25038" y="8755"/>
                  </a:cubicBezTo>
                  <a:cubicBezTo>
                    <a:pt x="25393" y="8977"/>
                    <a:pt x="25615" y="9288"/>
                    <a:pt x="25807" y="9613"/>
                  </a:cubicBezTo>
                  <a:cubicBezTo>
                    <a:pt x="26103" y="10131"/>
                    <a:pt x="26517" y="10530"/>
                    <a:pt x="26857" y="11003"/>
                  </a:cubicBezTo>
                  <a:cubicBezTo>
                    <a:pt x="28055" y="12600"/>
                    <a:pt x="29105" y="14286"/>
                    <a:pt x="30036" y="16046"/>
                  </a:cubicBezTo>
                  <a:cubicBezTo>
                    <a:pt x="30096" y="16150"/>
                    <a:pt x="30155" y="16268"/>
                    <a:pt x="30199" y="16372"/>
                  </a:cubicBezTo>
                  <a:cubicBezTo>
                    <a:pt x="31456" y="18960"/>
                    <a:pt x="31353" y="21548"/>
                    <a:pt x="29844" y="24076"/>
                  </a:cubicBezTo>
                  <a:cubicBezTo>
                    <a:pt x="29297" y="24993"/>
                    <a:pt x="28484" y="25629"/>
                    <a:pt x="27567" y="26147"/>
                  </a:cubicBezTo>
                  <a:cubicBezTo>
                    <a:pt x="26738" y="26620"/>
                    <a:pt x="25881" y="26945"/>
                    <a:pt x="24949" y="27064"/>
                  </a:cubicBezTo>
                  <a:cubicBezTo>
                    <a:pt x="24653" y="27108"/>
                    <a:pt x="24357" y="27123"/>
                    <a:pt x="24047" y="27123"/>
                  </a:cubicBezTo>
                  <a:cubicBezTo>
                    <a:pt x="22834" y="27123"/>
                    <a:pt x="21607" y="27108"/>
                    <a:pt x="20409" y="26857"/>
                  </a:cubicBezTo>
                  <a:cubicBezTo>
                    <a:pt x="18974" y="26546"/>
                    <a:pt x="17673" y="25895"/>
                    <a:pt x="16431" y="25156"/>
                  </a:cubicBezTo>
                  <a:cubicBezTo>
                    <a:pt x="14907" y="24254"/>
                    <a:pt x="13473" y="23234"/>
                    <a:pt x="12157" y="22065"/>
                  </a:cubicBezTo>
                  <a:cubicBezTo>
                    <a:pt x="11136" y="21163"/>
                    <a:pt x="10116" y="20231"/>
                    <a:pt x="9169" y="19241"/>
                  </a:cubicBezTo>
                  <a:cubicBezTo>
                    <a:pt x="7099" y="17052"/>
                    <a:pt x="5413" y="14612"/>
                    <a:pt x="4274" y="11802"/>
                  </a:cubicBezTo>
                  <a:cubicBezTo>
                    <a:pt x="3490" y="9864"/>
                    <a:pt x="3209" y="7853"/>
                    <a:pt x="3550" y="5768"/>
                  </a:cubicBezTo>
                  <a:cubicBezTo>
                    <a:pt x="3786" y="4407"/>
                    <a:pt x="4348" y="3195"/>
                    <a:pt x="5383" y="2263"/>
                  </a:cubicBezTo>
                  <a:cubicBezTo>
                    <a:pt x="6537" y="1198"/>
                    <a:pt x="7912" y="577"/>
                    <a:pt x="9480" y="370"/>
                  </a:cubicBezTo>
                  <a:cubicBezTo>
                    <a:pt x="9871" y="315"/>
                    <a:pt x="10258" y="289"/>
                    <a:pt x="10641" y="289"/>
                  </a:cubicBezTo>
                  <a:close/>
                  <a:moveTo>
                    <a:pt x="3579" y="4407"/>
                  </a:moveTo>
                  <a:lnTo>
                    <a:pt x="3579" y="4407"/>
                  </a:lnTo>
                  <a:cubicBezTo>
                    <a:pt x="3476" y="4807"/>
                    <a:pt x="3357" y="5162"/>
                    <a:pt x="3298" y="5546"/>
                  </a:cubicBezTo>
                  <a:cubicBezTo>
                    <a:pt x="2884" y="7750"/>
                    <a:pt x="3165" y="9894"/>
                    <a:pt x="4008" y="11964"/>
                  </a:cubicBezTo>
                  <a:cubicBezTo>
                    <a:pt x="4821" y="13976"/>
                    <a:pt x="5960" y="15795"/>
                    <a:pt x="7276" y="17495"/>
                  </a:cubicBezTo>
                  <a:cubicBezTo>
                    <a:pt x="8474" y="19048"/>
                    <a:pt x="9850" y="20438"/>
                    <a:pt x="11299" y="21725"/>
                  </a:cubicBezTo>
                  <a:cubicBezTo>
                    <a:pt x="12970" y="23219"/>
                    <a:pt x="14774" y="24520"/>
                    <a:pt x="16697" y="25644"/>
                  </a:cubicBezTo>
                  <a:cubicBezTo>
                    <a:pt x="18721" y="26848"/>
                    <a:pt x="20887" y="27413"/>
                    <a:pt x="23194" y="27413"/>
                  </a:cubicBezTo>
                  <a:cubicBezTo>
                    <a:pt x="23467" y="27413"/>
                    <a:pt x="23741" y="27405"/>
                    <a:pt x="24017" y="27389"/>
                  </a:cubicBezTo>
                  <a:cubicBezTo>
                    <a:pt x="24136" y="27389"/>
                    <a:pt x="24254" y="27374"/>
                    <a:pt x="24357" y="27374"/>
                  </a:cubicBezTo>
                  <a:cubicBezTo>
                    <a:pt x="24801" y="27345"/>
                    <a:pt x="25260" y="27300"/>
                    <a:pt x="25703" y="27256"/>
                  </a:cubicBezTo>
                  <a:lnTo>
                    <a:pt x="25703" y="27256"/>
                  </a:lnTo>
                  <a:cubicBezTo>
                    <a:pt x="25496" y="27360"/>
                    <a:pt x="25304" y="27478"/>
                    <a:pt x="25082" y="27581"/>
                  </a:cubicBezTo>
                  <a:cubicBezTo>
                    <a:pt x="22982" y="28631"/>
                    <a:pt x="20764" y="29341"/>
                    <a:pt x="18412" y="29548"/>
                  </a:cubicBezTo>
                  <a:cubicBezTo>
                    <a:pt x="17998" y="29588"/>
                    <a:pt x="17584" y="29588"/>
                    <a:pt x="17166" y="29588"/>
                  </a:cubicBezTo>
                  <a:lnTo>
                    <a:pt x="17166" y="29588"/>
                  </a:lnTo>
                  <a:cubicBezTo>
                    <a:pt x="16956" y="29588"/>
                    <a:pt x="16746" y="29588"/>
                    <a:pt x="16534" y="29593"/>
                  </a:cubicBezTo>
                  <a:cubicBezTo>
                    <a:pt x="16342" y="29593"/>
                    <a:pt x="16120" y="29593"/>
                    <a:pt x="15928" y="29652"/>
                  </a:cubicBezTo>
                  <a:cubicBezTo>
                    <a:pt x="15758" y="29714"/>
                    <a:pt x="15583" y="29739"/>
                    <a:pt x="15405" y="29739"/>
                  </a:cubicBezTo>
                  <a:cubicBezTo>
                    <a:pt x="15289" y="29739"/>
                    <a:pt x="15172" y="29729"/>
                    <a:pt x="15055" y="29711"/>
                  </a:cubicBezTo>
                  <a:cubicBezTo>
                    <a:pt x="14760" y="29681"/>
                    <a:pt x="14464" y="29667"/>
                    <a:pt x="14168" y="29637"/>
                  </a:cubicBezTo>
                  <a:cubicBezTo>
                    <a:pt x="13990" y="29622"/>
                    <a:pt x="13828" y="29489"/>
                    <a:pt x="13754" y="29326"/>
                  </a:cubicBezTo>
                  <a:cubicBezTo>
                    <a:pt x="13695" y="29193"/>
                    <a:pt x="13680" y="29045"/>
                    <a:pt x="13724" y="28898"/>
                  </a:cubicBezTo>
                  <a:cubicBezTo>
                    <a:pt x="13739" y="28868"/>
                    <a:pt x="13769" y="28838"/>
                    <a:pt x="13769" y="28809"/>
                  </a:cubicBezTo>
                  <a:cubicBezTo>
                    <a:pt x="13783" y="28735"/>
                    <a:pt x="13798" y="28661"/>
                    <a:pt x="13798" y="28587"/>
                  </a:cubicBezTo>
                  <a:lnTo>
                    <a:pt x="13798" y="28587"/>
                  </a:lnTo>
                  <a:cubicBezTo>
                    <a:pt x="13724" y="28617"/>
                    <a:pt x="13621" y="28631"/>
                    <a:pt x="13576" y="28691"/>
                  </a:cubicBezTo>
                  <a:cubicBezTo>
                    <a:pt x="13443" y="28883"/>
                    <a:pt x="13414" y="29075"/>
                    <a:pt x="13473" y="29297"/>
                  </a:cubicBezTo>
                  <a:cubicBezTo>
                    <a:pt x="13488" y="29371"/>
                    <a:pt x="13517" y="29460"/>
                    <a:pt x="13562" y="29548"/>
                  </a:cubicBezTo>
                  <a:cubicBezTo>
                    <a:pt x="13266" y="29460"/>
                    <a:pt x="12940" y="29400"/>
                    <a:pt x="12659" y="29267"/>
                  </a:cubicBezTo>
                  <a:cubicBezTo>
                    <a:pt x="12393" y="29149"/>
                    <a:pt x="12142" y="29016"/>
                    <a:pt x="11890" y="28883"/>
                  </a:cubicBezTo>
                  <a:cubicBezTo>
                    <a:pt x="11654" y="28765"/>
                    <a:pt x="11402" y="28631"/>
                    <a:pt x="11136" y="28528"/>
                  </a:cubicBezTo>
                  <a:cubicBezTo>
                    <a:pt x="11107" y="28513"/>
                    <a:pt x="11077" y="28513"/>
                    <a:pt x="11048" y="28498"/>
                  </a:cubicBezTo>
                  <a:cubicBezTo>
                    <a:pt x="10737" y="28380"/>
                    <a:pt x="10441" y="28247"/>
                    <a:pt x="10160" y="28099"/>
                  </a:cubicBezTo>
                  <a:cubicBezTo>
                    <a:pt x="9672" y="27833"/>
                    <a:pt x="9199" y="27522"/>
                    <a:pt x="8740" y="27197"/>
                  </a:cubicBezTo>
                  <a:cubicBezTo>
                    <a:pt x="7824" y="26517"/>
                    <a:pt x="6892" y="25807"/>
                    <a:pt x="6034" y="25053"/>
                  </a:cubicBezTo>
                  <a:cubicBezTo>
                    <a:pt x="5369" y="24476"/>
                    <a:pt x="4792" y="23795"/>
                    <a:pt x="4185" y="23160"/>
                  </a:cubicBezTo>
                  <a:cubicBezTo>
                    <a:pt x="3949" y="22893"/>
                    <a:pt x="3801" y="22553"/>
                    <a:pt x="3564" y="22287"/>
                  </a:cubicBezTo>
                  <a:cubicBezTo>
                    <a:pt x="2337" y="20838"/>
                    <a:pt x="1464" y="19181"/>
                    <a:pt x="962" y="17362"/>
                  </a:cubicBezTo>
                  <a:cubicBezTo>
                    <a:pt x="355" y="15218"/>
                    <a:pt x="400" y="13074"/>
                    <a:pt x="784" y="10885"/>
                  </a:cubicBezTo>
                  <a:cubicBezTo>
                    <a:pt x="1198" y="8548"/>
                    <a:pt x="2189" y="6493"/>
                    <a:pt x="3461" y="4540"/>
                  </a:cubicBezTo>
                  <a:cubicBezTo>
                    <a:pt x="3490" y="4496"/>
                    <a:pt x="3535" y="4467"/>
                    <a:pt x="3579" y="4407"/>
                  </a:cubicBezTo>
                  <a:close/>
                  <a:moveTo>
                    <a:pt x="10513" y="0"/>
                  </a:moveTo>
                  <a:cubicBezTo>
                    <a:pt x="8225" y="0"/>
                    <a:pt x="6232" y="896"/>
                    <a:pt x="4526" y="2662"/>
                  </a:cubicBezTo>
                  <a:cubicBezTo>
                    <a:pt x="4259" y="2929"/>
                    <a:pt x="4067" y="3254"/>
                    <a:pt x="3831" y="3564"/>
                  </a:cubicBezTo>
                  <a:cubicBezTo>
                    <a:pt x="2928" y="4821"/>
                    <a:pt x="2145" y="6167"/>
                    <a:pt x="1479" y="7587"/>
                  </a:cubicBezTo>
                  <a:cubicBezTo>
                    <a:pt x="902" y="8814"/>
                    <a:pt x="651" y="10145"/>
                    <a:pt x="429" y="11491"/>
                  </a:cubicBezTo>
                  <a:cubicBezTo>
                    <a:pt x="0" y="13931"/>
                    <a:pt x="193" y="16327"/>
                    <a:pt x="1095" y="18649"/>
                  </a:cubicBezTo>
                  <a:cubicBezTo>
                    <a:pt x="1642" y="20054"/>
                    <a:pt x="2426" y="21326"/>
                    <a:pt x="3357" y="22494"/>
                  </a:cubicBezTo>
                  <a:cubicBezTo>
                    <a:pt x="3860" y="23145"/>
                    <a:pt x="4407" y="23781"/>
                    <a:pt x="4984" y="24372"/>
                  </a:cubicBezTo>
                  <a:cubicBezTo>
                    <a:pt x="5650" y="25067"/>
                    <a:pt x="6374" y="25733"/>
                    <a:pt x="7158" y="26324"/>
                  </a:cubicBezTo>
                  <a:cubicBezTo>
                    <a:pt x="7927" y="26901"/>
                    <a:pt x="8726" y="27448"/>
                    <a:pt x="9509" y="27995"/>
                  </a:cubicBezTo>
                  <a:cubicBezTo>
                    <a:pt x="10308" y="28543"/>
                    <a:pt x="11225" y="28838"/>
                    <a:pt x="12068" y="29267"/>
                  </a:cubicBezTo>
                  <a:cubicBezTo>
                    <a:pt x="12157" y="29312"/>
                    <a:pt x="12245" y="29371"/>
                    <a:pt x="12334" y="29400"/>
                  </a:cubicBezTo>
                  <a:cubicBezTo>
                    <a:pt x="13093" y="29687"/>
                    <a:pt x="13866" y="29904"/>
                    <a:pt x="14680" y="29904"/>
                  </a:cubicBezTo>
                  <a:cubicBezTo>
                    <a:pt x="14706" y="29904"/>
                    <a:pt x="14733" y="29904"/>
                    <a:pt x="14760" y="29903"/>
                  </a:cubicBezTo>
                  <a:cubicBezTo>
                    <a:pt x="16031" y="29888"/>
                    <a:pt x="17303" y="29844"/>
                    <a:pt x="18590" y="29800"/>
                  </a:cubicBezTo>
                  <a:lnTo>
                    <a:pt x="18664" y="29800"/>
                  </a:lnTo>
                  <a:cubicBezTo>
                    <a:pt x="20734" y="29563"/>
                    <a:pt x="22716" y="29016"/>
                    <a:pt x="24594" y="28099"/>
                  </a:cubicBezTo>
                  <a:cubicBezTo>
                    <a:pt x="25703" y="27537"/>
                    <a:pt x="26768" y="26931"/>
                    <a:pt x="27848" y="26310"/>
                  </a:cubicBezTo>
                  <a:cubicBezTo>
                    <a:pt x="28484" y="25940"/>
                    <a:pt x="29134" y="25585"/>
                    <a:pt x="29548" y="24934"/>
                  </a:cubicBezTo>
                  <a:cubicBezTo>
                    <a:pt x="29726" y="24668"/>
                    <a:pt x="29962" y="24431"/>
                    <a:pt x="30125" y="24165"/>
                  </a:cubicBezTo>
                  <a:cubicBezTo>
                    <a:pt x="31648" y="21548"/>
                    <a:pt x="31781" y="18871"/>
                    <a:pt x="30421" y="16164"/>
                  </a:cubicBezTo>
                  <a:cubicBezTo>
                    <a:pt x="29888" y="15114"/>
                    <a:pt x="29297" y="14079"/>
                    <a:pt x="28646" y="13103"/>
                  </a:cubicBezTo>
                  <a:cubicBezTo>
                    <a:pt x="27744" y="11757"/>
                    <a:pt x="26768" y="10456"/>
                    <a:pt x="25807" y="9140"/>
                  </a:cubicBezTo>
                  <a:cubicBezTo>
                    <a:pt x="25570" y="8829"/>
                    <a:pt x="25289" y="8548"/>
                    <a:pt x="25038" y="8252"/>
                  </a:cubicBezTo>
                  <a:cubicBezTo>
                    <a:pt x="24919" y="8119"/>
                    <a:pt x="24786" y="8001"/>
                    <a:pt x="24653" y="7883"/>
                  </a:cubicBezTo>
                  <a:lnTo>
                    <a:pt x="24520" y="7750"/>
                  </a:lnTo>
                  <a:cubicBezTo>
                    <a:pt x="23943" y="7276"/>
                    <a:pt x="23367" y="6803"/>
                    <a:pt x="22805" y="6315"/>
                  </a:cubicBezTo>
                  <a:cubicBezTo>
                    <a:pt x="22050" y="5664"/>
                    <a:pt x="21341" y="4969"/>
                    <a:pt x="20542" y="4393"/>
                  </a:cubicBezTo>
                  <a:cubicBezTo>
                    <a:pt x="19359" y="3535"/>
                    <a:pt x="18117" y="2736"/>
                    <a:pt x="16874" y="1982"/>
                  </a:cubicBezTo>
                  <a:cubicBezTo>
                    <a:pt x="15395" y="1080"/>
                    <a:pt x="13813" y="414"/>
                    <a:pt x="12083" y="133"/>
                  </a:cubicBezTo>
                  <a:cubicBezTo>
                    <a:pt x="11545" y="45"/>
                    <a:pt x="11022" y="0"/>
                    <a:pt x="10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7825" y="2290125"/>
              <a:ext cx="154500" cy="165525"/>
            </a:xfrm>
            <a:custGeom>
              <a:avLst/>
              <a:gdLst/>
              <a:ahLst/>
              <a:cxnLst/>
              <a:rect l="l" t="t" r="r" b="b"/>
              <a:pathLst>
                <a:path w="6180" h="6621" extrusionOk="0">
                  <a:moveTo>
                    <a:pt x="1166" y="253"/>
                  </a:moveTo>
                  <a:cubicBezTo>
                    <a:pt x="1255" y="253"/>
                    <a:pt x="1344" y="312"/>
                    <a:pt x="1433" y="341"/>
                  </a:cubicBezTo>
                  <a:cubicBezTo>
                    <a:pt x="1581" y="430"/>
                    <a:pt x="1728" y="504"/>
                    <a:pt x="1876" y="593"/>
                  </a:cubicBezTo>
                  <a:cubicBezTo>
                    <a:pt x="2512" y="1022"/>
                    <a:pt x="3104" y="1510"/>
                    <a:pt x="3577" y="2116"/>
                  </a:cubicBezTo>
                  <a:cubicBezTo>
                    <a:pt x="3917" y="2545"/>
                    <a:pt x="4272" y="2944"/>
                    <a:pt x="4657" y="3329"/>
                  </a:cubicBezTo>
                  <a:cubicBezTo>
                    <a:pt x="5352" y="4009"/>
                    <a:pt x="5662" y="4867"/>
                    <a:pt x="5914" y="5754"/>
                  </a:cubicBezTo>
                  <a:cubicBezTo>
                    <a:pt x="5928" y="5798"/>
                    <a:pt x="5928" y="5843"/>
                    <a:pt x="5928" y="5887"/>
                  </a:cubicBezTo>
                  <a:cubicBezTo>
                    <a:pt x="5941" y="6204"/>
                    <a:pt x="5822" y="6350"/>
                    <a:pt x="5573" y="6350"/>
                  </a:cubicBezTo>
                  <a:cubicBezTo>
                    <a:pt x="5520" y="6350"/>
                    <a:pt x="5461" y="6344"/>
                    <a:pt x="5396" y="6331"/>
                  </a:cubicBezTo>
                  <a:cubicBezTo>
                    <a:pt x="4997" y="6257"/>
                    <a:pt x="4642" y="6079"/>
                    <a:pt x="4331" y="5843"/>
                  </a:cubicBezTo>
                  <a:cubicBezTo>
                    <a:pt x="4109" y="5665"/>
                    <a:pt x="3888" y="5473"/>
                    <a:pt x="3666" y="5296"/>
                  </a:cubicBezTo>
                  <a:cubicBezTo>
                    <a:pt x="3429" y="5118"/>
                    <a:pt x="3207" y="4955"/>
                    <a:pt x="2867" y="4704"/>
                  </a:cubicBezTo>
                  <a:cubicBezTo>
                    <a:pt x="2690" y="4497"/>
                    <a:pt x="2423" y="4186"/>
                    <a:pt x="2172" y="3876"/>
                  </a:cubicBezTo>
                  <a:cubicBezTo>
                    <a:pt x="1832" y="3476"/>
                    <a:pt x="1492" y="3062"/>
                    <a:pt x="1181" y="2648"/>
                  </a:cubicBezTo>
                  <a:cubicBezTo>
                    <a:pt x="811" y="2160"/>
                    <a:pt x="619" y="1598"/>
                    <a:pt x="427" y="1022"/>
                  </a:cubicBezTo>
                  <a:cubicBezTo>
                    <a:pt x="323" y="696"/>
                    <a:pt x="442" y="474"/>
                    <a:pt x="767" y="356"/>
                  </a:cubicBezTo>
                  <a:cubicBezTo>
                    <a:pt x="900" y="312"/>
                    <a:pt x="1033" y="267"/>
                    <a:pt x="1166" y="253"/>
                  </a:cubicBezTo>
                  <a:close/>
                  <a:moveTo>
                    <a:pt x="1054" y="1"/>
                  </a:moveTo>
                  <a:cubicBezTo>
                    <a:pt x="445" y="1"/>
                    <a:pt x="1" y="556"/>
                    <a:pt x="205" y="1140"/>
                  </a:cubicBezTo>
                  <a:cubicBezTo>
                    <a:pt x="383" y="1657"/>
                    <a:pt x="604" y="2190"/>
                    <a:pt x="885" y="2663"/>
                  </a:cubicBezTo>
                  <a:cubicBezTo>
                    <a:pt x="1152" y="3107"/>
                    <a:pt x="1521" y="3476"/>
                    <a:pt x="1847" y="3876"/>
                  </a:cubicBezTo>
                  <a:cubicBezTo>
                    <a:pt x="2113" y="4201"/>
                    <a:pt x="2394" y="4526"/>
                    <a:pt x="2616" y="4807"/>
                  </a:cubicBezTo>
                  <a:cubicBezTo>
                    <a:pt x="3192" y="5251"/>
                    <a:pt x="3695" y="5650"/>
                    <a:pt x="4198" y="6050"/>
                  </a:cubicBezTo>
                  <a:cubicBezTo>
                    <a:pt x="4553" y="6331"/>
                    <a:pt x="4967" y="6508"/>
                    <a:pt x="5396" y="6597"/>
                  </a:cubicBezTo>
                  <a:cubicBezTo>
                    <a:pt x="5469" y="6613"/>
                    <a:pt x="5538" y="6620"/>
                    <a:pt x="5601" y="6620"/>
                  </a:cubicBezTo>
                  <a:cubicBezTo>
                    <a:pt x="5898" y="6620"/>
                    <a:pt x="6089" y="6450"/>
                    <a:pt x="6150" y="6109"/>
                  </a:cubicBezTo>
                  <a:lnTo>
                    <a:pt x="6165" y="6109"/>
                  </a:lnTo>
                  <a:cubicBezTo>
                    <a:pt x="6180" y="5961"/>
                    <a:pt x="6180" y="5784"/>
                    <a:pt x="6135" y="5636"/>
                  </a:cubicBezTo>
                  <a:cubicBezTo>
                    <a:pt x="6017" y="5251"/>
                    <a:pt x="5884" y="4881"/>
                    <a:pt x="5721" y="4526"/>
                  </a:cubicBezTo>
                  <a:cubicBezTo>
                    <a:pt x="5588" y="4216"/>
                    <a:pt x="5411" y="3920"/>
                    <a:pt x="5204" y="3669"/>
                  </a:cubicBezTo>
                  <a:cubicBezTo>
                    <a:pt x="4627" y="2974"/>
                    <a:pt x="4006" y="2338"/>
                    <a:pt x="3444" y="1643"/>
                  </a:cubicBezTo>
                  <a:cubicBezTo>
                    <a:pt x="2838" y="903"/>
                    <a:pt x="2054" y="474"/>
                    <a:pt x="1240" y="45"/>
                  </a:cubicBezTo>
                  <a:cubicBezTo>
                    <a:pt x="1196" y="31"/>
                    <a:pt x="1137" y="1"/>
                    <a:pt x="1078" y="1"/>
                  </a:cubicBezTo>
                  <a:cubicBezTo>
                    <a:pt x="1070" y="1"/>
                    <a:pt x="1062" y="1"/>
                    <a:pt x="10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3775" y="2060850"/>
              <a:ext cx="119425" cy="89925"/>
            </a:xfrm>
            <a:custGeom>
              <a:avLst/>
              <a:gdLst/>
              <a:ahLst/>
              <a:cxnLst/>
              <a:rect l="l" t="t" r="r" b="b"/>
              <a:pathLst>
                <a:path w="4777" h="3597" extrusionOk="0">
                  <a:moveTo>
                    <a:pt x="4604" y="1"/>
                  </a:moveTo>
                  <a:cubicBezTo>
                    <a:pt x="4598" y="1"/>
                    <a:pt x="4591" y="1"/>
                    <a:pt x="4585" y="3"/>
                  </a:cubicBezTo>
                  <a:cubicBezTo>
                    <a:pt x="4422" y="33"/>
                    <a:pt x="4259" y="77"/>
                    <a:pt x="4111" y="121"/>
                  </a:cubicBezTo>
                  <a:cubicBezTo>
                    <a:pt x="3150" y="417"/>
                    <a:pt x="2307" y="920"/>
                    <a:pt x="1523" y="1541"/>
                  </a:cubicBezTo>
                  <a:cubicBezTo>
                    <a:pt x="932" y="2014"/>
                    <a:pt x="459" y="2547"/>
                    <a:pt x="118" y="3212"/>
                  </a:cubicBezTo>
                  <a:cubicBezTo>
                    <a:pt x="59" y="3316"/>
                    <a:pt x="45" y="3449"/>
                    <a:pt x="0" y="3567"/>
                  </a:cubicBezTo>
                  <a:cubicBezTo>
                    <a:pt x="30" y="3582"/>
                    <a:pt x="59" y="3582"/>
                    <a:pt x="74" y="3597"/>
                  </a:cubicBezTo>
                  <a:cubicBezTo>
                    <a:pt x="163" y="3523"/>
                    <a:pt x="252" y="3449"/>
                    <a:pt x="311" y="3345"/>
                  </a:cubicBezTo>
                  <a:cubicBezTo>
                    <a:pt x="547" y="3020"/>
                    <a:pt x="740" y="2635"/>
                    <a:pt x="1021" y="2340"/>
                  </a:cubicBezTo>
                  <a:cubicBezTo>
                    <a:pt x="1834" y="1467"/>
                    <a:pt x="2795" y="787"/>
                    <a:pt x="3934" y="417"/>
                  </a:cubicBezTo>
                  <a:cubicBezTo>
                    <a:pt x="4171" y="343"/>
                    <a:pt x="4392" y="284"/>
                    <a:pt x="4629" y="210"/>
                  </a:cubicBezTo>
                  <a:cubicBezTo>
                    <a:pt x="4688" y="181"/>
                    <a:pt x="4733" y="121"/>
                    <a:pt x="4777" y="62"/>
                  </a:cubicBezTo>
                  <a:cubicBezTo>
                    <a:pt x="4711" y="49"/>
                    <a:pt x="4657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5450" y="2377775"/>
              <a:ext cx="125350" cy="32175"/>
            </a:xfrm>
            <a:custGeom>
              <a:avLst/>
              <a:gdLst/>
              <a:ahLst/>
              <a:cxnLst/>
              <a:rect l="l" t="t" r="r" b="b"/>
              <a:pathLst>
                <a:path w="5014" h="1287" extrusionOk="0">
                  <a:moveTo>
                    <a:pt x="4836" y="0"/>
                  </a:moveTo>
                  <a:cubicBezTo>
                    <a:pt x="4762" y="0"/>
                    <a:pt x="4688" y="15"/>
                    <a:pt x="4629" y="30"/>
                  </a:cubicBezTo>
                  <a:cubicBezTo>
                    <a:pt x="4407" y="89"/>
                    <a:pt x="4200" y="163"/>
                    <a:pt x="3978" y="207"/>
                  </a:cubicBezTo>
                  <a:cubicBezTo>
                    <a:pt x="2795" y="459"/>
                    <a:pt x="1597" y="695"/>
                    <a:pt x="414" y="932"/>
                  </a:cubicBezTo>
                  <a:cubicBezTo>
                    <a:pt x="311" y="961"/>
                    <a:pt x="207" y="976"/>
                    <a:pt x="118" y="1006"/>
                  </a:cubicBezTo>
                  <a:cubicBezTo>
                    <a:pt x="59" y="1035"/>
                    <a:pt x="30" y="1109"/>
                    <a:pt x="0" y="1154"/>
                  </a:cubicBezTo>
                  <a:lnTo>
                    <a:pt x="44" y="1287"/>
                  </a:lnTo>
                  <a:cubicBezTo>
                    <a:pt x="118" y="1257"/>
                    <a:pt x="192" y="1228"/>
                    <a:pt x="281" y="1213"/>
                  </a:cubicBezTo>
                  <a:cubicBezTo>
                    <a:pt x="1420" y="976"/>
                    <a:pt x="2573" y="740"/>
                    <a:pt x="3712" y="503"/>
                  </a:cubicBezTo>
                  <a:cubicBezTo>
                    <a:pt x="4097" y="429"/>
                    <a:pt x="4481" y="325"/>
                    <a:pt x="4866" y="222"/>
                  </a:cubicBezTo>
                  <a:cubicBezTo>
                    <a:pt x="4910" y="207"/>
                    <a:pt x="4954" y="133"/>
                    <a:pt x="5014" y="89"/>
                  </a:cubicBezTo>
                  <a:cubicBezTo>
                    <a:pt x="4954" y="59"/>
                    <a:pt x="4895" y="15"/>
                    <a:pt x="4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72950" y="2503850"/>
              <a:ext cx="92075" cy="86525"/>
            </a:xfrm>
            <a:custGeom>
              <a:avLst/>
              <a:gdLst/>
              <a:ahLst/>
              <a:cxnLst/>
              <a:rect l="l" t="t" r="r" b="b"/>
              <a:pathLst>
                <a:path w="3683" h="3461" extrusionOk="0">
                  <a:moveTo>
                    <a:pt x="0" y="0"/>
                  </a:moveTo>
                  <a:cubicBezTo>
                    <a:pt x="15" y="59"/>
                    <a:pt x="30" y="104"/>
                    <a:pt x="45" y="163"/>
                  </a:cubicBezTo>
                  <a:cubicBezTo>
                    <a:pt x="59" y="178"/>
                    <a:pt x="74" y="192"/>
                    <a:pt x="104" y="222"/>
                  </a:cubicBezTo>
                  <a:cubicBezTo>
                    <a:pt x="1169" y="1228"/>
                    <a:pt x="2233" y="2233"/>
                    <a:pt x="3313" y="3254"/>
                  </a:cubicBezTo>
                  <a:cubicBezTo>
                    <a:pt x="3402" y="3328"/>
                    <a:pt x="3505" y="3387"/>
                    <a:pt x="3609" y="3461"/>
                  </a:cubicBezTo>
                  <a:cubicBezTo>
                    <a:pt x="3638" y="3431"/>
                    <a:pt x="3668" y="3401"/>
                    <a:pt x="3683" y="3372"/>
                  </a:cubicBezTo>
                  <a:cubicBezTo>
                    <a:pt x="3594" y="3254"/>
                    <a:pt x="3505" y="3120"/>
                    <a:pt x="3402" y="3017"/>
                  </a:cubicBezTo>
                  <a:cubicBezTo>
                    <a:pt x="2573" y="2233"/>
                    <a:pt x="1760" y="1464"/>
                    <a:pt x="932" y="695"/>
                  </a:cubicBezTo>
                  <a:cubicBezTo>
                    <a:pt x="680" y="473"/>
                    <a:pt x="429" y="251"/>
                    <a:pt x="163" y="30"/>
                  </a:cubicBezTo>
                  <a:cubicBezTo>
                    <a:pt x="133" y="0"/>
                    <a:pt x="59" y="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95300" y="2678350"/>
              <a:ext cx="117225" cy="26650"/>
            </a:xfrm>
            <a:custGeom>
              <a:avLst/>
              <a:gdLst/>
              <a:ahLst/>
              <a:cxnLst/>
              <a:rect l="l" t="t" r="r" b="b"/>
              <a:pathLst>
                <a:path w="4689" h="1066" extrusionOk="0">
                  <a:moveTo>
                    <a:pt x="30" y="0"/>
                  </a:moveTo>
                  <a:cubicBezTo>
                    <a:pt x="15" y="30"/>
                    <a:pt x="1" y="45"/>
                    <a:pt x="1" y="74"/>
                  </a:cubicBezTo>
                  <a:cubicBezTo>
                    <a:pt x="60" y="119"/>
                    <a:pt x="104" y="163"/>
                    <a:pt x="178" y="193"/>
                  </a:cubicBezTo>
                  <a:cubicBezTo>
                    <a:pt x="1080" y="636"/>
                    <a:pt x="2056" y="888"/>
                    <a:pt x="3047" y="991"/>
                  </a:cubicBezTo>
                  <a:cubicBezTo>
                    <a:pt x="3520" y="1050"/>
                    <a:pt x="3994" y="1036"/>
                    <a:pt x="4452" y="1065"/>
                  </a:cubicBezTo>
                  <a:cubicBezTo>
                    <a:pt x="4511" y="1065"/>
                    <a:pt x="4556" y="1065"/>
                    <a:pt x="4600" y="1036"/>
                  </a:cubicBezTo>
                  <a:cubicBezTo>
                    <a:pt x="4644" y="1021"/>
                    <a:pt x="4689" y="976"/>
                    <a:pt x="4689" y="947"/>
                  </a:cubicBezTo>
                  <a:cubicBezTo>
                    <a:pt x="4689" y="917"/>
                    <a:pt x="4629" y="858"/>
                    <a:pt x="4600" y="858"/>
                  </a:cubicBezTo>
                  <a:cubicBezTo>
                    <a:pt x="4533" y="851"/>
                    <a:pt x="4467" y="847"/>
                    <a:pt x="4400" y="847"/>
                  </a:cubicBezTo>
                  <a:cubicBezTo>
                    <a:pt x="4334" y="847"/>
                    <a:pt x="4267" y="851"/>
                    <a:pt x="4201" y="858"/>
                  </a:cubicBezTo>
                  <a:cubicBezTo>
                    <a:pt x="4073" y="870"/>
                    <a:pt x="3947" y="875"/>
                    <a:pt x="3822" y="875"/>
                  </a:cubicBezTo>
                  <a:cubicBezTo>
                    <a:pt x="3307" y="875"/>
                    <a:pt x="2807" y="785"/>
                    <a:pt x="2308" y="666"/>
                  </a:cubicBezTo>
                  <a:cubicBezTo>
                    <a:pt x="1613" y="503"/>
                    <a:pt x="932" y="252"/>
                    <a:pt x="237" y="45"/>
                  </a:cubicBezTo>
                  <a:cubicBezTo>
                    <a:pt x="163" y="30"/>
                    <a:pt x="89" y="15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4900" y="2419750"/>
              <a:ext cx="85425" cy="34575"/>
            </a:xfrm>
            <a:custGeom>
              <a:avLst/>
              <a:gdLst/>
              <a:ahLst/>
              <a:cxnLst/>
              <a:rect l="l" t="t" r="r" b="b"/>
              <a:pathLst>
                <a:path w="3417" h="1383" extrusionOk="0">
                  <a:moveTo>
                    <a:pt x="327" y="0"/>
                  </a:moveTo>
                  <a:cubicBezTo>
                    <a:pt x="222" y="0"/>
                    <a:pt x="121" y="33"/>
                    <a:pt x="74" y="155"/>
                  </a:cubicBezTo>
                  <a:cubicBezTo>
                    <a:pt x="0" y="362"/>
                    <a:pt x="207" y="391"/>
                    <a:pt x="341" y="465"/>
                  </a:cubicBezTo>
                  <a:cubicBezTo>
                    <a:pt x="355" y="465"/>
                    <a:pt x="370" y="480"/>
                    <a:pt x="400" y="495"/>
                  </a:cubicBezTo>
                  <a:cubicBezTo>
                    <a:pt x="469" y="520"/>
                    <a:pt x="520" y="534"/>
                    <a:pt x="559" y="534"/>
                  </a:cubicBezTo>
                  <a:cubicBezTo>
                    <a:pt x="636" y="534"/>
                    <a:pt x="666" y="475"/>
                    <a:pt x="695" y="318"/>
                  </a:cubicBezTo>
                  <a:cubicBezTo>
                    <a:pt x="799" y="362"/>
                    <a:pt x="902" y="391"/>
                    <a:pt x="1006" y="436"/>
                  </a:cubicBezTo>
                  <a:cubicBezTo>
                    <a:pt x="1671" y="732"/>
                    <a:pt x="2352" y="1027"/>
                    <a:pt x="3017" y="1308"/>
                  </a:cubicBezTo>
                  <a:cubicBezTo>
                    <a:pt x="3136" y="1353"/>
                    <a:pt x="3269" y="1368"/>
                    <a:pt x="3387" y="1382"/>
                  </a:cubicBezTo>
                  <a:cubicBezTo>
                    <a:pt x="3402" y="1353"/>
                    <a:pt x="3417" y="1323"/>
                    <a:pt x="3417" y="1294"/>
                  </a:cubicBezTo>
                  <a:cubicBezTo>
                    <a:pt x="3343" y="1234"/>
                    <a:pt x="3269" y="1161"/>
                    <a:pt x="3180" y="1131"/>
                  </a:cubicBezTo>
                  <a:cubicBezTo>
                    <a:pt x="2441" y="806"/>
                    <a:pt x="1701" y="495"/>
                    <a:pt x="962" y="184"/>
                  </a:cubicBezTo>
                  <a:cubicBezTo>
                    <a:pt x="814" y="111"/>
                    <a:pt x="651" y="37"/>
                    <a:pt x="503" y="22"/>
                  </a:cubicBezTo>
                  <a:cubicBezTo>
                    <a:pt x="449" y="11"/>
                    <a:pt x="387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0750" y="2239850"/>
              <a:ext cx="89850" cy="40075"/>
            </a:xfrm>
            <a:custGeom>
              <a:avLst/>
              <a:gdLst/>
              <a:ahLst/>
              <a:cxnLst/>
              <a:rect l="l" t="t" r="r" b="b"/>
              <a:pathLst>
                <a:path w="3594" h="1603" extrusionOk="0">
                  <a:moveTo>
                    <a:pt x="30" y="1"/>
                  </a:moveTo>
                  <a:cubicBezTo>
                    <a:pt x="15" y="30"/>
                    <a:pt x="0" y="60"/>
                    <a:pt x="0" y="90"/>
                  </a:cubicBezTo>
                  <a:cubicBezTo>
                    <a:pt x="89" y="149"/>
                    <a:pt x="178" y="208"/>
                    <a:pt x="281" y="252"/>
                  </a:cubicBezTo>
                  <a:cubicBezTo>
                    <a:pt x="1228" y="666"/>
                    <a:pt x="2174" y="1066"/>
                    <a:pt x="3135" y="1465"/>
                  </a:cubicBezTo>
                  <a:cubicBezTo>
                    <a:pt x="3239" y="1509"/>
                    <a:pt x="3342" y="1568"/>
                    <a:pt x="3461" y="1598"/>
                  </a:cubicBezTo>
                  <a:cubicBezTo>
                    <a:pt x="3469" y="1601"/>
                    <a:pt x="3479" y="1602"/>
                    <a:pt x="3489" y="1602"/>
                  </a:cubicBezTo>
                  <a:cubicBezTo>
                    <a:pt x="3531" y="1602"/>
                    <a:pt x="3579" y="1580"/>
                    <a:pt x="3579" y="1568"/>
                  </a:cubicBezTo>
                  <a:cubicBezTo>
                    <a:pt x="3594" y="1524"/>
                    <a:pt x="3579" y="1450"/>
                    <a:pt x="3549" y="1421"/>
                  </a:cubicBezTo>
                  <a:cubicBezTo>
                    <a:pt x="3520" y="1376"/>
                    <a:pt x="3446" y="1361"/>
                    <a:pt x="3401" y="1347"/>
                  </a:cubicBezTo>
                  <a:cubicBezTo>
                    <a:pt x="2913" y="1125"/>
                    <a:pt x="2411" y="888"/>
                    <a:pt x="1923" y="681"/>
                  </a:cubicBezTo>
                  <a:cubicBezTo>
                    <a:pt x="1390" y="459"/>
                    <a:pt x="858" y="252"/>
                    <a:pt x="325" y="45"/>
                  </a:cubicBezTo>
                  <a:cubicBezTo>
                    <a:pt x="237" y="1"/>
                    <a:pt x="133" y="16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3875" y="2192900"/>
              <a:ext cx="66575" cy="69900"/>
            </a:xfrm>
            <a:custGeom>
              <a:avLst/>
              <a:gdLst/>
              <a:ahLst/>
              <a:cxnLst/>
              <a:rect l="l" t="t" r="r" b="b"/>
              <a:pathLst>
                <a:path w="2663" h="2796" extrusionOk="0">
                  <a:moveTo>
                    <a:pt x="0" y="1"/>
                  </a:moveTo>
                  <a:cubicBezTo>
                    <a:pt x="30" y="104"/>
                    <a:pt x="30" y="208"/>
                    <a:pt x="89" y="282"/>
                  </a:cubicBezTo>
                  <a:cubicBezTo>
                    <a:pt x="651" y="918"/>
                    <a:pt x="1243" y="1553"/>
                    <a:pt x="1819" y="2204"/>
                  </a:cubicBezTo>
                  <a:lnTo>
                    <a:pt x="1834" y="2189"/>
                  </a:lnTo>
                  <a:cubicBezTo>
                    <a:pt x="2012" y="2352"/>
                    <a:pt x="2174" y="2515"/>
                    <a:pt x="2367" y="2677"/>
                  </a:cubicBezTo>
                  <a:cubicBezTo>
                    <a:pt x="2441" y="2737"/>
                    <a:pt x="2559" y="2766"/>
                    <a:pt x="2662" y="2796"/>
                  </a:cubicBezTo>
                  <a:cubicBezTo>
                    <a:pt x="2618" y="2707"/>
                    <a:pt x="2588" y="2589"/>
                    <a:pt x="2515" y="2515"/>
                  </a:cubicBezTo>
                  <a:cubicBezTo>
                    <a:pt x="1775" y="1716"/>
                    <a:pt x="1006" y="932"/>
                    <a:pt x="252" y="134"/>
                  </a:cubicBezTo>
                  <a:cubicBezTo>
                    <a:pt x="193" y="75"/>
                    <a:pt x="89" y="4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1875" y="2492375"/>
              <a:ext cx="50675" cy="84325"/>
            </a:xfrm>
            <a:custGeom>
              <a:avLst/>
              <a:gdLst/>
              <a:ahLst/>
              <a:cxnLst/>
              <a:rect l="l" t="t" r="r" b="b"/>
              <a:pathLst>
                <a:path w="2027" h="3373" extrusionOk="0">
                  <a:moveTo>
                    <a:pt x="2026" y="1"/>
                  </a:moveTo>
                  <a:lnTo>
                    <a:pt x="2026" y="1"/>
                  </a:lnTo>
                  <a:cubicBezTo>
                    <a:pt x="1952" y="45"/>
                    <a:pt x="1849" y="75"/>
                    <a:pt x="1804" y="148"/>
                  </a:cubicBezTo>
                  <a:cubicBezTo>
                    <a:pt x="1583" y="489"/>
                    <a:pt x="1376" y="844"/>
                    <a:pt x="1168" y="1184"/>
                  </a:cubicBezTo>
                  <a:cubicBezTo>
                    <a:pt x="814" y="1760"/>
                    <a:pt x="473" y="2322"/>
                    <a:pt x="133" y="2899"/>
                  </a:cubicBezTo>
                  <a:cubicBezTo>
                    <a:pt x="59" y="3032"/>
                    <a:pt x="45" y="3180"/>
                    <a:pt x="0" y="3328"/>
                  </a:cubicBezTo>
                  <a:cubicBezTo>
                    <a:pt x="15" y="3343"/>
                    <a:pt x="45" y="3358"/>
                    <a:pt x="74" y="3372"/>
                  </a:cubicBezTo>
                  <a:cubicBezTo>
                    <a:pt x="118" y="3328"/>
                    <a:pt x="178" y="3284"/>
                    <a:pt x="222" y="3239"/>
                  </a:cubicBezTo>
                  <a:cubicBezTo>
                    <a:pt x="252" y="3210"/>
                    <a:pt x="266" y="3165"/>
                    <a:pt x="281" y="3136"/>
                  </a:cubicBezTo>
                  <a:cubicBezTo>
                    <a:pt x="843" y="2189"/>
                    <a:pt x="1420" y="1228"/>
                    <a:pt x="1982" y="252"/>
                  </a:cubicBezTo>
                  <a:cubicBezTo>
                    <a:pt x="2026" y="193"/>
                    <a:pt x="2011" y="89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2425" y="2327850"/>
              <a:ext cx="73225" cy="15975"/>
            </a:xfrm>
            <a:custGeom>
              <a:avLst/>
              <a:gdLst/>
              <a:ahLst/>
              <a:cxnLst/>
              <a:rect l="l" t="t" r="r" b="b"/>
              <a:pathLst>
                <a:path w="2929" h="639" extrusionOk="0">
                  <a:moveTo>
                    <a:pt x="2278" y="1"/>
                  </a:moveTo>
                  <a:cubicBezTo>
                    <a:pt x="2056" y="15"/>
                    <a:pt x="1879" y="60"/>
                    <a:pt x="1908" y="356"/>
                  </a:cubicBezTo>
                  <a:cubicBezTo>
                    <a:pt x="1258" y="252"/>
                    <a:pt x="637" y="148"/>
                    <a:pt x="15" y="45"/>
                  </a:cubicBezTo>
                  <a:cubicBezTo>
                    <a:pt x="15" y="89"/>
                    <a:pt x="1" y="119"/>
                    <a:pt x="1" y="148"/>
                  </a:cubicBezTo>
                  <a:cubicBezTo>
                    <a:pt x="89" y="178"/>
                    <a:pt x="163" y="222"/>
                    <a:pt x="252" y="237"/>
                  </a:cubicBezTo>
                  <a:cubicBezTo>
                    <a:pt x="725" y="311"/>
                    <a:pt x="1184" y="385"/>
                    <a:pt x="1642" y="474"/>
                  </a:cubicBezTo>
                  <a:cubicBezTo>
                    <a:pt x="1908" y="518"/>
                    <a:pt x="2160" y="577"/>
                    <a:pt x="2411" y="607"/>
                  </a:cubicBezTo>
                  <a:cubicBezTo>
                    <a:pt x="2486" y="618"/>
                    <a:pt x="2567" y="639"/>
                    <a:pt x="2637" y="639"/>
                  </a:cubicBezTo>
                  <a:cubicBezTo>
                    <a:pt x="2747" y="639"/>
                    <a:pt x="2829" y="588"/>
                    <a:pt x="2811" y="370"/>
                  </a:cubicBezTo>
                  <a:cubicBezTo>
                    <a:pt x="2811" y="370"/>
                    <a:pt x="2811" y="356"/>
                    <a:pt x="2825" y="356"/>
                  </a:cubicBezTo>
                  <a:cubicBezTo>
                    <a:pt x="2929" y="119"/>
                    <a:pt x="2914" y="75"/>
                    <a:pt x="2677" y="30"/>
                  </a:cubicBezTo>
                  <a:cubicBezTo>
                    <a:pt x="2544" y="1"/>
                    <a:pt x="2411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24150" y="2513450"/>
              <a:ext cx="26625" cy="89875"/>
            </a:xfrm>
            <a:custGeom>
              <a:avLst/>
              <a:gdLst/>
              <a:ahLst/>
              <a:cxnLst/>
              <a:rect l="l" t="t" r="r" b="b"/>
              <a:pathLst>
                <a:path w="1065" h="3595" extrusionOk="0">
                  <a:moveTo>
                    <a:pt x="59" y="1"/>
                  </a:moveTo>
                  <a:cubicBezTo>
                    <a:pt x="30" y="60"/>
                    <a:pt x="0" y="119"/>
                    <a:pt x="15" y="178"/>
                  </a:cubicBezTo>
                  <a:cubicBezTo>
                    <a:pt x="133" y="666"/>
                    <a:pt x="237" y="1154"/>
                    <a:pt x="370" y="1627"/>
                  </a:cubicBezTo>
                  <a:cubicBezTo>
                    <a:pt x="518" y="2234"/>
                    <a:pt x="666" y="2840"/>
                    <a:pt x="843" y="3432"/>
                  </a:cubicBezTo>
                  <a:cubicBezTo>
                    <a:pt x="858" y="3491"/>
                    <a:pt x="947" y="3535"/>
                    <a:pt x="991" y="3594"/>
                  </a:cubicBezTo>
                  <a:cubicBezTo>
                    <a:pt x="1021" y="3520"/>
                    <a:pt x="1065" y="3446"/>
                    <a:pt x="1050" y="3387"/>
                  </a:cubicBezTo>
                  <a:cubicBezTo>
                    <a:pt x="784" y="2322"/>
                    <a:pt x="503" y="1243"/>
                    <a:pt x="207" y="178"/>
                  </a:cubicBezTo>
                  <a:cubicBezTo>
                    <a:pt x="192" y="134"/>
                    <a:pt x="178" y="74"/>
                    <a:pt x="148" y="15"/>
                  </a:cubicBezTo>
                  <a:cubicBezTo>
                    <a:pt x="118" y="15"/>
                    <a:pt x="59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27850" y="2423975"/>
              <a:ext cx="36275" cy="87650"/>
            </a:xfrm>
            <a:custGeom>
              <a:avLst/>
              <a:gdLst/>
              <a:ahLst/>
              <a:cxnLst/>
              <a:rect l="l" t="t" r="r" b="b"/>
              <a:pathLst>
                <a:path w="1451" h="3506" extrusionOk="0">
                  <a:moveTo>
                    <a:pt x="45" y="1"/>
                  </a:moveTo>
                  <a:cubicBezTo>
                    <a:pt x="30" y="45"/>
                    <a:pt x="1" y="119"/>
                    <a:pt x="16" y="163"/>
                  </a:cubicBezTo>
                  <a:cubicBezTo>
                    <a:pt x="75" y="282"/>
                    <a:pt x="134" y="385"/>
                    <a:pt x="193" y="503"/>
                  </a:cubicBezTo>
                  <a:cubicBezTo>
                    <a:pt x="681" y="1391"/>
                    <a:pt x="1095" y="2293"/>
                    <a:pt x="1273" y="3299"/>
                  </a:cubicBezTo>
                  <a:cubicBezTo>
                    <a:pt x="1273" y="3373"/>
                    <a:pt x="1317" y="3432"/>
                    <a:pt x="1347" y="3506"/>
                  </a:cubicBezTo>
                  <a:cubicBezTo>
                    <a:pt x="1376" y="3506"/>
                    <a:pt x="1406" y="3491"/>
                    <a:pt x="1450" y="3491"/>
                  </a:cubicBezTo>
                  <a:cubicBezTo>
                    <a:pt x="1450" y="3417"/>
                    <a:pt x="1450" y="3343"/>
                    <a:pt x="1450" y="3269"/>
                  </a:cubicBezTo>
                  <a:cubicBezTo>
                    <a:pt x="1450" y="3239"/>
                    <a:pt x="1450" y="3195"/>
                    <a:pt x="1450" y="3165"/>
                  </a:cubicBezTo>
                  <a:cubicBezTo>
                    <a:pt x="1450" y="3121"/>
                    <a:pt x="1435" y="3092"/>
                    <a:pt x="1420" y="3047"/>
                  </a:cubicBezTo>
                  <a:cubicBezTo>
                    <a:pt x="1287" y="2278"/>
                    <a:pt x="962" y="1568"/>
                    <a:pt x="622" y="873"/>
                  </a:cubicBezTo>
                  <a:cubicBezTo>
                    <a:pt x="489" y="592"/>
                    <a:pt x="341" y="341"/>
                    <a:pt x="193" y="75"/>
                  </a:cubicBezTo>
                  <a:cubicBezTo>
                    <a:pt x="178" y="30"/>
                    <a:pt x="104" y="1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4150" y="2401200"/>
              <a:ext cx="65475" cy="47950"/>
            </a:xfrm>
            <a:custGeom>
              <a:avLst/>
              <a:gdLst/>
              <a:ahLst/>
              <a:cxnLst/>
              <a:rect l="l" t="t" r="r" b="b"/>
              <a:pathLst>
                <a:path w="2619" h="1918" extrusionOk="0">
                  <a:moveTo>
                    <a:pt x="2483" y="0"/>
                  </a:moveTo>
                  <a:cubicBezTo>
                    <a:pt x="2419" y="0"/>
                    <a:pt x="2353" y="63"/>
                    <a:pt x="2293" y="113"/>
                  </a:cubicBezTo>
                  <a:cubicBezTo>
                    <a:pt x="2101" y="276"/>
                    <a:pt x="1938" y="453"/>
                    <a:pt x="1746" y="601"/>
                  </a:cubicBezTo>
                  <a:cubicBezTo>
                    <a:pt x="1228" y="956"/>
                    <a:pt x="696" y="1296"/>
                    <a:pt x="193" y="1651"/>
                  </a:cubicBezTo>
                  <a:cubicBezTo>
                    <a:pt x="119" y="1695"/>
                    <a:pt x="60" y="1784"/>
                    <a:pt x="1" y="1843"/>
                  </a:cubicBezTo>
                  <a:lnTo>
                    <a:pt x="60" y="1917"/>
                  </a:lnTo>
                  <a:cubicBezTo>
                    <a:pt x="134" y="1888"/>
                    <a:pt x="223" y="1858"/>
                    <a:pt x="296" y="1814"/>
                  </a:cubicBezTo>
                  <a:cubicBezTo>
                    <a:pt x="844" y="1414"/>
                    <a:pt x="1391" y="1015"/>
                    <a:pt x="1938" y="631"/>
                  </a:cubicBezTo>
                  <a:cubicBezTo>
                    <a:pt x="1975" y="594"/>
                    <a:pt x="2031" y="568"/>
                    <a:pt x="2075" y="568"/>
                  </a:cubicBezTo>
                  <a:cubicBezTo>
                    <a:pt x="2084" y="568"/>
                    <a:pt x="2093" y="569"/>
                    <a:pt x="2101" y="572"/>
                  </a:cubicBezTo>
                  <a:cubicBezTo>
                    <a:pt x="2145" y="586"/>
                    <a:pt x="2185" y="593"/>
                    <a:pt x="2223" y="593"/>
                  </a:cubicBezTo>
                  <a:cubicBezTo>
                    <a:pt x="2374" y="593"/>
                    <a:pt x="2476" y="486"/>
                    <a:pt x="2559" y="379"/>
                  </a:cubicBezTo>
                  <a:cubicBezTo>
                    <a:pt x="2618" y="305"/>
                    <a:pt x="2618" y="128"/>
                    <a:pt x="2574" y="54"/>
                  </a:cubicBezTo>
                  <a:cubicBezTo>
                    <a:pt x="2545" y="15"/>
                    <a:pt x="2514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6575" y="2201050"/>
              <a:ext cx="14450" cy="80975"/>
            </a:xfrm>
            <a:custGeom>
              <a:avLst/>
              <a:gdLst/>
              <a:ahLst/>
              <a:cxnLst/>
              <a:rect l="l" t="t" r="r" b="b"/>
              <a:pathLst>
                <a:path w="578" h="3239" extrusionOk="0">
                  <a:moveTo>
                    <a:pt x="104" y="0"/>
                  </a:moveTo>
                  <a:cubicBezTo>
                    <a:pt x="75" y="0"/>
                    <a:pt x="60" y="15"/>
                    <a:pt x="31" y="15"/>
                  </a:cubicBezTo>
                  <a:cubicBezTo>
                    <a:pt x="31" y="89"/>
                    <a:pt x="1" y="163"/>
                    <a:pt x="1" y="237"/>
                  </a:cubicBezTo>
                  <a:cubicBezTo>
                    <a:pt x="119" y="1154"/>
                    <a:pt x="238" y="2085"/>
                    <a:pt x="356" y="3017"/>
                  </a:cubicBezTo>
                  <a:cubicBezTo>
                    <a:pt x="356" y="3032"/>
                    <a:pt x="356" y="3076"/>
                    <a:pt x="371" y="3091"/>
                  </a:cubicBezTo>
                  <a:cubicBezTo>
                    <a:pt x="415" y="3135"/>
                    <a:pt x="459" y="3194"/>
                    <a:pt x="504" y="3239"/>
                  </a:cubicBezTo>
                  <a:cubicBezTo>
                    <a:pt x="533" y="3180"/>
                    <a:pt x="578" y="3120"/>
                    <a:pt x="578" y="3061"/>
                  </a:cubicBezTo>
                  <a:cubicBezTo>
                    <a:pt x="548" y="2085"/>
                    <a:pt x="356" y="1139"/>
                    <a:pt x="178" y="177"/>
                  </a:cubicBezTo>
                  <a:cubicBezTo>
                    <a:pt x="164" y="118"/>
                    <a:pt x="134" y="59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42625" y="2370200"/>
              <a:ext cx="68050" cy="9075"/>
            </a:xfrm>
            <a:custGeom>
              <a:avLst/>
              <a:gdLst/>
              <a:ahLst/>
              <a:cxnLst/>
              <a:rect l="l" t="t" r="r" b="b"/>
              <a:pathLst>
                <a:path w="2722" h="363" extrusionOk="0">
                  <a:moveTo>
                    <a:pt x="385" y="1"/>
                  </a:moveTo>
                  <a:cubicBezTo>
                    <a:pt x="346" y="1"/>
                    <a:pt x="306" y="2"/>
                    <a:pt x="267" y="7"/>
                  </a:cubicBezTo>
                  <a:cubicBezTo>
                    <a:pt x="178" y="22"/>
                    <a:pt x="89" y="81"/>
                    <a:pt x="1" y="126"/>
                  </a:cubicBezTo>
                  <a:cubicBezTo>
                    <a:pt x="89" y="170"/>
                    <a:pt x="163" y="229"/>
                    <a:pt x="252" y="244"/>
                  </a:cubicBezTo>
                  <a:cubicBezTo>
                    <a:pt x="489" y="259"/>
                    <a:pt x="725" y="273"/>
                    <a:pt x="947" y="273"/>
                  </a:cubicBezTo>
                  <a:cubicBezTo>
                    <a:pt x="1450" y="303"/>
                    <a:pt x="1967" y="333"/>
                    <a:pt x="2470" y="362"/>
                  </a:cubicBezTo>
                  <a:cubicBezTo>
                    <a:pt x="2529" y="362"/>
                    <a:pt x="2603" y="347"/>
                    <a:pt x="2722" y="333"/>
                  </a:cubicBezTo>
                  <a:cubicBezTo>
                    <a:pt x="2677" y="259"/>
                    <a:pt x="2648" y="185"/>
                    <a:pt x="2618" y="170"/>
                  </a:cubicBezTo>
                  <a:cubicBezTo>
                    <a:pt x="2529" y="140"/>
                    <a:pt x="2441" y="140"/>
                    <a:pt x="2352" y="126"/>
                  </a:cubicBezTo>
                  <a:cubicBezTo>
                    <a:pt x="1775" y="81"/>
                    <a:pt x="1198" y="52"/>
                    <a:pt x="622" y="7"/>
                  </a:cubicBezTo>
                  <a:cubicBezTo>
                    <a:pt x="543" y="7"/>
                    <a:pt x="464" y="1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1275" y="2324050"/>
              <a:ext cx="51400" cy="23875"/>
            </a:xfrm>
            <a:custGeom>
              <a:avLst/>
              <a:gdLst/>
              <a:ahLst/>
              <a:cxnLst/>
              <a:rect l="l" t="t" r="r" b="b"/>
              <a:pathLst>
                <a:path w="2056" h="955" extrusionOk="0">
                  <a:moveTo>
                    <a:pt x="1956" y="1"/>
                  </a:moveTo>
                  <a:cubicBezTo>
                    <a:pt x="1949" y="1"/>
                    <a:pt x="1943" y="2"/>
                    <a:pt x="1938" y="5"/>
                  </a:cubicBezTo>
                  <a:cubicBezTo>
                    <a:pt x="1864" y="5"/>
                    <a:pt x="1805" y="49"/>
                    <a:pt x="1745" y="79"/>
                  </a:cubicBezTo>
                  <a:cubicBezTo>
                    <a:pt x="1420" y="241"/>
                    <a:pt x="1095" y="389"/>
                    <a:pt x="769" y="567"/>
                  </a:cubicBezTo>
                  <a:cubicBezTo>
                    <a:pt x="677" y="480"/>
                    <a:pt x="561" y="440"/>
                    <a:pt x="447" y="440"/>
                  </a:cubicBezTo>
                  <a:cubicBezTo>
                    <a:pt x="289" y="440"/>
                    <a:pt x="137" y="518"/>
                    <a:pt x="59" y="655"/>
                  </a:cubicBezTo>
                  <a:cubicBezTo>
                    <a:pt x="15" y="715"/>
                    <a:pt x="0" y="818"/>
                    <a:pt x="30" y="877"/>
                  </a:cubicBezTo>
                  <a:cubicBezTo>
                    <a:pt x="55" y="916"/>
                    <a:pt x="137" y="954"/>
                    <a:pt x="206" y="954"/>
                  </a:cubicBezTo>
                  <a:cubicBezTo>
                    <a:pt x="217" y="954"/>
                    <a:pt x="227" y="953"/>
                    <a:pt x="237" y="951"/>
                  </a:cubicBezTo>
                  <a:lnTo>
                    <a:pt x="222" y="951"/>
                  </a:lnTo>
                  <a:cubicBezTo>
                    <a:pt x="385" y="922"/>
                    <a:pt x="562" y="877"/>
                    <a:pt x="710" y="818"/>
                  </a:cubicBezTo>
                  <a:cubicBezTo>
                    <a:pt x="1095" y="626"/>
                    <a:pt x="1479" y="434"/>
                    <a:pt x="1864" y="241"/>
                  </a:cubicBezTo>
                  <a:cubicBezTo>
                    <a:pt x="1908" y="212"/>
                    <a:pt x="1967" y="197"/>
                    <a:pt x="2012" y="153"/>
                  </a:cubicBezTo>
                  <a:cubicBezTo>
                    <a:pt x="2026" y="138"/>
                    <a:pt x="2056" y="64"/>
                    <a:pt x="2056" y="64"/>
                  </a:cubicBezTo>
                  <a:cubicBezTo>
                    <a:pt x="2032" y="27"/>
                    <a:pt x="1987" y="1"/>
                    <a:pt x="19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6750" y="2115625"/>
              <a:ext cx="32200" cy="59925"/>
            </a:xfrm>
            <a:custGeom>
              <a:avLst/>
              <a:gdLst/>
              <a:ahLst/>
              <a:cxnLst/>
              <a:rect l="l" t="t" r="r" b="b"/>
              <a:pathLst>
                <a:path w="1288" h="2397" extrusionOk="0">
                  <a:moveTo>
                    <a:pt x="16" y="1"/>
                  </a:moveTo>
                  <a:cubicBezTo>
                    <a:pt x="16" y="75"/>
                    <a:pt x="1" y="134"/>
                    <a:pt x="16" y="193"/>
                  </a:cubicBezTo>
                  <a:cubicBezTo>
                    <a:pt x="16" y="237"/>
                    <a:pt x="45" y="282"/>
                    <a:pt x="75" y="326"/>
                  </a:cubicBezTo>
                  <a:cubicBezTo>
                    <a:pt x="385" y="962"/>
                    <a:pt x="711" y="1598"/>
                    <a:pt x="1036" y="2234"/>
                  </a:cubicBezTo>
                  <a:cubicBezTo>
                    <a:pt x="1051" y="2278"/>
                    <a:pt x="1081" y="2308"/>
                    <a:pt x="1110" y="2367"/>
                  </a:cubicBezTo>
                  <a:cubicBezTo>
                    <a:pt x="1140" y="2382"/>
                    <a:pt x="1199" y="2382"/>
                    <a:pt x="1243" y="2397"/>
                  </a:cubicBezTo>
                  <a:cubicBezTo>
                    <a:pt x="1258" y="2352"/>
                    <a:pt x="1288" y="2293"/>
                    <a:pt x="1273" y="2249"/>
                  </a:cubicBezTo>
                  <a:cubicBezTo>
                    <a:pt x="1243" y="2145"/>
                    <a:pt x="1184" y="2042"/>
                    <a:pt x="1140" y="1938"/>
                  </a:cubicBezTo>
                  <a:cubicBezTo>
                    <a:pt x="829" y="1332"/>
                    <a:pt x="504" y="725"/>
                    <a:pt x="193" y="119"/>
                  </a:cubicBezTo>
                  <a:cubicBezTo>
                    <a:pt x="164" y="75"/>
                    <a:pt x="75" y="45"/>
                    <a:pt x="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36150" y="2248725"/>
              <a:ext cx="28850" cy="53650"/>
            </a:xfrm>
            <a:custGeom>
              <a:avLst/>
              <a:gdLst/>
              <a:ahLst/>
              <a:cxnLst/>
              <a:rect l="l" t="t" r="r" b="b"/>
              <a:pathLst>
                <a:path w="1154" h="2146" extrusionOk="0">
                  <a:moveTo>
                    <a:pt x="1095" y="1"/>
                  </a:moveTo>
                  <a:cubicBezTo>
                    <a:pt x="1036" y="60"/>
                    <a:pt x="962" y="104"/>
                    <a:pt x="917" y="178"/>
                  </a:cubicBezTo>
                  <a:cubicBezTo>
                    <a:pt x="695" y="548"/>
                    <a:pt x="474" y="903"/>
                    <a:pt x="267" y="1287"/>
                  </a:cubicBezTo>
                  <a:cubicBezTo>
                    <a:pt x="163" y="1494"/>
                    <a:pt x="89" y="1731"/>
                    <a:pt x="15" y="1953"/>
                  </a:cubicBezTo>
                  <a:cubicBezTo>
                    <a:pt x="0" y="2012"/>
                    <a:pt x="45" y="2071"/>
                    <a:pt x="74" y="2145"/>
                  </a:cubicBezTo>
                  <a:cubicBezTo>
                    <a:pt x="119" y="2101"/>
                    <a:pt x="178" y="2056"/>
                    <a:pt x="237" y="2012"/>
                  </a:cubicBezTo>
                  <a:lnTo>
                    <a:pt x="222" y="2012"/>
                  </a:lnTo>
                  <a:cubicBezTo>
                    <a:pt x="252" y="1982"/>
                    <a:pt x="252" y="1938"/>
                    <a:pt x="267" y="1894"/>
                  </a:cubicBezTo>
                  <a:cubicBezTo>
                    <a:pt x="414" y="1583"/>
                    <a:pt x="562" y="1258"/>
                    <a:pt x="710" y="947"/>
                  </a:cubicBezTo>
                  <a:cubicBezTo>
                    <a:pt x="829" y="711"/>
                    <a:pt x="976" y="474"/>
                    <a:pt x="1109" y="252"/>
                  </a:cubicBezTo>
                  <a:cubicBezTo>
                    <a:pt x="1139" y="193"/>
                    <a:pt x="1139" y="119"/>
                    <a:pt x="1154" y="60"/>
                  </a:cubicBezTo>
                  <a:cubicBezTo>
                    <a:pt x="1139" y="45"/>
                    <a:pt x="1109" y="30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4125" y="2115625"/>
              <a:ext cx="38475" cy="49575"/>
            </a:xfrm>
            <a:custGeom>
              <a:avLst/>
              <a:gdLst/>
              <a:ahLst/>
              <a:cxnLst/>
              <a:rect l="l" t="t" r="r" b="b"/>
              <a:pathLst>
                <a:path w="1539" h="1983" extrusionOk="0">
                  <a:moveTo>
                    <a:pt x="1479" y="1"/>
                  </a:moveTo>
                  <a:cubicBezTo>
                    <a:pt x="1435" y="30"/>
                    <a:pt x="1376" y="60"/>
                    <a:pt x="1331" y="90"/>
                  </a:cubicBezTo>
                  <a:cubicBezTo>
                    <a:pt x="1124" y="282"/>
                    <a:pt x="902" y="459"/>
                    <a:pt x="740" y="666"/>
                  </a:cubicBezTo>
                  <a:cubicBezTo>
                    <a:pt x="488" y="992"/>
                    <a:pt x="266" y="1332"/>
                    <a:pt x="45" y="1672"/>
                  </a:cubicBezTo>
                  <a:cubicBezTo>
                    <a:pt x="0" y="1746"/>
                    <a:pt x="15" y="1864"/>
                    <a:pt x="15" y="1968"/>
                  </a:cubicBezTo>
                  <a:cubicBezTo>
                    <a:pt x="45" y="1968"/>
                    <a:pt x="59" y="1968"/>
                    <a:pt x="89" y="1983"/>
                  </a:cubicBezTo>
                  <a:cubicBezTo>
                    <a:pt x="133" y="1909"/>
                    <a:pt x="193" y="1849"/>
                    <a:pt x="222" y="1790"/>
                  </a:cubicBezTo>
                  <a:cubicBezTo>
                    <a:pt x="326" y="1628"/>
                    <a:pt x="400" y="1435"/>
                    <a:pt x="503" y="1287"/>
                  </a:cubicBezTo>
                  <a:cubicBezTo>
                    <a:pt x="784" y="947"/>
                    <a:pt x="1095" y="607"/>
                    <a:pt x="1390" y="267"/>
                  </a:cubicBezTo>
                  <a:cubicBezTo>
                    <a:pt x="1450" y="208"/>
                    <a:pt x="1494" y="119"/>
                    <a:pt x="1538" y="45"/>
                  </a:cubicBezTo>
                  <a:cubicBezTo>
                    <a:pt x="1524" y="30"/>
                    <a:pt x="1509" y="16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94200" y="2268700"/>
              <a:ext cx="34775" cy="35675"/>
            </a:xfrm>
            <a:custGeom>
              <a:avLst/>
              <a:gdLst/>
              <a:ahLst/>
              <a:cxnLst/>
              <a:rect l="l" t="t" r="r" b="b"/>
              <a:pathLst>
                <a:path w="1391" h="1427" extrusionOk="0">
                  <a:moveTo>
                    <a:pt x="1331" y="0"/>
                  </a:moveTo>
                  <a:cubicBezTo>
                    <a:pt x="1272" y="45"/>
                    <a:pt x="1183" y="74"/>
                    <a:pt x="1124" y="133"/>
                  </a:cubicBezTo>
                  <a:cubicBezTo>
                    <a:pt x="784" y="474"/>
                    <a:pt x="459" y="814"/>
                    <a:pt x="118" y="1154"/>
                  </a:cubicBezTo>
                  <a:cubicBezTo>
                    <a:pt x="74" y="1183"/>
                    <a:pt x="45" y="1243"/>
                    <a:pt x="15" y="1287"/>
                  </a:cubicBezTo>
                  <a:cubicBezTo>
                    <a:pt x="0" y="1317"/>
                    <a:pt x="0" y="1391"/>
                    <a:pt x="30" y="1405"/>
                  </a:cubicBezTo>
                  <a:cubicBezTo>
                    <a:pt x="51" y="1416"/>
                    <a:pt x="86" y="1426"/>
                    <a:pt x="116" y="1426"/>
                  </a:cubicBezTo>
                  <a:cubicBezTo>
                    <a:pt x="128" y="1426"/>
                    <a:pt x="139" y="1424"/>
                    <a:pt x="148" y="1420"/>
                  </a:cubicBezTo>
                  <a:lnTo>
                    <a:pt x="163" y="1420"/>
                  </a:lnTo>
                  <a:cubicBezTo>
                    <a:pt x="207" y="1391"/>
                    <a:pt x="252" y="1346"/>
                    <a:pt x="296" y="1302"/>
                  </a:cubicBezTo>
                  <a:cubicBezTo>
                    <a:pt x="636" y="947"/>
                    <a:pt x="961" y="607"/>
                    <a:pt x="1287" y="252"/>
                  </a:cubicBezTo>
                  <a:cubicBezTo>
                    <a:pt x="1331" y="193"/>
                    <a:pt x="1361" y="119"/>
                    <a:pt x="1390" y="45"/>
                  </a:cubicBezTo>
                  <a:cubicBezTo>
                    <a:pt x="1376" y="30"/>
                    <a:pt x="1361" y="15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5575" y="2503100"/>
              <a:ext cx="29600" cy="44025"/>
            </a:xfrm>
            <a:custGeom>
              <a:avLst/>
              <a:gdLst/>
              <a:ahLst/>
              <a:cxnLst/>
              <a:rect l="l" t="t" r="r" b="b"/>
              <a:pathLst>
                <a:path w="1184" h="1761" extrusionOk="0">
                  <a:moveTo>
                    <a:pt x="1169" y="0"/>
                  </a:moveTo>
                  <a:lnTo>
                    <a:pt x="1169" y="15"/>
                  </a:lnTo>
                  <a:cubicBezTo>
                    <a:pt x="1125" y="15"/>
                    <a:pt x="1066" y="30"/>
                    <a:pt x="1036" y="45"/>
                  </a:cubicBezTo>
                  <a:cubicBezTo>
                    <a:pt x="947" y="178"/>
                    <a:pt x="888" y="281"/>
                    <a:pt x="829" y="385"/>
                  </a:cubicBezTo>
                  <a:cubicBezTo>
                    <a:pt x="563" y="784"/>
                    <a:pt x="297" y="1169"/>
                    <a:pt x="30" y="1553"/>
                  </a:cubicBezTo>
                  <a:cubicBezTo>
                    <a:pt x="1" y="1612"/>
                    <a:pt x="16" y="1701"/>
                    <a:pt x="16" y="1760"/>
                  </a:cubicBezTo>
                  <a:cubicBezTo>
                    <a:pt x="60" y="1746"/>
                    <a:pt x="149" y="1746"/>
                    <a:pt x="163" y="1701"/>
                  </a:cubicBezTo>
                  <a:cubicBezTo>
                    <a:pt x="504" y="1198"/>
                    <a:pt x="844" y="681"/>
                    <a:pt x="1169" y="178"/>
                  </a:cubicBezTo>
                  <a:cubicBezTo>
                    <a:pt x="1184" y="134"/>
                    <a:pt x="1169" y="60"/>
                    <a:pt x="1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65150" y="2083825"/>
              <a:ext cx="38825" cy="19725"/>
            </a:xfrm>
            <a:custGeom>
              <a:avLst/>
              <a:gdLst/>
              <a:ahLst/>
              <a:cxnLst/>
              <a:rect l="l" t="t" r="r" b="b"/>
              <a:pathLst>
                <a:path w="1553" h="789" extrusionOk="0">
                  <a:moveTo>
                    <a:pt x="1390" y="1"/>
                  </a:moveTo>
                  <a:cubicBezTo>
                    <a:pt x="887" y="90"/>
                    <a:pt x="459" y="326"/>
                    <a:pt x="15" y="622"/>
                  </a:cubicBezTo>
                  <a:cubicBezTo>
                    <a:pt x="15" y="666"/>
                    <a:pt x="0" y="726"/>
                    <a:pt x="0" y="785"/>
                  </a:cubicBezTo>
                  <a:cubicBezTo>
                    <a:pt x="30" y="785"/>
                    <a:pt x="67" y="788"/>
                    <a:pt x="104" y="788"/>
                  </a:cubicBezTo>
                  <a:cubicBezTo>
                    <a:pt x="141" y="788"/>
                    <a:pt x="178" y="785"/>
                    <a:pt x="207" y="770"/>
                  </a:cubicBezTo>
                  <a:cubicBezTo>
                    <a:pt x="606" y="593"/>
                    <a:pt x="1021" y="400"/>
                    <a:pt x="1420" y="208"/>
                  </a:cubicBezTo>
                  <a:cubicBezTo>
                    <a:pt x="1479" y="178"/>
                    <a:pt x="1509" y="119"/>
                    <a:pt x="1553" y="75"/>
                  </a:cubicBezTo>
                  <a:cubicBezTo>
                    <a:pt x="1494" y="45"/>
                    <a:pt x="1435" y="1"/>
                    <a:pt x="1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5575" y="2252650"/>
              <a:ext cx="37350" cy="19100"/>
            </a:xfrm>
            <a:custGeom>
              <a:avLst/>
              <a:gdLst/>
              <a:ahLst/>
              <a:cxnLst/>
              <a:rect l="l" t="t" r="r" b="b"/>
              <a:pathLst>
                <a:path w="1494" h="764" extrusionOk="0">
                  <a:moveTo>
                    <a:pt x="137" y="1"/>
                  </a:moveTo>
                  <a:cubicBezTo>
                    <a:pt x="96" y="1"/>
                    <a:pt x="47" y="14"/>
                    <a:pt x="15" y="36"/>
                  </a:cubicBezTo>
                  <a:cubicBezTo>
                    <a:pt x="0" y="51"/>
                    <a:pt x="15" y="125"/>
                    <a:pt x="15" y="154"/>
                  </a:cubicBezTo>
                  <a:cubicBezTo>
                    <a:pt x="59" y="184"/>
                    <a:pt x="59" y="199"/>
                    <a:pt x="74" y="199"/>
                  </a:cubicBezTo>
                  <a:cubicBezTo>
                    <a:pt x="488" y="391"/>
                    <a:pt x="902" y="568"/>
                    <a:pt x="1331" y="761"/>
                  </a:cubicBezTo>
                  <a:cubicBezTo>
                    <a:pt x="1336" y="762"/>
                    <a:pt x="1341" y="763"/>
                    <a:pt x="1346" y="763"/>
                  </a:cubicBezTo>
                  <a:cubicBezTo>
                    <a:pt x="1388" y="763"/>
                    <a:pt x="1441" y="715"/>
                    <a:pt x="1494" y="702"/>
                  </a:cubicBezTo>
                  <a:cubicBezTo>
                    <a:pt x="1464" y="657"/>
                    <a:pt x="1449" y="583"/>
                    <a:pt x="1405" y="554"/>
                  </a:cubicBezTo>
                  <a:cubicBezTo>
                    <a:pt x="1301" y="494"/>
                    <a:pt x="1183" y="435"/>
                    <a:pt x="1080" y="391"/>
                  </a:cubicBezTo>
                  <a:cubicBezTo>
                    <a:pt x="784" y="258"/>
                    <a:pt x="488" y="140"/>
                    <a:pt x="177" y="6"/>
                  </a:cubicBezTo>
                  <a:cubicBezTo>
                    <a:pt x="166" y="2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4100" y="2190675"/>
              <a:ext cx="22575" cy="39600"/>
            </a:xfrm>
            <a:custGeom>
              <a:avLst/>
              <a:gdLst/>
              <a:ahLst/>
              <a:cxnLst/>
              <a:rect l="l" t="t" r="r" b="b"/>
              <a:pathLst>
                <a:path w="903" h="1584" extrusionOk="0">
                  <a:moveTo>
                    <a:pt x="89" y="1"/>
                  </a:moveTo>
                  <a:cubicBezTo>
                    <a:pt x="60" y="16"/>
                    <a:pt x="30" y="16"/>
                    <a:pt x="1" y="31"/>
                  </a:cubicBezTo>
                  <a:cubicBezTo>
                    <a:pt x="15" y="119"/>
                    <a:pt x="30" y="208"/>
                    <a:pt x="60" y="282"/>
                  </a:cubicBezTo>
                  <a:cubicBezTo>
                    <a:pt x="282" y="681"/>
                    <a:pt x="489" y="1081"/>
                    <a:pt x="710" y="1465"/>
                  </a:cubicBezTo>
                  <a:cubicBezTo>
                    <a:pt x="740" y="1524"/>
                    <a:pt x="829" y="1554"/>
                    <a:pt x="888" y="1583"/>
                  </a:cubicBezTo>
                  <a:cubicBezTo>
                    <a:pt x="873" y="1509"/>
                    <a:pt x="903" y="1435"/>
                    <a:pt x="873" y="1362"/>
                  </a:cubicBezTo>
                  <a:cubicBezTo>
                    <a:pt x="666" y="977"/>
                    <a:pt x="459" y="592"/>
                    <a:pt x="252" y="193"/>
                  </a:cubicBezTo>
                  <a:cubicBezTo>
                    <a:pt x="208" y="119"/>
                    <a:pt x="149" y="60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1475" y="2360375"/>
              <a:ext cx="24800" cy="10900"/>
            </a:xfrm>
            <a:custGeom>
              <a:avLst/>
              <a:gdLst/>
              <a:ahLst/>
              <a:cxnLst/>
              <a:rect l="l" t="t" r="r" b="b"/>
              <a:pathLst>
                <a:path w="992" h="436" extrusionOk="0">
                  <a:moveTo>
                    <a:pt x="829" y="1"/>
                  </a:moveTo>
                  <a:cubicBezTo>
                    <a:pt x="592" y="16"/>
                    <a:pt x="356" y="45"/>
                    <a:pt x="134" y="105"/>
                  </a:cubicBezTo>
                  <a:cubicBezTo>
                    <a:pt x="1" y="149"/>
                    <a:pt x="1" y="282"/>
                    <a:pt x="104" y="415"/>
                  </a:cubicBezTo>
                  <a:cubicBezTo>
                    <a:pt x="146" y="426"/>
                    <a:pt x="203" y="436"/>
                    <a:pt x="264" y="436"/>
                  </a:cubicBezTo>
                  <a:cubicBezTo>
                    <a:pt x="289" y="436"/>
                    <a:pt x="315" y="434"/>
                    <a:pt x="341" y="430"/>
                  </a:cubicBezTo>
                  <a:cubicBezTo>
                    <a:pt x="504" y="400"/>
                    <a:pt x="666" y="356"/>
                    <a:pt x="829" y="312"/>
                  </a:cubicBezTo>
                  <a:cubicBezTo>
                    <a:pt x="888" y="282"/>
                    <a:pt x="992" y="193"/>
                    <a:pt x="977" y="164"/>
                  </a:cubicBezTo>
                  <a:cubicBezTo>
                    <a:pt x="962" y="105"/>
                    <a:pt x="873" y="1"/>
                    <a:pt x="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19700" y="2439800"/>
              <a:ext cx="18525" cy="17025"/>
            </a:xfrm>
            <a:custGeom>
              <a:avLst/>
              <a:gdLst/>
              <a:ahLst/>
              <a:cxnLst/>
              <a:rect l="l" t="t" r="r" b="b"/>
              <a:pathLst>
                <a:path w="741" h="681" extrusionOk="0">
                  <a:moveTo>
                    <a:pt x="236" y="1"/>
                  </a:moveTo>
                  <a:cubicBezTo>
                    <a:pt x="166" y="1"/>
                    <a:pt x="82" y="41"/>
                    <a:pt x="30" y="92"/>
                  </a:cubicBezTo>
                  <a:cubicBezTo>
                    <a:pt x="1" y="107"/>
                    <a:pt x="45" y="225"/>
                    <a:pt x="75" y="285"/>
                  </a:cubicBezTo>
                  <a:cubicBezTo>
                    <a:pt x="104" y="359"/>
                    <a:pt x="178" y="403"/>
                    <a:pt x="222" y="477"/>
                  </a:cubicBezTo>
                  <a:cubicBezTo>
                    <a:pt x="296" y="521"/>
                    <a:pt x="370" y="595"/>
                    <a:pt x="459" y="639"/>
                  </a:cubicBezTo>
                  <a:cubicBezTo>
                    <a:pt x="509" y="667"/>
                    <a:pt x="553" y="680"/>
                    <a:pt x="589" y="680"/>
                  </a:cubicBezTo>
                  <a:cubicBezTo>
                    <a:pt x="670" y="680"/>
                    <a:pt x="715" y="614"/>
                    <a:pt x="725" y="492"/>
                  </a:cubicBezTo>
                  <a:cubicBezTo>
                    <a:pt x="740" y="299"/>
                    <a:pt x="503" y="18"/>
                    <a:pt x="267" y="4"/>
                  </a:cubicBezTo>
                  <a:cubicBezTo>
                    <a:pt x="257" y="2"/>
                    <a:pt x="247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87350" y="2410625"/>
              <a:ext cx="19250" cy="18700"/>
            </a:xfrm>
            <a:custGeom>
              <a:avLst/>
              <a:gdLst/>
              <a:ahLst/>
              <a:cxnLst/>
              <a:rect l="l" t="t" r="r" b="b"/>
              <a:pathLst>
                <a:path w="770" h="748" extrusionOk="0">
                  <a:moveTo>
                    <a:pt x="606" y="1"/>
                  </a:moveTo>
                  <a:cubicBezTo>
                    <a:pt x="581" y="1"/>
                    <a:pt x="559" y="6"/>
                    <a:pt x="547" y="17"/>
                  </a:cubicBezTo>
                  <a:cubicBezTo>
                    <a:pt x="370" y="165"/>
                    <a:pt x="192" y="342"/>
                    <a:pt x="45" y="520"/>
                  </a:cubicBezTo>
                  <a:cubicBezTo>
                    <a:pt x="0" y="549"/>
                    <a:pt x="15" y="697"/>
                    <a:pt x="45" y="712"/>
                  </a:cubicBezTo>
                  <a:cubicBezTo>
                    <a:pt x="77" y="737"/>
                    <a:pt x="123" y="748"/>
                    <a:pt x="170" y="748"/>
                  </a:cubicBezTo>
                  <a:cubicBezTo>
                    <a:pt x="209" y="748"/>
                    <a:pt x="248" y="740"/>
                    <a:pt x="281" y="727"/>
                  </a:cubicBezTo>
                  <a:cubicBezTo>
                    <a:pt x="370" y="683"/>
                    <a:pt x="429" y="594"/>
                    <a:pt x="562" y="490"/>
                  </a:cubicBezTo>
                  <a:cubicBezTo>
                    <a:pt x="607" y="431"/>
                    <a:pt x="680" y="328"/>
                    <a:pt x="740" y="209"/>
                  </a:cubicBezTo>
                  <a:cubicBezTo>
                    <a:pt x="769" y="165"/>
                    <a:pt x="754" y="61"/>
                    <a:pt x="725" y="47"/>
                  </a:cubicBezTo>
                  <a:lnTo>
                    <a:pt x="725" y="32"/>
                  </a:lnTo>
                  <a:cubicBezTo>
                    <a:pt x="697" y="14"/>
                    <a:pt x="647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08975" y="2501875"/>
              <a:ext cx="12600" cy="34900"/>
            </a:xfrm>
            <a:custGeom>
              <a:avLst/>
              <a:gdLst/>
              <a:ahLst/>
              <a:cxnLst/>
              <a:rect l="l" t="t" r="r" b="b"/>
              <a:pathLst>
                <a:path w="504" h="1396" extrusionOk="0">
                  <a:moveTo>
                    <a:pt x="83" y="1"/>
                  </a:moveTo>
                  <a:cubicBezTo>
                    <a:pt x="78" y="1"/>
                    <a:pt x="75" y="2"/>
                    <a:pt x="75" y="5"/>
                  </a:cubicBezTo>
                  <a:cubicBezTo>
                    <a:pt x="45" y="49"/>
                    <a:pt x="1" y="123"/>
                    <a:pt x="16" y="168"/>
                  </a:cubicBezTo>
                  <a:cubicBezTo>
                    <a:pt x="104" y="537"/>
                    <a:pt x="193" y="892"/>
                    <a:pt x="282" y="1247"/>
                  </a:cubicBezTo>
                  <a:cubicBezTo>
                    <a:pt x="297" y="1307"/>
                    <a:pt x="385" y="1351"/>
                    <a:pt x="430" y="1395"/>
                  </a:cubicBezTo>
                  <a:cubicBezTo>
                    <a:pt x="459" y="1336"/>
                    <a:pt x="504" y="1247"/>
                    <a:pt x="489" y="1188"/>
                  </a:cubicBezTo>
                  <a:cubicBezTo>
                    <a:pt x="415" y="848"/>
                    <a:pt x="326" y="523"/>
                    <a:pt x="237" y="183"/>
                  </a:cubicBezTo>
                  <a:cubicBezTo>
                    <a:pt x="237" y="138"/>
                    <a:pt x="208" y="79"/>
                    <a:pt x="193" y="20"/>
                  </a:cubicBezTo>
                  <a:cubicBezTo>
                    <a:pt x="157" y="20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9750" y="2657925"/>
              <a:ext cx="33675" cy="16075"/>
            </a:xfrm>
            <a:custGeom>
              <a:avLst/>
              <a:gdLst/>
              <a:ahLst/>
              <a:cxnLst/>
              <a:rect l="l" t="t" r="r" b="b"/>
              <a:pathLst>
                <a:path w="1347" h="643" extrusionOk="0">
                  <a:moveTo>
                    <a:pt x="123" y="0"/>
                  </a:moveTo>
                  <a:cubicBezTo>
                    <a:pt x="84" y="0"/>
                    <a:pt x="40" y="24"/>
                    <a:pt x="16" y="48"/>
                  </a:cubicBezTo>
                  <a:cubicBezTo>
                    <a:pt x="1" y="78"/>
                    <a:pt x="30" y="137"/>
                    <a:pt x="45" y="196"/>
                  </a:cubicBezTo>
                  <a:cubicBezTo>
                    <a:pt x="444" y="344"/>
                    <a:pt x="829" y="507"/>
                    <a:pt x="1213" y="640"/>
                  </a:cubicBezTo>
                  <a:cubicBezTo>
                    <a:pt x="1217" y="641"/>
                    <a:pt x="1220" y="642"/>
                    <a:pt x="1224" y="642"/>
                  </a:cubicBezTo>
                  <a:cubicBezTo>
                    <a:pt x="1256" y="642"/>
                    <a:pt x="1307" y="594"/>
                    <a:pt x="1347" y="581"/>
                  </a:cubicBezTo>
                  <a:cubicBezTo>
                    <a:pt x="1302" y="536"/>
                    <a:pt x="1287" y="462"/>
                    <a:pt x="1243" y="448"/>
                  </a:cubicBezTo>
                  <a:cubicBezTo>
                    <a:pt x="1006" y="344"/>
                    <a:pt x="770" y="241"/>
                    <a:pt x="533" y="152"/>
                  </a:cubicBezTo>
                  <a:cubicBezTo>
                    <a:pt x="415" y="93"/>
                    <a:pt x="282" y="48"/>
                    <a:pt x="149" y="4"/>
                  </a:cubicBezTo>
                  <a:cubicBezTo>
                    <a:pt x="140" y="1"/>
                    <a:pt x="13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95275" y="2295250"/>
              <a:ext cx="20725" cy="13850"/>
            </a:xfrm>
            <a:custGeom>
              <a:avLst/>
              <a:gdLst/>
              <a:ahLst/>
              <a:cxnLst/>
              <a:rect l="l" t="t" r="r" b="b"/>
              <a:pathLst>
                <a:path w="829" h="554" extrusionOk="0">
                  <a:moveTo>
                    <a:pt x="191" y="1"/>
                  </a:moveTo>
                  <a:cubicBezTo>
                    <a:pt x="139" y="1"/>
                    <a:pt x="44" y="52"/>
                    <a:pt x="30" y="92"/>
                  </a:cubicBezTo>
                  <a:cubicBezTo>
                    <a:pt x="1" y="151"/>
                    <a:pt x="30" y="240"/>
                    <a:pt x="45" y="314"/>
                  </a:cubicBezTo>
                  <a:cubicBezTo>
                    <a:pt x="252" y="402"/>
                    <a:pt x="430" y="491"/>
                    <a:pt x="622" y="550"/>
                  </a:cubicBezTo>
                  <a:cubicBezTo>
                    <a:pt x="628" y="552"/>
                    <a:pt x="635" y="553"/>
                    <a:pt x="643" y="553"/>
                  </a:cubicBezTo>
                  <a:cubicBezTo>
                    <a:pt x="693" y="553"/>
                    <a:pt x="774" y="515"/>
                    <a:pt x="799" y="476"/>
                  </a:cubicBezTo>
                  <a:lnTo>
                    <a:pt x="814" y="476"/>
                  </a:lnTo>
                  <a:cubicBezTo>
                    <a:pt x="829" y="447"/>
                    <a:pt x="799" y="314"/>
                    <a:pt x="770" y="299"/>
                  </a:cubicBezTo>
                  <a:cubicBezTo>
                    <a:pt x="592" y="181"/>
                    <a:pt x="400" y="92"/>
                    <a:pt x="208" y="3"/>
                  </a:cubicBezTo>
                  <a:cubicBezTo>
                    <a:pt x="203" y="2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45750" y="2280075"/>
              <a:ext cx="30325" cy="16475"/>
            </a:xfrm>
            <a:custGeom>
              <a:avLst/>
              <a:gdLst/>
              <a:ahLst/>
              <a:cxnLst/>
              <a:rect l="l" t="t" r="r" b="b"/>
              <a:pathLst>
                <a:path w="1213" h="659" extrusionOk="0">
                  <a:moveTo>
                    <a:pt x="134" y="1"/>
                  </a:moveTo>
                  <a:cubicBezTo>
                    <a:pt x="99" y="1"/>
                    <a:pt x="40" y="37"/>
                    <a:pt x="15" y="63"/>
                  </a:cubicBezTo>
                  <a:cubicBezTo>
                    <a:pt x="0" y="93"/>
                    <a:pt x="44" y="152"/>
                    <a:pt x="59" y="181"/>
                  </a:cubicBezTo>
                  <a:cubicBezTo>
                    <a:pt x="414" y="344"/>
                    <a:pt x="740" y="507"/>
                    <a:pt x="1080" y="655"/>
                  </a:cubicBezTo>
                  <a:cubicBezTo>
                    <a:pt x="1085" y="657"/>
                    <a:pt x="1093" y="658"/>
                    <a:pt x="1101" y="658"/>
                  </a:cubicBezTo>
                  <a:cubicBezTo>
                    <a:pt x="1139" y="658"/>
                    <a:pt x="1198" y="634"/>
                    <a:pt x="1198" y="610"/>
                  </a:cubicBezTo>
                  <a:cubicBezTo>
                    <a:pt x="1213" y="566"/>
                    <a:pt x="1198" y="477"/>
                    <a:pt x="1168" y="462"/>
                  </a:cubicBezTo>
                  <a:cubicBezTo>
                    <a:pt x="828" y="300"/>
                    <a:pt x="488" y="152"/>
                    <a:pt x="148" y="4"/>
                  </a:cubicBezTo>
                  <a:cubicBezTo>
                    <a:pt x="144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45975" y="2485725"/>
              <a:ext cx="10750" cy="41050"/>
            </a:xfrm>
            <a:custGeom>
              <a:avLst/>
              <a:gdLst/>
              <a:ahLst/>
              <a:cxnLst/>
              <a:rect l="l" t="t" r="r" b="b"/>
              <a:pathLst>
                <a:path w="430" h="1642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562"/>
                    <a:pt x="119" y="1095"/>
                    <a:pt x="178" y="1642"/>
                  </a:cubicBezTo>
                  <a:cubicBezTo>
                    <a:pt x="429" y="1420"/>
                    <a:pt x="311" y="1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39300" y="2409875"/>
              <a:ext cx="22950" cy="13400"/>
            </a:xfrm>
            <a:custGeom>
              <a:avLst/>
              <a:gdLst/>
              <a:ahLst/>
              <a:cxnLst/>
              <a:rect l="l" t="t" r="r" b="b"/>
              <a:pathLst>
                <a:path w="918" h="536" extrusionOk="0">
                  <a:moveTo>
                    <a:pt x="150" y="1"/>
                  </a:moveTo>
                  <a:cubicBezTo>
                    <a:pt x="104" y="1"/>
                    <a:pt x="29" y="66"/>
                    <a:pt x="15" y="106"/>
                  </a:cubicBezTo>
                  <a:cubicBezTo>
                    <a:pt x="0" y="151"/>
                    <a:pt x="60" y="239"/>
                    <a:pt x="104" y="269"/>
                  </a:cubicBezTo>
                  <a:cubicBezTo>
                    <a:pt x="296" y="358"/>
                    <a:pt x="474" y="432"/>
                    <a:pt x="666" y="506"/>
                  </a:cubicBezTo>
                  <a:cubicBezTo>
                    <a:pt x="740" y="535"/>
                    <a:pt x="814" y="520"/>
                    <a:pt x="917" y="535"/>
                  </a:cubicBezTo>
                  <a:cubicBezTo>
                    <a:pt x="903" y="432"/>
                    <a:pt x="917" y="328"/>
                    <a:pt x="873" y="313"/>
                  </a:cubicBezTo>
                  <a:cubicBezTo>
                    <a:pt x="636" y="195"/>
                    <a:pt x="400" y="91"/>
                    <a:pt x="163" y="3"/>
                  </a:cubicBezTo>
                  <a:cubicBezTo>
                    <a:pt x="159" y="1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33575" y="2688700"/>
              <a:ext cx="30725" cy="9800"/>
            </a:xfrm>
            <a:custGeom>
              <a:avLst/>
              <a:gdLst/>
              <a:ahLst/>
              <a:cxnLst/>
              <a:rect l="l" t="t" r="r" b="b"/>
              <a:pathLst>
                <a:path w="1229" h="392" extrusionOk="0">
                  <a:moveTo>
                    <a:pt x="1006" y="0"/>
                  </a:moveTo>
                  <a:lnTo>
                    <a:pt x="1006" y="15"/>
                  </a:lnTo>
                  <a:cubicBezTo>
                    <a:pt x="725" y="60"/>
                    <a:pt x="459" y="134"/>
                    <a:pt x="178" y="207"/>
                  </a:cubicBezTo>
                  <a:cubicBezTo>
                    <a:pt x="119" y="222"/>
                    <a:pt x="60" y="267"/>
                    <a:pt x="1" y="296"/>
                  </a:cubicBezTo>
                  <a:cubicBezTo>
                    <a:pt x="1" y="326"/>
                    <a:pt x="1" y="341"/>
                    <a:pt x="1" y="370"/>
                  </a:cubicBezTo>
                  <a:cubicBezTo>
                    <a:pt x="63" y="381"/>
                    <a:pt x="126" y="391"/>
                    <a:pt x="184" y="391"/>
                  </a:cubicBezTo>
                  <a:cubicBezTo>
                    <a:pt x="207" y="391"/>
                    <a:pt x="230" y="389"/>
                    <a:pt x="252" y="385"/>
                  </a:cubicBezTo>
                  <a:cubicBezTo>
                    <a:pt x="489" y="355"/>
                    <a:pt x="710" y="311"/>
                    <a:pt x="932" y="252"/>
                  </a:cubicBezTo>
                  <a:cubicBezTo>
                    <a:pt x="977" y="237"/>
                    <a:pt x="1021" y="237"/>
                    <a:pt x="1065" y="222"/>
                  </a:cubicBezTo>
                  <a:cubicBezTo>
                    <a:pt x="1125" y="207"/>
                    <a:pt x="1169" y="134"/>
                    <a:pt x="1228" y="89"/>
                  </a:cubicBezTo>
                  <a:lnTo>
                    <a:pt x="1228" y="74"/>
                  </a:lnTo>
                  <a:cubicBezTo>
                    <a:pt x="1154" y="45"/>
                    <a:pt x="1065" y="0"/>
                    <a:pt x="1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0575" y="2227300"/>
              <a:ext cx="12225" cy="30700"/>
            </a:xfrm>
            <a:custGeom>
              <a:avLst/>
              <a:gdLst/>
              <a:ahLst/>
              <a:cxnLst/>
              <a:rect l="l" t="t" r="r" b="b"/>
              <a:pathLst>
                <a:path w="489" h="1228" extrusionOk="0">
                  <a:moveTo>
                    <a:pt x="341" y="0"/>
                  </a:moveTo>
                  <a:cubicBezTo>
                    <a:pt x="223" y="355"/>
                    <a:pt x="119" y="710"/>
                    <a:pt x="16" y="1065"/>
                  </a:cubicBezTo>
                  <a:cubicBezTo>
                    <a:pt x="1" y="1109"/>
                    <a:pt x="60" y="1168"/>
                    <a:pt x="90" y="1228"/>
                  </a:cubicBezTo>
                  <a:cubicBezTo>
                    <a:pt x="134" y="1183"/>
                    <a:pt x="193" y="1154"/>
                    <a:pt x="223" y="1094"/>
                  </a:cubicBezTo>
                  <a:cubicBezTo>
                    <a:pt x="311" y="828"/>
                    <a:pt x="400" y="562"/>
                    <a:pt x="474" y="296"/>
                  </a:cubicBezTo>
                  <a:cubicBezTo>
                    <a:pt x="489" y="207"/>
                    <a:pt x="459" y="104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1700" y="2657650"/>
              <a:ext cx="15550" cy="22200"/>
            </a:xfrm>
            <a:custGeom>
              <a:avLst/>
              <a:gdLst/>
              <a:ahLst/>
              <a:cxnLst/>
              <a:rect l="l" t="t" r="r" b="b"/>
              <a:pathLst>
                <a:path w="622" h="888" extrusionOk="0">
                  <a:moveTo>
                    <a:pt x="74" y="0"/>
                  </a:moveTo>
                  <a:cubicBezTo>
                    <a:pt x="45" y="59"/>
                    <a:pt x="0" y="148"/>
                    <a:pt x="15" y="192"/>
                  </a:cubicBezTo>
                  <a:cubicBezTo>
                    <a:pt x="118" y="414"/>
                    <a:pt x="237" y="621"/>
                    <a:pt x="355" y="828"/>
                  </a:cubicBezTo>
                  <a:cubicBezTo>
                    <a:pt x="459" y="858"/>
                    <a:pt x="547" y="873"/>
                    <a:pt x="621" y="887"/>
                  </a:cubicBezTo>
                  <a:cubicBezTo>
                    <a:pt x="607" y="799"/>
                    <a:pt x="607" y="725"/>
                    <a:pt x="577" y="651"/>
                  </a:cubicBezTo>
                  <a:cubicBezTo>
                    <a:pt x="473" y="473"/>
                    <a:pt x="370" y="281"/>
                    <a:pt x="252" y="118"/>
                  </a:cubicBezTo>
                  <a:cubicBezTo>
                    <a:pt x="222" y="59"/>
                    <a:pt x="133" y="3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20625" y="2644600"/>
              <a:ext cx="17025" cy="24150"/>
            </a:xfrm>
            <a:custGeom>
              <a:avLst/>
              <a:gdLst/>
              <a:ahLst/>
              <a:cxnLst/>
              <a:rect l="l" t="t" r="r" b="b"/>
              <a:pathLst>
                <a:path w="681" h="966" extrusionOk="0">
                  <a:moveTo>
                    <a:pt x="109" y="1"/>
                  </a:moveTo>
                  <a:cubicBezTo>
                    <a:pt x="101" y="1"/>
                    <a:pt x="94" y="2"/>
                    <a:pt x="89" y="5"/>
                  </a:cubicBezTo>
                  <a:cubicBezTo>
                    <a:pt x="59" y="34"/>
                    <a:pt x="0" y="108"/>
                    <a:pt x="15" y="152"/>
                  </a:cubicBezTo>
                  <a:cubicBezTo>
                    <a:pt x="59" y="286"/>
                    <a:pt x="89" y="433"/>
                    <a:pt x="178" y="552"/>
                  </a:cubicBezTo>
                  <a:cubicBezTo>
                    <a:pt x="296" y="729"/>
                    <a:pt x="400" y="936"/>
                    <a:pt x="666" y="966"/>
                  </a:cubicBezTo>
                  <a:cubicBezTo>
                    <a:pt x="666" y="907"/>
                    <a:pt x="680" y="862"/>
                    <a:pt x="666" y="833"/>
                  </a:cubicBezTo>
                  <a:cubicBezTo>
                    <a:pt x="518" y="567"/>
                    <a:pt x="370" y="300"/>
                    <a:pt x="222" y="49"/>
                  </a:cubicBezTo>
                  <a:cubicBezTo>
                    <a:pt x="198" y="25"/>
                    <a:pt x="144" y="1"/>
                    <a:pt x="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64625" y="2501475"/>
              <a:ext cx="24800" cy="18375"/>
            </a:xfrm>
            <a:custGeom>
              <a:avLst/>
              <a:gdLst/>
              <a:ahLst/>
              <a:cxnLst/>
              <a:rect l="l" t="t" r="r" b="b"/>
              <a:pathLst>
                <a:path w="992" h="735" extrusionOk="0">
                  <a:moveTo>
                    <a:pt x="114" y="0"/>
                  </a:moveTo>
                  <a:cubicBezTo>
                    <a:pt x="93" y="0"/>
                    <a:pt x="62" y="11"/>
                    <a:pt x="30" y="21"/>
                  </a:cubicBezTo>
                  <a:cubicBezTo>
                    <a:pt x="30" y="36"/>
                    <a:pt x="16" y="51"/>
                    <a:pt x="1" y="80"/>
                  </a:cubicBezTo>
                  <a:cubicBezTo>
                    <a:pt x="252" y="332"/>
                    <a:pt x="548" y="553"/>
                    <a:pt x="873" y="731"/>
                  </a:cubicBezTo>
                  <a:cubicBezTo>
                    <a:pt x="876" y="734"/>
                    <a:pt x="881" y="735"/>
                    <a:pt x="887" y="735"/>
                  </a:cubicBezTo>
                  <a:cubicBezTo>
                    <a:pt x="913" y="735"/>
                    <a:pt x="965" y="711"/>
                    <a:pt x="977" y="687"/>
                  </a:cubicBezTo>
                  <a:cubicBezTo>
                    <a:pt x="992" y="657"/>
                    <a:pt x="992" y="583"/>
                    <a:pt x="962" y="553"/>
                  </a:cubicBezTo>
                  <a:cubicBezTo>
                    <a:pt x="696" y="376"/>
                    <a:pt x="415" y="184"/>
                    <a:pt x="134" y="6"/>
                  </a:cubicBezTo>
                  <a:cubicBezTo>
                    <a:pt x="130" y="2"/>
                    <a:pt x="123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30800" y="2474775"/>
              <a:ext cx="17025" cy="16975"/>
            </a:xfrm>
            <a:custGeom>
              <a:avLst/>
              <a:gdLst/>
              <a:ahLst/>
              <a:cxnLst/>
              <a:rect l="l" t="t" r="r" b="b"/>
              <a:pathLst>
                <a:path w="681" h="679" extrusionOk="0">
                  <a:moveTo>
                    <a:pt x="145" y="1"/>
                  </a:moveTo>
                  <a:cubicBezTo>
                    <a:pt x="97" y="1"/>
                    <a:pt x="49" y="11"/>
                    <a:pt x="30" y="39"/>
                  </a:cubicBezTo>
                  <a:cubicBezTo>
                    <a:pt x="0" y="69"/>
                    <a:pt x="0" y="187"/>
                    <a:pt x="30" y="217"/>
                  </a:cubicBezTo>
                  <a:cubicBezTo>
                    <a:pt x="163" y="379"/>
                    <a:pt x="296" y="527"/>
                    <a:pt x="444" y="660"/>
                  </a:cubicBezTo>
                  <a:cubicBezTo>
                    <a:pt x="466" y="675"/>
                    <a:pt x="503" y="679"/>
                    <a:pt x="542" y="679"/>
                  </a:cubicBezTo>
                  <a:cubicBezTo>
                    <a:pt x="581" y="679"/>
                    <a:pt x="621" y="675"/>
                    <a:pt x="651" y="675"/>
                  </a:cubicBezTo>
                  <a:cubicBezTo>
                    <a:pt x="651" y="616"/>
                    <a:pt x="681" y="527"/>
                    <a:pt x="651" y="468"/>
                  </a:cubicBezTo>
                  <a:cubicBezTo>
                    <a:pt x="562" y="350"/>
                    <a:pt x="459" y="246"/>
                    <a:pt x="370" y="128"/>
                  </a:cubicBezTo>
                  <a:lnTo>
                    <a:pt x="355" y="143"/>
                  </a:lnTo>
                  <a:cubicBezTo>
                    <a:pt x="311" y="98"/>
                    <a:pt x="266" y="39"/>
                    <a:pt x="222" y="10"/>
                  </a:cubicBezTo>
                  <a:cubicBezTo>
                    <a:pt x="200" y="4"/>
                    <a:pt x="173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55575" y="2524175"/>
              <a:ext cx="9275" cy="28600"/>
            </a:xfrm>
            <a:custGeom>
              <a:avLst/>
              <a:gdLst/>
              <a:ahLst/>
              <a:cxnLst/>
              <a:rect l="l" t="t" r="r" b="b"/>
              <a:pathLst>
                <a:path w="371" h="1144" extrusionOk="0">
                  <a:moveTo>
                    <a:pt x="252" y="0"/>
                  </a:moveTo>
                  <a:cubicBezTo>
                    <a:pt x="223" y="45"/>
                    <a:pt x="164" y="89"/>
                    <a:pt x="149" y="134"/>
                  </a:cubicBezTo>
                  <a:cubicBezTo>
                    <a:pt x="104" y="415"/>
                    <a:pt x="45" y="710"/>
                    <a:pt x="1" y="1006"/>
                  </a:cubicBezTo>
                  <a:cubicBezTo>
                    <a:pt x="1" y="1050"/>
                    <a:pt x="16" y="1110"/>
                    <a:pt x="45" y="1139"/>
                  </a:cubicBezTo>
                  <a:cubicBezTo>
                    <a:pt x="48" y="1142"/>
                    <a:pt x="53" y="1143"/>
                    <a:pt x="58" y="1143"/>
                  </a:cubicBezTo>
                  <a:cubicBezTo>
                    <a:pt x="82" y="1143"/>
                    <a:pt x="125" y="1122"/>
                    <a:pt x="149" y="1110"/>
                  </a:cubicBezTo>
                  <a:cubicBezTo>
                    <a:pt x="267" y="932"/>
                    <a:pt x="326" y="740"/>
                    <a:pt x="356" y="548"/>
                  </a:cubicBezTo>
                  <a:cubicBezTo>
                    <a:pt x="371" y="474"/>
                    <a:pt x="371" y="400"/>
                    <a:pt x="371" y="326"/>
                  </a:cubicBezTo>
                  <a:cubicBezTo>
                    <a:pt x="371" y="252"/>
                    <a:pt x="371" y="178"/>
                    <a:pt x="356" y="104"/>
                  </a:cubicBezTo>
                  <a:cubicBezTo>
                    <a:pt x="356" y="74"/>
                    <a:pt x="282" y="45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23575" y="2429525"/>
              <a:ext cx="12225" cy="15225"/>
            </a:xfrm>
            <a:custGeom>
              <a:avLst/>
              <a:gdLst/>
              <a:ahLst/>
              <a:cxnLst/>
              <a:rect l="l" t="t" r="r" b="b"/>
              <a:pathLst>
                <a:path w="489" h="609" extrusionOk="0">
                  <a:moveTo>
                    <a:pt x="415" y="0"/>
                  </a:moveTo>
                  <a:cubicBezTo>
                    <a:pt x="311" y="30"/>
                    <a:pt x="208" y="45"/>
                    <a:pt x="60" y="74"/>
                  </a:cubicBezTo>
                  <a:cubicBezTo>
                    <a:pt x="30" y="237"/>
                    <a:pt x="1" y="370"/>
                    <a:pt x="1" y="503"/>
                  </a:cubicBezTo>
                  <a:cubicBezTo>
                    <a:pt x="1" y="544"/>
                    <a:pt x="111" y="609"/>
                    <a:pt x="142" y="609"/>
                  </a:cubicBezTo>
                  <a:cubicBezTo>
                    <a:pt x="145" y="609"/>
                    <a:pt x="147" y="608"/>
                    <a:pt x="148" y="607"/>
                  </a:cubicBezTo>
                  <a:cubicBezTo>
                    <a:pt x="267" y="533"/>
                    <a:pt x="400" y="459"/>
                    <a:pt x="444" y="355"/>
                  </a:cubicBezTo>
                  <a:cubicBezTo>
                    <a:pt x="489" y="267"/>
                    <a:pt x="429" y="119"/>
                    <a:pt x="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1400" y="2633250"/>
              <a:ext cx="14800" cy="22200"/>
            </a:xfrm>
            <a:custGeom>
              <a:avLst/>
              <a:gdLst/>
              <a:ahLst/>
              <a:cxnLst/>
              <a:rect l="l" t="t" r="r" b="b"/>
              <a:pathLst>
                <a:path w="592" h="888" extrusionOk="0">
                  <a:moveTo>
                    <a:pt x="74" y="0"/>
                  </a:moveTo>
                  <a:cubicBezTo>
                    <a:pt x="59" y="89"/>
                    <a:pt x="0" y="178"/>
                    <a:pt x="30" y="237"/>
                  </a:cubicBezTo>
                  <a:cubicBezTo>
                    <a:pt x="104" y="429"/>
                    <a:pt x="222" y="621"/>
                    <a:pt x="340" y="828"/>
                  </a:cubicBezTo>
                  <a:cubicBezTo>
                    <a:pt x="429" y="843"/>
                    <a:pt x="518" y="858"/>
                    <a:pt x="592" y="887"/>
                  </a:cubicBezTo>
                  <a:cubicBezTo>
                    <a:pt x="577" y="799"/>
                    <a:pt x="577" y="710"/>
                    <a:pt x="533" y="636"/>
                  </a:cubicBezTo>
                  <a:cubicBezTo>
                    <a:pt x="444" y="473"/>
                    <a:pt x="355" y="311"/>
                    <a:pt x="252" y="148"/>
                  </a:cubicBezTo>
                  <a:cubicBezTo>
                    <a:pt x="207" y="89"/>
                    <a:pt x="133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83650" y="2619925"/>
              <a:ext cx="13700" cy="23700"/>
            </a:xfrm>
            <a:custGeom>
              <a:avLst/>
              <a:gdLst/>
              <a:ahLst/>
              <a:cxnLst/>
              <a:rect l="l" t="t" r="r" b="b"/>
              <a:pathLst>
                <a:path w="548" h="948" extrusionOk="0">
                  <a:moveTo>
                    <a:pt x="104" y="1"/>
                  </a:moveTo>
                  <a:cubicBezTo>
                    <a:pt x="74" y="60"/>
                    <a:pt x="0" y="149"/>
                    <a:pt x="15" y="193"/>
                  </a:cubicBezTo>
                  <a:cubicBezTo>
                    <a:pt x="104" y="444"/>
                    <a:pt x="207" y="681"/>
                    <a:pt x="326" y="932"/>
                  </a:cubicBezTo>
                  <a:cubicBezTo>
                    <a:pt x="414" y="947"/>
                    <a:pt x="474" y="947"/>
                    <a:pt x="533" y="947"/>
                  </a:cubicBezTo>
                  <a:cubicBezTo>
                    <a:pt x="533" y="888"/>
                    <a:pt x="548" y="814"/>
                    <a:pt x="518" y="755"/>
                  </a:cubicBezTo>
                  <a:cubicBezTo>
                    <a:pt x="429" y="563"/>
                    <a:pt x="326" y="356"/>
                    <a:pt x="222" y="163"/>
                  </a:cubicBezTo>
                  <a:cubicBezTo>
                    <a:pt x="193" y="104"/>
                    <a:pt x="148" y="45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48725" y="2449500"/>
              <a:ext cx="15550" cy="13850"/>
            </a:xfrm>
            <a:custGeom>
              <a:avLst/>
              <a:gdLst/>
              <a:ahLst/>
              <a:cxnLst/>
              <a:rect l="l" t="t" r="r" b="b"/>
              <a:pathLst>
                <a:path w="622" h="554" extrusionOk="0">
                  <a:moveTo>
                    <a:pt x="407" y="0"/>
                  </a:moveTo>
                  <a:cubicBezTo>
                    <a:pt x="321" y="0"/>
                    <a:pt x="232" y="20"/>
                    <a:pt x="163" y="59"/>
                  </a:cubicBezTo>
                  <a:cubicBezTo>
                    <a:pt x="30" y="148"/>
                    <a:pt x="0" y="414"/>
                    <a:pt x="104" y="503"/>
                  </a:cubicBezTo>
                  <a:cubicBezTo>
                    <a:pt x="151" y="540"/>
                    <a:pt x="192" y="554"/>
                    <a:pt x="230" y="554"/>
                  </a:cubicBezTo>
                  <a:cubicBezTo>
                    <a:pt x="300" y="554"/>
                    <a:pt x="357" y="506"/>
                    <a:pt x="414" y="459"/>
                  </a:cubicBezTo>
                  <a:cubicBezTo>
                    <a:pt x="562" y="296"/>
                    <a:pt x="621" y="30"/>
                    <a:pt x="533" y="15"/>
                  </a:cubicBezTo>
                  <a:cubicBezTo>
                    <a:pt x="493" y="5"/>
                    <a:pt x="450" y="0"/>
                    <a:pt x="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35575" y="2272425"/>
              <a:ext cx="15925" cy="15700"/>
            </a:xfrm>
            <a:custGeom>
              <a:avLst/>
              <a:gdLst/>
              <a:ahLst/>
              <a:cxnLst/>
              <a:rect l="l" t="t" r="r" b="b"/>
              <a:pathLst>
                <a:path w="637" h="628" extrusionOk="0">
                  <a:moveTo>
                    <a:pt x="151" y="1"/>
                  </a:moveTo>
                  <a:cubicBezTo>
                    <a:pt x="108" y="1"/>
                    <a:pt x="55" y="14"/>
                    <a:pt x="16" y="14"/>
                  </a:cubicBezTo>
                  <a:cubicBezTo>
                    <a:pt x="16" y="88"/>
                    <a:pt x="1" y="162"/>
                    <a:pt x="30" y="221"/>
                  </a:cubicBezTo>
                  <a:cubicBezTo>
                    <a:pt x="75" y="295"/>
                    <a:pt x="149" y="354"/>
                    <a:pt x="208" y="413"/>
                  </a:cubicBezTo>
                  <a:lnTo>
                    <a:pt x="208" y="428"/>
                  </a:lnTo>
                  <a:cubicBezTo>
                    <a:pt x="282" y="487"/>
                    <a:pt x="341" y="561"/>
                    <a:pt x="430" y="606"/>
                  </a:cubicBezTo>
                  <a:cubicBezTo>
                    <a:pt x="452" y="620"/>
                    <a:pt x="485" y="628"/>
                    <a:pt x="517" y="628"/>
                  </a:cubicBezTo>
                  <a:cubicBezTo>
                    <a:pt x="548" y="628"/>
                    <a:pt x="578" y="620"/>
                    <a:pt x="592" y="606"/>
                  </a:cubicBezTo>
                  <a:cubicBezTo>
                    <a:pt x="622" y="561"/>
                    <a:pt x="637" y="458"/>
                    <a:pt x="607" y="428"/>
                  </a:cubicBezTo>
                  <a:cubicBezTo>
                    <a:pt x="489" y="280"/>
                    <a:pt x="356" y="147"/>
                    <a:pt x="208" y="14"/>
                  </a:cubicBezTo>
                  <a:cubicBezTo>
                    <a:pt x="193" y="4"/>
                    <a:pt x="173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20975" y="2142100"/>
              <a:ext cx="18500" cy="20875"/>
            </a:xfrm>
            <a:custGeom>
              <a:avLst/>
              <a:gdLst/>
              <a:ahLst/>
              <a:cxnLst/>
              <a:rect l="l" t="t" r="r" b="b"/>
              <a:pathLst>
                <a:path w="740" h="835" extrusionOk="0">
                  <a:moveTo>
                    <a:pt x="114" y="1"/>
                  </a:moveTo>
                  <a:cubicBezTo>
                    <a:pt x="77" y="1"/>
                    <a:pt x="30" y="15"/>
                    <a:pt x="30" y="36"/>
                  </a:cubicBezTo>
                  <a:cubicBezTo>
                    <a:pt x="15" y="81"/>
                    <a:pt x="0" y="169"/>
                    <a:pt x="30" y="199"/>
                  </a:cubicBezTo>
                  <a:lnTo>
                    <a:pt x="45" y="199"/>
                  </a:lnTo>
                  <a:cubicBezTo>
                    <a:pt x="119" y="302"/>
                    <a:pt x="207" y="376"/>
                    <a:pt x="296" y="465"/>
                  </a:cubicBezTo>
                  <a:cubicBezTo>
                    <a:pt x="429" y="583"/>
                    <a:pt x="562" y="716"/>
                    <a:pt x="695" y="835"/>
                  </a:cubicBezTo>
                  <a:cubicBezTo>
                    <a:pt x="710" y="820"/>
                    <a:pt x="725" y="805"/>
                    <a:pt x="740" y="790"/>
                  </a:cubicBezTo>
                  <a:cubicBezTo>
                    <a:pt x="725" y="598"/>
                    <a:pt x="311" y="51"/>
                    <a:pt x="148" y="7"/>
                  </a:cubicBezTo>
                  <a:cubicBezTo>
                    <a:pt x="140" y="3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4775" y="2388125"/>
              <a:ext cx="15925" cy="12600"/>
            </a:xfrm>
            <a:custGeom>
              <a:avLst/>
              <a:gdLst/>
              <a:ahLst/>
              <a:cxnLst/>
              <a:rect l="l" t="t" r="r" b="b"/>
              <a:pathLst>
                <a:path w="637" h="504" extrusionOk="0">
                  <a:moveTo>
                    <a:pt x="636" y="0"/>
                  </a:moveTo>
                  <a:lnTo>
                    <a:pt x="636" y="0"/>
                  </a:lnTo>
                  <a:cubicBezTo>
                    <a:pt x="533" y="15"/>
                    <a:pt x="444" y="15"/>
                    <a:pt x="341" y="15"/>
                  </a:cubicBezTo>
                  <a:cubicBezTo>
                    <a:pt x="326" y="15"/>
                    <a:pt x="296" y="45"/>
                    <a:pt x="267" y="59"/>
                  </a:cubicBezTo>
                  <a:cubicBezTo>
                    <a:pt x="74" y="192"/>
                    <a:pt x="0" y="340"/>
                    <a:pt x="89" y="444"/>
                  </a:cubicBezTo>
                  <a:cubicBezTo>
                    <a:pt x="117" y="483"/>
                    <a:pt x="160" y="503"/>
                    <a:pt x="215" y="503"/>
                  </a:cubicBezTo>
                  <a:cubicBezTo>
                    <a:pt x="303" y="503"/>
                    <a:pt x="419" y="450"/>
                    <a:pt x="548" y="340"/>
                  </a:cubicBezTo>
                  <a:cubicBezTo>
                    <a:pt x="548" y="340"/>
                    <a:pt x="577" y="311"/>
                    <a:pt x="592" y="281"/>
                  </a:cubicBezTo>
                  <a:cubicBezTo>
                    <a:pt x="607" y="192"/>
                    <a:pt x="622" y="104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93450" y="2369175"/>
              <a:ext cx="22575" cy="7300"/>
            </a:xfrm>
            <a:custGeom>
              <a:avLst/>
              <a:gdLst/>
              <a:ahLst/>
              <a:cxnLst/>
              <a:rect l="l" t="t" r="r" b="b"/>
              <a:pathLst>
                <a:path w="903" h="292" extrusionOk="0">
                  <a:moveTo>
                    <a:pt x="259" y="0"/>
                  </a:moveTo>
                  <a:cubicBezTo>
                    <a:pt x="222" y="0"/>
                    <a:pt x="185" y="1"/>
                    <a:pt x="148" y="4"/>
                  </a:cubicBezTo>
                  <a:cubicBezTo>
                    <a:pt x="30" y="4"/>
                    <a:pt x="1" y="122"/>
                    <a:pt x="89" y="270"/>
                  </a:cubicBezTo>
                  <a:cubicBezTo>
                    <a:pt x="257" y="281"/>
                    <a:pt x="424" y="291"/>
                    <a:pt x="591" y="291"/>
                  </a:cubicBezTo>
                  <a:cubicBezTo>
                    <a:pt x="661" y="291"/>
                    <a:pt x="730" y="289"/>
                    <a:pt x="799" y="285"/>
                  </a:cubicBezTo>
                  <a:cubicBezTo>
                    <a:pt x="903" y="270"/>
                    <a:pt x="888" y="93"/>
                    <a:pt x="770" y="63"/>
                  </a:cubicBezTo>
                  <a:cubicBezTo>
                    <a:pt x="599" y="27"/>
                    <a:pt x="42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57775" y="2266825"/>
              <a:ext cx="12575" cy="15675"/>
            </a:xfrm>
            <a:custGeom>
              <a:avLst/>
              <a:gdLst/>
              <a:ahLst/>
              <a:cxnLst/>
              <a:rect l="l" t="t" r="r" b="b"/>
              <a:pathLst>
                <a:path w="503" h="627" extrusionOk="0">
                  <a:moveTo>
                    <a:pt x="153" y="0"/>
                  </a:moveTo>
                  <a:cubicBezTo>
                    <a:pt x="121" y="0"/>
                    <a:pt x="91" y="5"/>
                    <a:pt x="74" y="16"/>
                  </a:cubicBezTo>
                  <a:cubicBezTo>
                    <a:pt x="30" y="46"/>
                    <a:pt x="0" y="149"/>
                    <a:pt x="15" y="208"/>
                  </a:cubicBezTo>
                  <a:cubicBezTo>
                    <a:pt x="59" y="342"/>
                    <a:pt x="148" y="460"/>
                    <a:pt x="222" y="608"/>
                  </a:cubicBezTo>
                  <a:lnTo>
                    <a:pt x="237" y="608"/>
                  </a:lnTo>
                  <a:cubicBezTo>
                    <a:pt x="272" y="608"/>
                    <a:pt x="327" y="627"/>
                    <a:pt x="370" y="627"/>
                  </a:cubicBezTo>
                  <a:cubicBezTo>
                    <a:pt x="380" y="627"/>
                    <a:pt x="391" y="626"/>
                    <a:pt x="399" y="623"/>
                  </a:cubicBezTo>
                  <a:cubicBezTo>
                    <a:pt x="444" y="608"/>
                    <a:pt x="503" y="519"/>
                    <a:pt x="488" y="475"/>
                  </a:cubicBezTo>
                  <a:cubicBezTo>
                    <a:pt x="429" y="327"/>
                    <a:pt x="370" y="164"/>
                    <a:pt x="281" y="31"/>
                  </a:cubicBezTo>
                  <a:cubicBezTo>
                    <a:pt x="263" y="13"/>
                    <a:pt x="205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011575" y="2453925"/>
              <a:ext cx="14450" cy="11625"/>
            </a:xfrm>
            <a:custGeom>
              <a:avLst/>
              <a:gdLst/>
              <a:ahLst/>
              <a:cxnLst/>
              <a:rect l="l" t="t" r="r" b="b"/>
              <a:pathLst>
                <a:path w="578" h="465" extrusionOk="0">
                  <a:moveTo>
                    <a:pt x="15" y="1"/>
                  </a:moveTo>
                  <a:cubicBezTo>
                    <a:pt x="30" y="104"/>
                    <a:pt x="0" y="222"/>
                    <a:pt x="59" y="267"/>
                  </a:cubicBezTo>
                  <a:cubicBezTo>
                    <a:pt x="133" y="355"/>
                    <a:pt x="252" y="415"/>
                    <a:pt x="370" y="459"/>
                  </a:cubicBezTo>
                  <a:cubicBezTo>
                    <a:pt x="382" y="463"/>
                    <a:pt x="398" y="465"/>
                    <a:pt x="416" y="465"/>
                  </a:cubicBezTo>
                  <a:cubicBezTo>
                    <a:pt x="465" y="465"/>
                    <a:pt x="526" y="451"/>
                    <a:pt x="547" y="429"/>
                  </a:cubicBezTo>
                  <a:cubicBezTo>
                    <a:pt x="577" y="385"/>
                    <a:pt x="547" y="296"/>
                    <a:pt x="533" y="237"/>
                  </a:cubicBezTo>
                  <a:cubicBezTo>
                    <a:pt x="503" y="193"/>
                    <a:pt x="459" y="148"/>
                    <a:pt x="414" y="74"/>
                  </a:cubicBezTo>
                  <a:cubicBezTo>
                    <a:pt x="385" y="60"/>
                    <a:pt x="340" y="15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31525" y="2329550"/>
              <a:ext cx="17400" cy="9000"/>
            </a:xfrm>
            <a:custGeom>
              <a:avLst/>
              <a:gdLst/>
              <a:ahLst/>
              <a:cxnLst/>
              <a:rect l="l" t="t" r="r" b="b"/>
              <a:pathLst>
                <a:path w="696" h="360" extrusionOk="0">
                  <a:moveTo>
                    <a:pt x="461" y="1"/>
                  </a:moveTo>
                  <a:cubicBezTo>
                    <a:pt x="342" y="1"/>
                    <a:pt x="223" y="14"/>
                    <a:pt x="104" y="36"/>
                  </a:cubicBezTo>
                  <a:cubicBezTo>
                    <a:pt x="59" y="36"/>
                    <a:pt x="0" y="140"/>
                    <a:pt x="0" y="199"/>
                  </a:cubicBezTo>
                  <a:cubicBezTo>
                    <a:pt x="0" y="243"/>
                    <a:pt x="74" y="317"/>
                    <a:pt x="118" y="332"/>
                  </a:cubicBezTo>
                  <a:cubicBezTo>
                    <a:pt x="178" y="350"/>
                    <a:pt x="236" y="360"/>
                    <a:pt x="294" y="360"/>
                  </a:cubicBezTo>
                  <a:cubicBezTo>
                    <a:pt x="423" y="360"/>
                    <a:pt x="552" y="311"/>
                    <a:pt x="695" y="199"/>
                  </a:cubicBezTo>
                  <a:cubicBezTo>
                    <a:pt x="666" y="140"/>
                    <a:pt x="636" y="21"/>
                    <a:pt x="592" y="7"/>
                  </a:cubicBezTo>
                  <a:cubicBezTo>
                    <a:pt x="548" y="3"/>
                    <a:pt x="504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51325" y="2523350"/>
              <a:ext cx="20000" cy="13500"/>
            </a:xfrm>
            <a:custGeom>
              <a:avLst/>
              <a:gdLst/>
              <a:ahLst/>
              <a:cxnLst/>
              <a:rect l="l" t="t" r="r" b="b"/>
              <a:pathLst>
                <a:path w="800" h="540" extrusionOk="0">
                  <a:moveTo>
                    <a:pt x="108" y="0"/>
                  </a:moveTo>
                  <a:cubicBezTo>
                    <a:pt x="74" y="0"/>
                    <a:pt x="37" y="4"/>
                    <a:pt x="0" y="4"/>
                  </a:cubicBezTo>
                  <a:cubicBezTo>
                    <a:pt x="15" y="78"/>
                    <a:pt x="30" y="152"/>
                    <a:pt x="45" y="196"/>
                  </a:cubicBezTo>
                  <a:cubicBezTo>
                    <a:pt x="252" y="329"/>
                    <a:pt x="429" y="433"/>
                    <a:pt x="622" y="536"/>
                  </a:cubicBezTo>
                  <a:cubicBezTo>
                    <a:pt x="628" y="538"/>
                    <a:pt x="635" y="539"/>
                    <a:pt x="642" y="539"/>
                  </a:cubicBezTo>
                  <a:cubicBezTo>
                    <a:pt x="686" y="539"/>
                    <a:pt x="748" y="505"/>
                    <a:pt x="799" y="492"/>
                  </a:cubicBezTo>
                  <a:cubicBezTo>
                    <a:pt x="784" y="448"/>
                    <a:pt x="769" y="374"/>
                    <a:pt x="740" y="344"/>
                  </a:cubicBezTo>
                  <a:cubicBezTo>
                    <a:pt x="562" y="226"/>
                    <a:pt x="385" y="107"/>
                    <a:pt x="193" y="19"/>
                  </a:cubicBezTo>
                  <a:cubicBezTo>
                    <a:pt x="171" y="4"/>
                    <a:pt x="141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07500" y="2396200"/>
              <a:ext cx="19625" cy="9700"/>
            </a:xfrm>
            <a:custGeom>
              <a:avLst/>
              <a:gdLst/>
              <a:ahLst/>
              <a:cxnLst/>
              <a:rect l="l" t="t" r="r" b="b"/>
              <a:pathLst>
                <a:path w="785" h="388" extrusionOk="0">
                  <a:moveTo>
                    <a:pt x="112" y="1"/>
                  </a:moveTo>
                  <a:cubicBezTo>
                    <a:pt x="81" y="1"/>
                    <a:pt x="28" y="80"/>
                    <a:pt x="1" y="121"/>
                  </a:cubicBezTo>
                  <a:cubicBezTo>
                    <a:pt x="163" y="195"/>
                    <a:pt x="326" y="283"/>
                    <a:pt x="489" y="357"/>
                  </a:cubicBezTo>
                  <a:cubicBezTo>
                    <a:pt x="563" y="387"/>
                    <a:pt x="651" y="372"/>
                    <a:pt x="784" y="387"/>
                  </a:cubicBezTo>
                  <a:cubicBezTo>
                    <a:pt x="755" y="269"/>
                    <a:pt x="740" y="165"/>
                    <a:pt x="710" y="150"/>
                  </a:cubicBezTo>
                  <a:cubicBezTo>
                    <a:pt x="518" y="91"/>
                    <a:pt x="311" y="32"/>
                    <a:pt x="119" y="3"/>
                  </a:cubicBezTo>
                  <a:cubicBezTo>
                    <a:pt x="117" y="1"/>
                    <a:pt x="114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19500" y="2283325"/>
              <a:ext cx="7425" cy="16900"/>
            </a:xfrm>
            <a:custGeom>
              <a:avLst/>
              <a:gdLst/>
              <a:ahLst/>
              <a:cxnLst/>
              <a:rect l="l" t="t" r="r" b="b"/>
              <a:pathLst>
                <a:path w="297" h="676" extrusionOk="0">
                  <a:moveTo>
                    <a:pt x="151" y="1"/>
                  </a:moveTo>
                  <a:cubicBezTo>
                    <a:pt x="127" y="1"/>
                    <a:pt x="109" y="3"/>
                    <a:pt x="104" y="7"/>
                  </a:cubicBezTo>
                  <a:cubicBezTo>
                    <a:pt x="60" y="184"/>
                    <a:pt x="1" y="391"/>
                    <a:pt x="1" y="584"/>
                  </a:cubicBezTo>
                  <a:cubicBezTo>
                    <a:pt x="1" y="641"/>
                    <a:pt x="54" y="675"/>
                    <a:pt x="120" y="675"/>
                  </a:cubicBezTo>
                  <a:cubicBezTo>
                    <a:pt x="173" y="675"/>
                    <a:pt x="235" y="652"/>
                    <a:pt x="282" y="598"/>
                  </a:cubicBezTo>
                  <a:cubicBezTo>
                    <a:pt x="297" y="436"/>
                    <a:pt x="297" y="229"/>
                    <a:pt x="297" y="22"/>
                  </a:cubicBezTo>
                  <a:cubicBezTo>
                    <a:pt x="297" y="11"/>
                    <a:pt x="208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01750" y="2458375"/>
              <a:ext cx="14075" cy="18875"/>
            </a:xfrm>
            <a:custGeom>
              <a:avLst/>
              <a:gdLst/>
              <a:ahLst/>
              <a:cxnLst/>
              <a:rect l="l" t="t" r="r" b="b"/>
              <a:pathLst>
                <a:path w="563" h="755" extrusionOk="0">
                  <a:moveTo>
                    <a:pt x="519" y="0"/>
                  </a:moveTo>
                  <a:cubicBezTo>
                    <a:pt x="459" y="15"/>
                    <a:pt x="385" y="15"/>
                    <a:pt x="356" y="44"/>
                  </a:cubicBezTo>
                  <a:cubicBezTo>
                    <a:pt x="238" y="222"/>
                    <a:pt x="134" y="399"/>
                    <a:pt x="31" y="592"/>
                  </a:cubicBezTo>
                  <a:cubicBezTo>
                    <a:pt x="1" y="621"/>
                    <a:pt x="31" y="695"/>
                    <a:pt x="45" y="754"/>
                  </a:cubicBezTo>
                  <a:cubicBezTo>
                    <a:pt x="104" y="739"/>
                    <a:pt x="149" y="725"/>
                    <a:pt x="193" y="725"/>
                  </a:cubicBezTo>
                  <a:cubicBezTo>
                    <a:pt x="312" y="518"/>
                    <a:pt x="430" y="355"/>
                    <a:pt x="533" y="177"/>
                  </a:cubicBezTo>
                  <a:cubicBezTo>
                    <a:pt x="563" y="133"/>
                    <a:pt x="533" y="59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07525" y="2392550"/>
              <a:ext cx="15925" cy="21850"/>
            </a:xfrm>
            <a:custGeom>
              <a:avLst/>
              <a:gdLst/>
              <a:ahLst/>
              <a:cxnLst/>
              <a:rect l="l" t="t" r="r" b="b"/>
              <a:pathLst>
                <a:path w="637" h="874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237"/>
                    <a:pt x="474" y="858"/>
                    <a:pt x="621" y="873"/>
                  </a:cubicBezTo>
                  <a:cubicBezTo>
                    <a:pt x="636" y="607"/>
                    <a:pt x="222" y="3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99375" y="2467150"/>
              <a:ext cx="11100" cy="15575"/>
            </a:xfrm>
            <a:custGeom>
              <a:avLst/>
              <a:gdLst/>
              <a:ahLst/>
              <a:cxnLst/>
              <a:rect l="l" t="t" r="r" b="b"/>
              <a:pathLst>
                <a:path w="444" h="623" extrusionOk="0">
                  <a:moveTo>
                    <a:pt x="131" y="0"/>
                  </a:moveTo>
                  <a:cubicBezTo>
                    <a:pt x="121" y="0"/>
                    <a:pt x="112" y="1"/>
                    <a:pt x="104" y="4"/>
                  </a:cubicBezTo>
                  <a:cubicBezTo>
                    <a:pt x="59" y="19"/>
                    <a:pt x="0" y="93"/>
                    <a:pt x="15" y="137"/>
                  </a:cubicBezTo>
                  <a:cubicBezTo>
                    <a:pt x="30" y="285"/>
                    <a:pt x="74" y="433"/>
                    <a:pt x="119" y="596"/>
                  </a:cubicBezTo>
                  <a:cubicBezTo>
                    <a:pt x="180" y="606"/>
                    <a:pt x="241" y="623"/>
                    <a:pt x="288" y="623"/>
                  </a:cubicBezTo>
                  <a:cubicBezTo>
                    <a:pt x="309" y="623"/>
                    <a:pt x="327" y="619"/>
                    <a:pt x="340" y="610"/>
                  </a:cubicBezTo>
                  <a:cubicBezTo>
                    <a:pt x="400" y="581"/>
                    <a:pt x="444" y="477"/>
                    <a:pt x="429" y="433"/>
                  </a:cubicBezTo>
                  <a:cubicBezTo>
                    <a:pt x="385" y="300"/>
                    <a:pt x="326" y="167"/>
                    <a:pt x="252" y="48"/>
                  </a:cubicBezTo>
                  <a:cubicBezTo>
                    <a:pt x="227" y="24"/>
                    <a:pt x="174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26700" y="2519000"/>
              <a:ext cx="14825" cy="19250"/>
            </a:xfrm>
            <a:custGeom>
              <a:avLst/>
              <a:gdLst/>
              <a:ahLst/>
              <a:cxnLst/>
              <a:rect l="l" t="t" r="r" b="b"/>
              <a:pathLst>
                <a:path w="593" h="770" extrusionOk="0">
                  <a:moveTo>
                    <a:pt x="578" y="0"/>
                  </a:moveTo>
                  <a:lnTo>
                    <a:pt x="578" y="15"/>
                  </a:lnTo>
                  <a:cubicBezTo>
                    <a:pt x="518" y="15"/>
                    <a:pt x="430" y="15"/>
                    <a:pt x="400" y="60"/>
                  </a:cubicBezTo>
                  <a:cubicBezTo>
                    <a:pt x="267" y="222"/>
                    <a:pt x="149" y="414"/>
                    <a:pt x="30" y="607"/>
                  </a:cubicBezTo>
                  <a:cubicBezTo>
                    <a:pt x="1" y="651"/>
                    <a:pt x="30" y="710"/>
                    <a:pt x="30" y="769"/>
                  </a:cubicBezTo>
                  <a:cubicBezTo>
                    <a:pt x="90" y="755"/>
                    <a:pt x="149" y="740"/>
                    <a:pt x="164" y="725"/>
                  </a:cubicBezTo>
                  <a:cubicBezTo>
                    <a:pt x="311" y="533"/>
                    <a:pt x="445" y="370"/>
                    <a:pt x="563" y="193"/>
                  </a:cubicBezTo>
                  <a:cubicBezTo>
                    <a:pt x="592" y="148"/>
                    <a:pt x="578" y="74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23025" y="2214725"/>
              <a:ext cx="14825" cy="18875"/>
            </a:xfrm>
            <a:custGeom>
              <a:avLst/>
              <a:gdLst/>
              <a:ahLst/>
              <a:cxnLst/>
              <a:rect l="l" t="t" r="r" b="b"/>
              <a:pathLst>
                <a:path w="593" h="755" extrusionOk="0">
                  <a:moveTo>
                    <a:pt x="592" y="0"/>
                  </a:moveTo>
                  <a:cubicBezTo>
                    <a:pt x="533" y="15"/>
                    <a:pt x="444" y="15"/>
                    <a:pt x="400" y="45"/>
                  </a:cubicBezTo>
                  <a:cubicBezTo>
                    <a:pt x="267" y="222"/>
                    <a:pt x="149" y="400"/>
                    <a:pt x="30" y="577"/>
                  </a:cubicBezTo>
                  <a:cubicBezTo>
                    <a:pt x="1" y="621"/>
                    <a:pt x="30" y="695"/>
                    <a:pt x="30" y="754"/>
                  </a:cubicBezTo>
                  <a:cubicBezTo>
                    <a:pt x="89" y="740"/>
                    <a:pt x="149" y="725"/>
                    <a:pt x="178" y="725"/>
                  </a:cubicBezTo>
                  <a:cubicBezTo>
                    <a:pt x="326" y="518"/>
                    <a:pt x="444" y="355"/>
                    <a:pt x="563" y="192"/>
                  </a:cubicBezTo>
                  <a:cubicBezTo>
                    <a:pt x="592" y="133"/>
                    <a:pt x="577" y="74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5550" y="2309375"/>
              <a:ext cx="19625" cy="8950"/>
            </a:xfrm>
            <a:custGeom>
              <a:avLst/>
              <a:gdLst/>
              <a:ahLst/>
              <a:cxnLst/>
              <a:rect l="l" t="t" r="r" b="b"/>
              <a:pathLst>
                <a:path w="785" h="358" extrusionOk="0">
                  <a:moveTo>
                    <a:pt x="119" y="0"/>
                  </a:moveTo>
                  <a:cubicBezTo>
                    <a:pt x="89" y="0"/>
                    <a:pt x="30" y="45"/>
                    <a:pt x="15" y="74"/>
                  </a:cubicBezTo>
                  <a:cubicBezTo>
                    <a:pt x="0" y="118"/>
                    <a:pt x="30" y="163"/>
                    <a:pt x="45" y="237"/>
                  </a:cubicBezTo>
                  <a:cubicBezTo>
                    <a:pt x="252" y="281"/>
                    <a:pt x="459" y="325"/>
                    <a:pt x="666" y="355"/>
                  </a:cubicBezTo>
                  <a:cubicBezTo>
                    <a:pt x="669" y="357"/>
                    <a:pt x="673" y="357"/>
                    <a:pt x="677" y="357"/>
                  </a:cubicBezTo>
                  <a:cubicBezTo>
                    <a:pt x="711" y="357"/>
                    <a:pt x="769" y="308"/>
                    <a:pt x="769" y="281"/>
                  </a:cubicBezTo>
                  <a:cubicBezTo>
                    <a:pt x="784" y="237"/>
                    <a:pt x="755" y="163"/>
                    <a:pt x="710" y="148"/>
                  </a:cubicBezTo>
                  <a:cubicBezTo>
                    <a:pt x="518" y="89"/>
                    <a:pt x="326" y="45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71625" y="2120800"/>
              <a:ext cx="14075" cy="18900"/>
            </a:xfrm>
            <a:custGeom>
              <a:avLst/>
              <a:gdLst/>
              <a:ahLst/>
              <a:cxnLst/>
              <a:rect l="l" t="t" r="r" b="b"/>
              <a:pathLst>
                <a:path w="563" h="756" extrusionOk="0">
                  <a:moveTo>
                    <a:pt x="163" y="1"/>
                  </a:moveTo>
                  <a:cubicBezTo>
                    <a:pt x="119" y="30"/>
                    <a:pt x="30" y="60"/>
                    <a:pt x="30" y="90"/>
                  </a:cubicBezTo>
                  <a:cubicBezTo>
                    <a:pt x="0" y="282"/>
                    <a:pt x="326" y="696"/>
                    <a:pt x="533" y="755"/>
                  </a:cubicBezTo>
                  <a:cubicBezTo>
                    <a:pt x="533" y="740"/>
                    <a:pt x="562" y="726"/>
                    <a:pt x="547" y="726"/>
                  </a:cubicBezTo>
                  <a:cubicBezTo>
                    <a:pt x="429" y="474"/>
                    <a:pt x="296" y="237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47800" y="2476675"/>
              <a:ext cx="18875" cy="19425"/>
            </a:xfrm>
            <a:custGeom>
              <a:avLst/>
              <a:gdLst/>
              <a:ahLst/>
              <a:cxnLst/>
              <a:rect l="l" t="t" r="r" b="b"/>
              <a:pathLst>
                <a:path w="755" h="777" extrusionOk="0">
                  <a:moveTo>
                    <a:pt x="89" y="1"/>
                  </a:moveTo>
                  <a:cubicBezTo>
                    <a:pt x="63" y="1"/>
                    <a:pt x="30" y="7"/>
                    <a:pt x="30" y="7"/>
                  </a:cubicBezTo>
                  <a:cubicBezTo>
                    <a:pt x="15" y="52"/>
                    <a:pt x="1" y="111"/>
                    <a:pt x="30" y="141"/>
                  </a:cubicBezTo>
                  <a:cubicBezTo>
                    <a:pt x="104" y="259"/>
                    <a:pt x="193" y="362"/>
                    <a:pt x="296" y="466"/>
                  </a:cubicBezTo>
                  <a:cubicBezTo>
                    <a:pt x="429" y="569"/>
                    <a:pt x="563" y="673"/>
                    <a:pt x="696" y="776"/>
                  </a:cubicBezTo>
                  <a:cubicBezTo>
                    <a:pt x="710" y="762"/>
                    <a:pt x="725" y="732"/>
                    <a:pt x="755" y="717"/>
                  </a:cubicBezTo>
                  <a:cubicBezTo>
                    <a:pt x="622" y="407"/>
                    <a:pt x="355" y="229"/>
                    <a:pt x="119" y="7"/>
                  </a:cubicBezTo>
                  <a:cubicBezTo>
                    <a:pt x="114" y="3"/>
                    <a:pt x="102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61300" y="2512450"/>
              <a:ext cx="18525" cy="12200"/>
            </a:xfrm>
            <a:custGeom>
              <a:avLst/>
              <a:gdLst/>
              <a:ahLst/>
              <a:cxnLst/>
              <a:rect l="l" t="t" r="r" b="b"/>
              <a:pathLst>
                <a:path w="741" h="488" extrusionOk="0">
                  <a:moveTo>
                    <a:pt x="140" y="1"/>
                  </a:moveTo>
                  <a:cubicBezTo>
                    <a:pt x="98" y="1"/>
                    <a:pt x="45" y="26"/>
                    <a:pt x="1" y="26"/>
                  </a:cubicBezTo>
                  <a:cubicBezTo>
                    <a:pt x="16" y="85"/>
                    <a:pt x="30" y="144"/>
                    <a:pt x="45" y="188"/>
                  </a:cubicBezTo>
                  <a:cubicBezTo>
                    <a:pt x="223" y="292"/>
                    <a:pt x="385" y="395"/>
                    <a:pt x="563" y="484"/>
                  </a:cubicBezTo>
                  <a:cubicBezTo>
                    <a:pt x="569" y="486"/>
                    <a:pt x="576" y="487"/>
                    <a:pt x="583" y="487"/>
                  </a:cubicBezTo>
                  <a:cubicBezTo>
                    <a:pt x="628" y="487"/>
                    <a:pt x="689" y="455"/>
                    <a:pt x="740" y="455"/>
                  </a:cubicBezTo>
                  <a:cubicBezTo>
                    <a:pt x="711" y="395"/>
                    <a:pt x="711" y="322"/>
                    <a:pt x="666" y="292"/>
                  </a:cubicBezTo>
                  <a:cubicBezTo>
                    <a:pt x="504" y="188"/>
                    <a:pt x="341" y="100"/>
                    <a:pt x="178" y="11"/>
                  </a:cubicBezTo>
                  <a:cubicBezTo>
                    <a:pt x="167" y="4"/>
                    <a:pt x="154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42425" y="2309625"/>
              <a:ext cx="13025" cy="12750"/>
            </a:xfrm>
            <a:custGeom>
              <a:avLst/>
              <a:gdLst/>
              <a:ahLst/>
              <a:cxnLst/>
              <a:rect l="l" t="t" r="r" b="b"/>
              <a:pathLst>
                <a:path w="521" h="510" extrusionOk="0">
                  <a:moveTo>
                    <a:pt x="359" y="1"/>
                  </a:moveTo>
                  <a:cubicBezTo>
                    <a:pt x="334" y="1"/>
                    <a:pt x="308" y="7"/>
                    <a:pt x="282" y="20"/>
                  </a:cubicBezTo>
                  <a:cubicBezTo>
                    <a:pt x="223" y="35"/>
                    <a:pt x="193" y="94"/>
                    <a:pt x="119" y="138"/>
                  </a:cubicBezTo>
                  <a:cubicBezTo>
                    <a:pt x="89" y="182"/>
                    <a:pt x="30" y="227"/>
                    <a:pt x="16" y="286"/>
                  </a:cubicBezTo>
                  <a:cubicBezTo>
                    <a:pt x="1" y="345"/>
                    <a:pt x="16" y="434"/>
                    <a:pt x="45" y="478"/>
                  </a:cubicBezTo>
                  <a:cubicBezTo>
                    <a:pt x="63" y="496"/>
                    <a:pt x="116" y="509"/>
                    <a:pt x="160" y="509"/>
                  </a:cubicBezTo>
                  <a:cubicBezTo>
                    <a:pt x="187" y="509"/>
                    <a:pt x="211" y="504"/>
                    <a:pt x="223" y="493"/>
                  </a:cubicBezTo>
                  <a:cubicBezTo>
                    <a:pt x="311" y="404"/>
                    <a:pt x="415" y="286"/>
                    <a:pt x="474" y="168"/>
                  </a:cubicBezTo>
                  <a:cubicBezTo>
                    <a:pt x="520" y="75"/>
                    <a:pt x="449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7775" y="2266000"/>
              <a:ext cx="20000" cy="1020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100" y="1"/>
                  </a:moveTo>
                  <a:cubicBezTo>
                    <a:pt x="69" y="1"/>
                    <a:pt x="28" y="25"/>
                    <a:pt x="16" y="49"/>
                  </a:cubicBezTo>
                  <a:cubicBezTo>
                    <a:pt x="1" y="79"/>
                    <a:pt x="30" y="123"/>
                    <a:pt x="30" y="197"/>
                  </a:cubicBezTo>
                  <a:cubicBezTo>
                    <a:pt x="252" y="271"/>
                    <a:pt x="459" y="345"/>
                    <a:pt x="681" y="404"/>
                  </a:cubicBezTo>
                  <a:cubicBezTo>
                    <a:pt x="685" y="406"/>
                    <a:pt x="690" y="407"/>
                    <a:pt x="695" y="407"/>
                  </a:cubicBezTo>
                  <a:cubicBezTo>
                    <a:pt x="730" y="407"/>
                    <a:pt x="787" y="371"/>
                    <a:pt x="799" y="345"/>
                  </a:cubicBezTo>
                  <a:cubicBezTo>
                    <a:pt x="799" y="315"/>
                    <a:pt x="785" y="241"/>
                    <a:pt x="755" y="227"/>
                  </a:cubicBezTo>
                  <a:cubicBezTo>
                    <a:pt x="548" y="153"/>
                    <a:pt x="326" y="64"/>
                    <a:pt x="119" y="5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37425" y="2309375"/>
              <a:ext cx="15200" cy="10475"/>
            </a:xfrm>
            <a:custGeom>
              <a:avLst/>
              <a:gdLst/>
              <a:ahLst/>
              <a:cxnLst/>
              <a:rect l="l" t="t" r="r" b="b"/>
              <a:pathLst>
                <a:path w="608" h="419" extrusionOk="0">
                  <a:moveTo>
                    <a:pt x="134" y="0"/>
                  </a:moveTo>
                  <a:cubicBezTo>
                    <a:pt x="104" y="0"/>
                    <a:pt x="30" y="59"/>
                    <a:pt x="16" y="89"/>
                  </a:cubicBezTo>
                  <a:cubicBezTo>
                    <a:pt x="1" y="133"/>
                    <a:pt x="30" y="192"/>
                    <a:pt x="45" y="237"/>
                  </a:cubicBezTo>
                  <a:cubicBezTo>
                    <a:pt x="193" y="296"/>
                    <a:pt x="311" y="370"/>
                    <a:pt x="444" y="414"/>
                  </a:cubicBezTo>
                  <a:cubicBezTo>
                    <a:pt x="452" y="417"/>
                    <a:pt x="461" y="418"/>
                    <a:pt x="470" y="418"/>
                  </a:cubicBezTo>
                  <a:cubicBezTo>
                    <a:pt x="514" y="418"/>
                    <a:pt x="568" y="392"/>
                    <a:pt x="592" y="355"/>
                  </a:cubicBezTo>
                  <a:cubicBezTo>
                    <a:pt x="607" y="311"/>
                    <a:pt x="607" y="207"/>
                    <a:pt x="577" y="192"/>
                  </a:cubicBezTo>
                  <a:cubicBezTo>
                    <a:pt x="444" y="118"/>
                    <a:pt x="282" y="59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89200" y="2269425"/>
              <a:ext cx="9625" cy="15925"/>
            </a:xfrm>
            <a:custGeom>
              <a:avLst/>
              <a:gdLst/>
              <a:ahLst/>
              <a:cxnLst/>
              <a:rect l="l" t="t" r="r" b="b"/>
              <a:pathLst>
                <a:path w="385" h="637" extrusionOk="0">
                  <a:moveTo>
                    <a:pt x="118" y="1"/>
                  </a:moveTo>
                  <a:cubicBezTo>
                    <a:pt x="74" y="16"/>
                    <a:pt x="0" y="119"/>
                    <a:pt x="0" y="164"/>
                  </a:cubicBezTo>
                  <a:cubicBezTo>
                    <a:pt x="30" y="297"/>
                    <a:pt x="59" y="430"/>
                    <a:pt x="133" y="548"/>
                  </a:cubicBezTo>
                  <a:cubicBezTo>
                    <a:pt x="148" y="593"/>
                    <a:pt x="252" y="607"/>
                    <a:pt x="311" y="637"/>
                  </a:cubicBezTo>
                  <a:cubicBezTo>
                    <a:pt x="340" y="607"/>
                    <a:pt x="355" y="593"/>
                    <a:pt x="385" y="578"/>
                  </a:cubicBezTo>
                  <a:cubicBezTo>
                    <a:pt x="355" y="415"/>
                    <a:pt x="340" y="267"/>
                    <a:pt x="281" y="119"/>
                  </a:cubicBezTo>
                  <a:cubicBezTo>
                    <a:pt x="266" y="60"/>
                    <a:pt x="163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1100" y="2291925"/>
              <a:ext cx="18525" cy="8225"/>
            </a:xfrm>
            <a:custGeom>
              <a:avLst/>
              <a:gdLst/>
              <a:ahLst/>
              <a:cxnLst/>
              <a:rect l="l" t="t" r="r" b="b"/>
              <a:pathLst>
                <a:path w="741" h="329" extrusionOk="0">
                  <a:moveTo>
                    <a:pt x="120" y="0"/>
                  </a:moveTo>
                  <a:cubicBezTo>
                    <a:pt x="89" y="0"/>
                    <a:pt x="41" y="37"/>
                    <a:pt x="16" y="62"/>
                  </a:cubicBezTo>
                  <a:cubicBezTo>
                    <a:pt x="1" y="92"/>
                    <a:pt x="30" y="136"/>
                    <a:pt x="45" y="210"/>
                  </a:cubicBezTo>
                  <a:cubicBezTo>
                    <a:pt x="252" y="254"/>
                    <a:pt x="459" y="299"/>
                    <a:pt x="666" y="328"/>
                  </a:cubicBezTo>
                  <a:cubicBezTo>
                    <a:pt x="681" y="328"/>
                    <a:pt x="740" y="269"/>
                    <a:pt x="740" y="254"/>
                  </a:cubicBezTo>
                  <a:cubicBezTo>
                    <a:pt x="740" y="195"/>
                    <a:pt x="711" y="121"/>
                    <a:pt x="666" y="121"/>
                  </a:cubicBezTo>
                  <a:cubicBezTo>
                    <a:pt x="489" y="62"/>
                    <a:pt x="311" y="33"/>
                    <a:pt x="134" y="3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035975" y="2676125"/>
              <a:ext cx="22575" cy="8150"/>
            </a:xfrm>
            <a:custGeom>
              <a:avLst/>
              <a:gdLst/>
              <a:ahLst/>
              <a:cxnLst/>
              <a:rect l="l" t="t" r="r" b="b"/>
              <a:pathLst>
                <a:path w="903" h="326" extrusionOk="0">
                  <a:moveTo>
                    <a:pt x="133" y="1"/>
                  </a:moveTo>
                  <a:cubicBezTo>
                    <a:pt x="89" y="1"/>
                    <a:pt x="45" y="30"/>
                    <a:pt x="0" y="60"/>
                  </a:cubicBezTo>
                  <a:cubicBezTo>
                    <a:pt x="15" y="89"/>
                    <a:pt x="45" y="163"/>
                    <a:pt x="74" y="178"/>
                  </a:cubicBezTo>
                  <a:cubicBezTo>
                    <a:pt x="296" y="237"/>
                    <a:pt x="533" y="282"/>
                    <a:pt x="755" y="326"/>
                  </a:cubicBezTo>
                  <a:cubicBezTo>
                    <a:pt x="784" y="326"/>
                    <a:pt x="814" y="311"/>
                    <a:pt x="902" y="282"/>
                  </a:cubicBezTo>
                  <a:cubicBezTo>
                    <a:pt x="843" y="222"/>
                    <a:pt x="814" y="163"/>
                    <a:pt x="769" y="148"/>
                  </a:cubicBezTo>
                  <a:cubicBezTo>
                    <a:pt x="562" y="104"/>
                    <a:pt x="355" y="45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63875" y="2662450"/>
              <a:ext cx="11125" cy="15175"/>
            </a:xfrm>
            <a:custGeom>
              <a:avLst/>
              <a:gdLst/>
              <a:ahLst/>
              <a:cxnLst/>
              <a:rect l="l" t="t" r="r" b="b"/>
              <a:pathLst>
                <a:path w="445" h="607" extrusionOk="0">
                  <a:moveTo>
                    <a:pt x="89" y="0"/>
                  </a:moveTo>
                  <a:cubicBezTo>
                    <a:pt x="60" y="60"/>
                    <a:pt x="0" y="134"/>
                    <a:pt x="15" y="193"/>
                  </a:cubicBezTo>
                  <a:cubicBezTo>
                    <a:pt x="60" y="311"/>
                    <a:pt x="134" y="415"/>
                    <a:pt x="208" y="548"/>
                  </a:cubicBezTo>
                  <a:cubicBezTo>
                    <a:pt x="281" y="562"/>
                    <a:pt x="355" y="592"/>
                    <a:pt x="429" y="607"/>
                  </a:cubicBezTo>
                  <a:cubicBezTo>
                    <a:pt x="429" y="533"/>
                    <a:pt x="444" y="444"/>
                    <a:pt x="415" y="385"/>
                  </a:cubicBezTo>
                  <a:cubicBezTo>
                    <a:pt x="370" y="281"/>
                    <a:pt x="326" y="178"/>
                    <a:pt x="252" y="89"/>
                  </a:cubicBezTo>
                  <a:cubicBezTo>
                    <a:pt x="222" y="45"/>
                    <a:pt x="134" y="3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64975" y="2129525"/>
              <a:ext cx="15925" cy="21625"/>
            </a:xfrm>
            <a:custGeom>
              <a:avLst/>
              <a:gdLst/>
              <a:ahLst/>
              <a:cxnLst/>
              <a:rect l="l" t="t" r="r" b="b"/>
              <a:pathLst>
                <a:path w="637" h="865" extrusionOk="0">
                  <a:moveTo>
                    <a:pt x="81" y="1"/>
                  </a:moveTo>
                  <a:cubicBezTo>
                    <a:pt x="72" y="1"/>
                    <a:pt x="64" y="2"/>
                    <a:pt x="59" y="7"/>
                  </a:cubicBezTo>
                  <a:cubicBezTo>
                    <a:pt x="30" y="36"/>
                    <a:pt x="0" y="96"/>
                    <a:pt x="15" y="110"/>
                  </a:cubicBezTo>
                  <a:cubicBezTo>
                    <a:pt x="133" y="406"/>
                    <a:pt x="325" y="643"/>
                    <a:pt x="547" y="865"/>
                  </a:cubicBezTo>
                  <a:cubicBezTo>
                    <a:pt x="577" y="835"/>
                    <a:pt x="606" y="820"/>
                    <a:pt x="636" y="805"/>
                  </a:cubicBezTo>
                  <a:cubicBezTo>
                    <a:pt x="473" y="539"/>
                    <a:pt x="311" y="288"/>
                    <a:pt x="148" y="22"/>
                  </a:cubicBezTo>
                  <a:cubicBezTo>
                    <a:pt x="138" y="11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15975" y="2517850"/>
              <a:ext cx="12600" cy="13000"/>
            </a:xfrm>
            <a:custGeom>
              <a:avLst/>
              <a:gdLst/>
              <a:ahLst/>
              <a:cxnLst/>
              <a:rect l="l" t="t" r="r" b="b"/>
              <a:pathLst>
                <a:path w="504" h="520" extrusionOk="0">
                  <a:moveTo>
                    <a:pt x="370" y="1"/>
                  </a:moveTo>
                  <a:cubicBezTo>
                    <a:pt x="275" y="1"/>
                    <a:pt x="216" y="127"/>
                    <a:pt x="149" y="194"/>
                  </a:cubicBezTo>
                  <a:cubicBezTo>
                    <a:pt x="75" y="283"/>
                    <a:pt x="45" y="416"/>
                    <a:pt x="1" y="520"/>
                  </a:cubicBezTo>
                  <a:cubicBezTo>
                    <a:pt x="119" y="490"/>
                    <a:pt x="238" y="446"/>
                    <a:pt x="371" y="401"/>
                  </a:cubicBezTo>
                  <a:cubicBezTo>
                    <a:pt x="415" y="253"/>
                    <a:pt x="504" y="76"/>
                    <a:pt x="474" y="46"/>
                  </a:cubicBezTo>
                  <a:cubicBezTo>
                    <a:pt x="435" y="14"/>
                    <a:pt x="40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36725" y="2531200"/>
              <a:ext cx="9275" cy="18875"/>
            </a:xfrm>
            <a:custGeom>
              <a:avLst/>
              <a:gdLst/>
              <a:ahLst/>
              <a:cxnLst/>
              <a:rect l="l" t="t" r="r" b="b"/>
              <a:pathLst>
                <a:path w="371" h="755" extrusionOk="0">
                  <a:moveTo>
                    <a:pt x="326" y="0"/>
                  </a:moveTo>
                  <a:cubicBezTo>
                    <a:pt x="296" y="0"/>
                    <a:pt x="222" y="15"/>
                    <a:pt x="222" y="30"/>
                  </a:cubicBezTo>
                  <a:cubicBezTo>
                    <a:pt x="149" y="237"/>
                    <a:pt x="75" y="444"/>
                    <a:pt x="15" y="651"/>
                  </a:cubicBezTo>
                  <a:cubicBezTo>
                    <a:pt x="1" y="681"/>
                    <a:pt x="45" y="725"/>
                    <a:pt x="75" y="755"/>
                  </a:cubicBezTo>
                  <a:cubicBezTo>
                    <a:pt x="89" y="755"/>
                    <a:pt x="149" y="740"/>
                    <a:pt x="163" y="725"/>
                  </a:cubicBezTo>
                  <a:cubicBezTo>
                    <a:pt x="237" y="503"/>
                    <a:pt x="296" y="281"/>
                    <a:pt x="370" y="74"/>
                  </a:cubicBezTo>
                  <a:cubicBezTo>
                    <a:pt x="370" y="60"/>
                    <a:pt x="356" y="3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38350" y="2137450"/>
              <a:ext cx="12225" cy="14800"/>
            </a:xfrm>
            <a:custGeom>
              <a:avLst/>
              <a:gdLst/>
              <a:ahLst/>
              <a:cxnLst/>
              <a:rect l="l" t="t" r="r" b="b"/>
              <a:pathLst>
                <a:path w="489" h="592" extrusionOk="0">
                  <a:moveTo>
                    <a:pt x="148" y="0"/>
                  </a:moveTo>
                  <a:cubicBezTo>
                    <a:pt x="104" y="0"/>
                    <a:pt x="15" y="60"/>
                    <a:pt x="15" y="89"/>
                  </a:cubicBezTo>
                  <a:cubicBezTo>
                    <a:pt x="0" y="237"/>
                    <a:pt x="311" y="577"/>
                    <a:pt x="474" y="592"/>
                  </a:cubicBezTo>
                  <a:cubicBezTo>
                    <a:pt x="488" y="459"/>
                    <a:pt x="267" y="3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45750" y="2469725"/>
              <a:ext cx="9650" cy="13075"/>
            </a:xfrm>
            <a:custGeom>
              <a:avLst/>
              <a:gdLst/>
              <a:ahLst/>
              <a:cxnLst/>
              <a:rect l="l" t="t" r="r" b="b"/>
              <a:pathLst>
                <a:path w="386" h="523" extrusionOk="0">
                  <a:moveTo>
                    <a:pt x="199" y="0"/>
                  </a:moveTo>
                  <a:cubicBezTo>
                    <a:pt x="195" y="0"/>
                    <a:pt x="193" y="2"/>
                    <a:pt x="193" y="4"/>
                  </a:cubicBezTo>
                  <a:cubicBezTo>
                    <a:pt x="119" y="64"/>
                    <a:pt x="30" y="138"/>
                    <a:pt x="16" y="226"/>
                  </a:cubicBezTo>
                  <a:cubicBezTo>
                    <a:pt x="1" y="315"/>
                    <a:pt x="60" y="419"/>
                    <a:pt x="90" y="507"/>
                  </a:cubicBezTo>
                  <a:cubicBezTo>
                    <a:pt x="90" y="522"/>
                    <a:pt x="149" y="522"/>
                    <a:pt x="178" y="522"/>
                  </a:cubicBezTo>
                  <a:cubicBezTo>
                    <a:pt x="311" y="478"/>
                    <a:pt x="385" y="123"/>
                    <a:pt x="267" y="19"/>
                  </a:cubicBezTo>
                  <a:cubicBezTo>
                    <a:pt x="255" y="19"/>
                    <a:pt x="215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69225" y="2480550"/>
              <a:ext cx="12225" cy="15175"/>
            </a:xfrm>
            <a:custGeom>
              <a:avLst/>
              <a:gdLst/>
              <a:ahLst/>
              <a:cxnLst/>
              <a:rect l="l" t="t" r="r" b="b"/>
              <a:pathLst>
                <a:path w="489" h="607" extrusionOk="0">
                  <a:moveTo>
                    <a:pt x="489" y="0"/>
                  </a:moveTo>
                  <a:cubicBezTo>
                    <a:pt x="429" y="0"/>
                    <a:pt x="355" y="0"/>
                    <a:pt x="326" y="30"/>
                  </a:cubicBezTo>
                  <a:cubicBezTo>
                    <a:pt x="208" y="163"/>
                    <a:pt x="104" y="296"/>
                    <a:pt x="30" y="429"/>
                  </a:cubicBezTo>
                  <a:cubicBezTo>
                    <a:pt x="1" y="474"/>
                    <a:pt x="30" y="548"/>
                    <a:pt x="45" y="607"/>
                  </a:cubicBezTo>
                  <a:cubicBezTo>
                    <a:pt x="89" y="592"/>
                    <a:pt x="148" y="577"/>
                    <a:pt x="163" y="562"/>
                  </a:cubicBezTo>
                  <a:cubicBezTo>
                    <a:pt x="282" y="414"/>
                    <a:pt x="385" y="281"/>
                    <a:pt x="459" y="148"/>
                  </a:cubicBezTo>
                  <a:cubicBezTo>
                    <a:pt x="489" y="104"/>
                    <a:pt x="474" y="45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57225" y="2329325"/>
              <a:ext cx="12225" cy="9375"/>
            </a:xfrm>
            <a:custGeom>
              <a:avLst/>
              <a:gdLst/>
              <a:ahLst/>
              <a:cxnLst/>
              <a:rect l="l" t="t" r="r" b="b"/>
              <a:pathLst>
                <a:path w="489" h="375" extrusionOk="0">
                  <a:moveTo>
                    <a:pt x="400" y="1"/>
                  </a:moveTo>
                  <a:cubicBezTo>
                    <a:pt x="281" y="45"/>
                    <a:pt x="163" y="89"/>
                    <a:pt x="15" y="134"/>
                  </a:cubicBezTo>
                  <a:cubicBezTo>
                    <a:pt x="15" y="237"/>
                    <a:pt x="15" y="297"/>
                    <a:pt x="0" y="370"/>
                  </a:cubicBezTo>
                  <a:cubicBezTo>
                    <a:pt x="45" y="370"/>
                    <a:pt x="89" y="374"/>
                    <a:pt x="130" y="374"/>
                  </a:cubicBezTo>
                  <a:cubicBezTo>
                    <a:pt x="170" y="374"/>
                    <a:pt x="207" y="370"/>
                    <a:pt x="237" y="356"/>
                  </a:cubicBezTo>
                  <a:cubicBezTo>
                    <a:pt x="326" y="282"/>
                    <a:pt x="400" y="193"/>
                    <a:pt x="488" y="104"/>
                  </a:cubicBezTo>
                  <a:cubicBezTo>
                    <a:pt x="488" y="104"/>
                    <a:pt x="429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50025" y="2243175"/>
              <a:ext cx="11475" cy="13350"/>
            </a:xfrm>
            <a:custGeom>
              <a:avLst/>
              <a:gdLst/>
              <a:ahLst/>
              <a:cxnLst/>
              <a:rect l="l" t="t" r="r" b="b"/>
              <a:pathLst>
                <a:path w="459" h="534" extrusionOk="0">
                  <a:moveTo>
                    <a:pt x="459" y="1"/>
                  </a:moveTo>
                  <a:lnTo>
                    <a:pt x="459" y="1"/>
                  </a:lnTo>
                  <a:cubicBezTo>
                    <a:pt x="400" y="16"/>
                    <a:pt x="326" y="1"/>
                    <a:pt x="281" y="31"/>
                  </a:cubicBezTo>
                  <a:cubicBezTo>
                    <a:pt x="222" y="75"/>
                    <a:pt x="148" y="149"/>
                    <a:pt x="119" y="223"/>
                  </a:cubicBezTo>
                  <a:cubicBezTo>
                    <a:pt x="59" y="312"/>
                    <a:pt x="45" y="430"/>
                    <a:pt x="0" y="533"/>
                  </a:cubicBezTo>
                  <a:cubicBezTo>
                    <a:pt x="104" y="489"/>
                    <a:pt x="193" y="445"/>
                    <a:pt x="296" y="400"/>
                  </a:cubicBezTo>
                  <a:lnTo>
                    <a:pt x="281" y="371"/>
                  </a:lnTo>
                  <a:cubicBezTo>
                    <a:pt x="326" y="312"/>
                    <a:pt x="400" y="252"/>
                    <a:pt x="429" y="178"/>
                  </a:cubicBezTo>
                  <a:cubicBezTo>
                    <a:pt x="459" y="134"/>
                    <a:pt x="444" y="60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02300" y="2511825"/>
              <a:ext cx="12225" cy="12000"/>
            </a:xfrm>
            <a:custGeom>
              <a:avLst/>
              <a:gdLst/>
              <a:ahLst/>
              <a:cxnLst/>
              <a:rect l="l" t="t" r="r" b="b"/>
              <a:pathLst>
                <a:path w="489" h="480" extrusionOk="0">
                  <a:moveTo>
                    <a:pt x="370" y="1"/>
                  </a:moveTo>
                  <a:cubicBezTo>
                    <a:pt x="359" y="1"/>
                    <a:pt x="349" y="2"/>
                    <a:pt x="341" y="6"/>
                  </a:cubicBezTo>
                  <a:cubicBezTo>
                    <a:pt x="178" y="110"/>
                    <a:pt x="30" y="228"/>
                    <a:pt x="1" y="480"/>
                  </a:cubicBezTo>
                  <a:cubicBezTo>
                    <a:pt x="252" y="450"/>
                    <a:pt x="370" y="302"/>
                    <a:pt x="474" y="139"/>
                  </a:cubicBezTo>
                  <a:cubicBezTo>
                    <a:pt x="489" y="110"/>
                    <a:pt x="489" y="51"/>
                    <a:pt x="459" y="36"/>
                  </a:cubicBezTo>
                  <a:cubicBezTo>
                    <a:pt x="438" y="14"/>
                    <a:pt x="400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6675" y="2278950"/>
              <a:ext cx="15925" cy="8250"/>
            </a:xfrm>
            <a:custGeom>
              <a:avLst/>
              <a:gdLst/>
              <a:ahLst/>
              <a:cxnLst/>
              <a:rect l="l" t="t" r="r" b="b"/>
              <a:pathLst>
                <a:path w="637" h="330" extrusionOk="0">
                  <a:moveTo>
                    <a:pt x="123" y="1"/>
                  </a:moveTo>
                  <a:cubicBezTo>
                    <a:pt x="84" y="1"/>
                    <a:pt x="42" y="25"/>
                    <a:pt x="30" y="49"/>
                  </a:cubicBezTo>
                  <a:cubicBezTo>
                    <a:pt x="0" y="78"/>
                    <a:pt x="30" y="138"/>
                    <a:pt x="45" y="197"/>
                  </a:cubicBezTo>
                  <a:cubicBezTo>
                    <a:pt x="207" y="241"/>
                    <a:pt x="355" y="300"/>
                    <a:pt x="518" y="330"/>
                  </a:cubicBezTo>
                  <a:cubicBezTo>
                    <a:pt x="548" y="330"/>
                    <a:pt x="607" y="285"/>
                    <a:pt x="622" y="256"/>
                  </a:cubicBezTo>
                  <a:cubicBezTo>
                    <a:pt x="636" y="226"/>
                    <a:pt x="592" y="152"/>
                    <a:pt x="562" y="138"/>
                  </a:cubicBezTo>
                  <a:cubicBezTo>
                    <a:pt x="429" y="78"/>
                    <a:pt x="296" y="34"/>
                    <a:pt x="148" y="4"/>
                  </a:cubicBezTo>
                  <a:cubicBezTo>
                    <a:pt x="140" y="2"/>
                    <a:pt x="13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9575" y="2245975"/>
              <a:ext cx="7800" cy="12025"/>
            </a:xfrm>
            <a:custGeom>
              <a:avLst/>
              <a:gdLst/>
              <a:ahLst/>
              <a:cxnLst/>
              <a:rect l="l" t="t" r="r" b="b"/>
              <a:pathLst>
                <a:path w="312" h="481" extrusionOk="0">
                  <a:moveTo>
                    <a:pt x="139" y="1"/>
                  </a:moveTo>
                  <a:cubicBezTo>
                    <a:pt x="99" y="1"/>
                    <a:pt x="40" y="7"/>
                    <a:pt x="1" y="7"/>
                  </a:cubicBezTo>
                  <a:cubicBezTo>
                    <a:pt x="15" y="155"/>
                    <a:pt x="30" y="303"/>
                    <a:pt x="60" y="451"/>
                  </a:cubicBezTo>
                  <a:cubicBezTo>
                    <a:pt x="60" y="466"/>
                    <a:pt x="178" y="466"/>
                    <a:pt x="311" y="481"/>
                  </a:cubicBezTo>
                  <a:cubicBezTo>
                    <a:pt x="252" y="273"/>
                    <a:pt x="237" y="140"/>
                    <a:pt x="178" y="7"/>
                  </a:cubicBezTo>
                  <a:cubicBezTo>
                    <a:pt x="173" y="2"/>
                    <a:pt x="158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78300" y="2465400"/>
              <a:ext cx="5925" cy="11475"/>
            </a:xfrm>
            <a:custGeom>
              <a:avLst/>
              <a:gdLst/>
              <a:ahLst/>
              <a:cxnLst/>
              <a:rect l="l" t="t" r="r" b="b"/>
              <a:pathLst>
                <a:path w="237" h="459" extrusionOk="0">
                  <a:moveTo>
                    <a:pt x="222" y="0"/>
                  </a:moveTo>
                  <a:cubicBezTo>
                    <a:pt x="163" y="0"/>
                    <a:pt x="30" y="0"/>
                    <a:pt x="30" y="30"/>
                  </a:cubicBezTo>
                  <a:cubicBezTo>
                    <a:pt x="0" y="163"/>
                    <a:pt x="0" y="296"/>
                    <a:pt x="0" y="429"/>
                  </a:cubicBezTo>
                  <a:cubicBezTo>
                    <a:pt x="0" y="444"/>
                    <a:pt x="119" y="444"/>
                    <a:pt x="237" y="458"/>
                  </a:cubicBezTo>
                  <a:cubicBezTo>
                    <a:pt x="237" y="266"/>
                    <a:pt x="222" y="133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233775" y="2460475"/>
              <a:ext cx="10375" cy="16400"/>
            </a:xfrm>
            <a:custGeom>
              <a:avLst/>
              <a:gdLst/>
              <a:ahLst/>
              <a:cxnLst/>
              <a:rect l="l" t="t" r="r" b="b"/>
              <a:pathLst>
                <a:path w="415" h="656" extrusionOk="0">
                  <a:moveTo>
                    <a:pt x="153" y="1"/>
                  </a:moveTo>
                  <a:cubicBezTo>
                    <a:pt x="127" y="1"/>
                    <a:pt x="57" y="22"/>
                    <a:pt x="45" y="34"/>
                  </a:cubicBezTo>
                  <a:cubicBezTo>
                    <a:pt x="0" y="123"/>
                    <a:pt x="252" y="582"/>
                    <a:pt x="400" y="655"/>
                  </a:cubicBezTo>
                  <a:cubicBezTo>
                    <a:pt x="414" y="389"/>
                    <a:pt x="267" y="197"/>
                    <a:pt x="163" y="5"/>
                  </a:cubicBezTo>
                  <a:cubicBezTo>
                    <a:pt x="163" y="2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3100" y="2354475"/>
              <a:ext cx="11850" cy="8150"/>
            </a:xfrm>
            <a:custGeom>
              <a:avLst/>
              <a:gdLst/>
              <a:ahLst/>
              <a:cxnLst/>
              <a:rect l="l" t="t" r="r" b="b"/>
              <a:pathLst>
                <a:path w="474" h="326" extrusionOk="0">
                  <a:moveTo>
                    <a:pt x="474" y="0"/>
                  </a:moveTo>
                  <a:cubicBezTo>
                    <a:pt x="282" y="60"/>
                    <a:pt x="148" y="89"/>
                    <a:pt x="30" y="148"/>
                  </a:cubicBezTo>
                  <a:cubicBezTo>
                    <a:pt x="1" y="163"/>
                    <a:pt x="15" y="267"/>
                    <a:pt x="15" y="326"/>
                  </a:cubicBezTo>
                  <a:cubicBezTo>
                    <a:pt x="163" y="296"/>
                    <a:pt x="296" y="281"/>
                    <a:pt x="444" y="252"/>
                  </a:cubicBezTo>
                  <a:cubicBezTo>
                    <a:pt x="459" y="252"/>
                    <a:pt x="459" y="133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32275" y="2226175"/>
              <a:ext cx="10000" cy="12700"/>
            </a:xfrm>
            <a:custGeom>
              <a:avLst/>
              <a:gdLst/>
              <a:ahLst/>
              <a:cxnLst/>
              <a:rect l="l" t="t" r="r" b="b"/>
              <a:pathLst>
                <a:path w="400" h="508" extrusionOk="0">
                  <a:moveTo>
                    <a:pt x="385" y="1"/>
                  </a:moveTo>
                  <a:cubicBezTo>
                    <a:pt x="326" y="1"/>
                    <a:pt x="237" y="1"/>
                    <a:pt x="222" y="30"/>
                  </a:cubicBezTo>
                  <a:cubicBezTo>
                    <a:pt x="134" y="134"/>
                    <a:pt x="74" y="252"/>
                    <a:pt x="15" y="370"/>
                  </a:cubicBezTo>
                  <a:cubicBezTo>
                    <a:pt x="0" y="400"/>
                    <a:pt x="30" y="489"/>
                    <a:pt x="74" y="503"/>
                  </a:cubicBezTo>
                  <a:cubicBezTo>
                    <a:pt x="80" y="506"/>
                    <a:pt x="87" y="508"/>
                    <a:pt x="94" y="508"/>
                  </a:cubicBezTo>
                  <a:cubicBezTo>
                    <a:pt x="125" y="508"/>
                    <a:pt x="169" y="486"/>
                    <a:pt x="193" y="474"/>
                  </a:cubicBezTo>
                  <a:cubicBezTo>
                    <a:pt x="267" y="356"/>
                    <a:pt x="341" y="252"/>
                    <a:pt x="385" y="149"/>
                  </a:cubicBezTo>
                  <a:cubicBezTo>
                    <a:pt x="400" y="104"/>
                    <a:pt x="385" y="45"/>
                    <a:pt x="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54975" y="2137675"/>
              <a:ext cx="13350" cy="16425"/>
            </a:xfrm>
            <a:custGeom>
              <a:avLst/>
              <a:gdLst/>
              <a:ahLst/>
              <a:cxnLst/>
              <a:rect l="l" t="t" r="r" b="b"/>
              <a:pathLst>
                <a:path w="534" h="657" extrusionOk="0">
                  <a:moveTo>
                    <a:pt x="65" y="0"/>
                  </a:moveTo>
                  <a:cubicBezTo>
                    <a:pt x="52" y="0"/>
                    <a:pt x="39" y="2"/>
                    <a:pt x="30" y="6"/>
                  </a:cubicBezTo>
                  <a:cubicBezTo>
                    <a:pt x="16" y="21"/>
                    <a:pt x="1" y="95"/>
                    <a:pt x="16" y="124"/>
                  </a:cubicBezTo>
                  <a:cubicBezTo>
                    <a:pt x="149" y="302"/>
                    <a:pt x="297" y="479"/>
                    <a:pt x="444" y="657"/>
                  </a:cubicBezTo>
                  <a:cubicBezTo>
                    <a:pt x="474" y="627"/>
                    <a:pt x="504" y="612"/>
                    <a:pt x="533" y="598"/>
                  </a:cubicBezTo>
                  <a:cubicBezTo>
                    <a:pt x="400" y="405"/>
                    <a:pt x="282" y="213"/>
                    <a:pt x="149" y="21"/>
                  </a:cubicBezTo>
                  <a:cubicBezTo>
                    <a:pt x="138" y="10"/>
                    <a:pt x="98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50950" y="2540750"/>
              <a:ext cx="11850" cy="8950"/>
            </a:xfrm>
            <a:custGeom>
              <a:avLst/>
              <a:gdLst/>
              <a:ahLst/>
              <a:cxnLst/>
              <a:rect l="l" t="t" r="r" b="b"/>
              <a:pathLst>
                <a:path w="474" h="358" extrusionOk="0">
                  <a:moveTo>
                    <a:pt x="98" y="1"/>
                  </a:moveTo>
                  <a:cubicBezTo>
                    <a:pt x="65" y="1"/>
                    <a:pt x="30" y="3"/>
                    <a:pt x="1" y="3"/>
                  </a:cubicBezTo>
                  <a:cubicBezTo>
                    <a:pt x="15" y="77"/>
                    <a:pt x="45" y="151"/>
                    <a:pt x="60" y="240"/>
                  </a:cubicBezTo>
                  <a:cubicBezTo>
                    <a:pt x="193" y="284"/>
                    <a:pt x="296" y="328"/>
                    <a:pt x="400" y="358"/>
                  </a:cubicBezTo>
                  <a:cubicBezTo>
                    <a:pt x="415" y="358"/>
                    <a:pt x="474" y="269"/>
                    <a:pt x="459" y="269"/>
                  </a:cubicBezTo>
                  <a:cubicBezTo>
                    <a:pt x="385" y="180"/>
                    <a:pt x="326" y="92"/>
                    <a:pt x="222" y="32"/>
                  </a:cubicBezTo>
                  <a:cubicBezTo>
                    <a:pt x="196" y="6"/>
                    <a:pt x="148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40400" y="2234675"/>
              <a:ext cx="9275" cy="11500"/>
            </a:xfrm>
            <a:custGeom>
              <a:avLst/>
              <a:gdLst/>
              <a:ahLst/>
              <a:cxnLst/>
              <a:rect l="l" t="t" r="r" b="b"/>
              <a:pathLst>
                <a:path w="371" h="460" extrusionOk="0">
                  <a:moveTo>
                    <a:pt x="341" y="1"/>
                  </a:moveTo>
                  <a:cubicBezTo>
                    <a:pt x="282" y="1"/>
                    <a:pt x="208" y="1"/>
                    <a:pt x="178" y="45"/>
                  </a:cubicBezTo>
                  <a:cubicBezTo>
                    <a:pt x="104" y="119"/>
                    <a:pt x="60" y="208"/>
                    <a:pt x="30" y="297"/>
                  </a:cubicBezTo>
                  <a:cubicBezTo>
                    <a:pt x="1" y="341"/>
                    <a:pt x="45" y="400"/>
                    <a:pt x="45" y="459"/>
                  </a:cubicBezTo>
                  <a:cubicBezTo>
                    <a:pt x="104" y="444"/>
                    <a:pt x="149" y="430"/>
                    <a:pt x="193" y="415"/>
                  </a:cubicBezTo>
                  <a:cubicBezTo>
                    <a:pt x="252" y="311"/>
                    <a:pt x="311" y="252"/>
                    <a:pt x="356" y="163"/>
                  </a:cubicBezTo>
                  <a:cubicBezTo>
                    <a:pt x="371" y="119"/>
                    <a:pt x="341" y="45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25050" y="2268900"/>
              <a:ext cx="5950" cy="9800"/>
            </a:xfrm>
            <a:custGeom>
              <a:avLst/>
              <a:gdLst/>
              <a:ahLst/>
              <a:cxnLst/>
              <a:rect l="l" t="t" r="r" b="b"/>
              <a:pathLst>
                <a:path w="238" h="392" extrusionOk="0">
                  <a:moveTo>
                    <a:pt x="134" y="1"/>
                  </a:moveTo>
                  <a:cubicBezTo>
                    <a:pt x="99" y="1"/>
                    <a:pt x="40" y="7"/>
                    <a:pt x="1" y="7"/>
                  </a:cubicBezTo>
                  <a:cubicBezTo>
                    <a:pt x="15" y="125"/>
                    <a:pt x="15" y="229"/>
                    <a:pt x="30" y="347"/>
                  </a:cubicBezTo>
                  <a:cubicBezTo>
                    <a:pt x="30" y="362"/>
                    <a:pt x="134" y="362"/>
                    <a:pt x="237" y="392"/>
                  </a:cubicBezTo>
                  <a:cubicBezTo>
                    <a:pt x="208" y="229"/>
                    <a:pt x="193" y="111"/>
                    <a:pt x="163" y="7"/>
                  </a:cubicBezTo>
                  <a:cubicBezTo>
                    <a:pt x="163" y="2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62950" y="2254275"/>
              <a:ext cx="6325" cy="5950"/>
            </a:xfrm>
            <a:custGeom>
              <a:avLst/>
              <a:gdLst/>
              <a:ahLst/>
              <a:cxnLst/>
              <a:rect l="l" t="t" r="r" b="b"/>
              <a:pathLst>
                <a:path w="253" h="238" extrusionOk="0">
                  <a:moveTo>
                    <a:pt x="238" y="1"/>
                  </a:moveTo>
                  <a:lnTo>
                    <a:pt x="238" y="3"/>
                  </a:lnTo>
                  <a:lnTo>
                    <a:pt x="238" y="3"/>
                  </a:lnTo>
                  <a:cubicBezTo>
                    <a:pt x="242" y="2"/>
                    <a:pt x="247" y="2"/>
                    <a:pt x="252" y="1"/>
                  </a:cubicBezTo>
                  <a:close/>
                  <a:moveTo>
                    <a:pt x="238" y="3"/>
                  </a:moveTo>
                  <a:lnTo>
                    <a:pt x="238" y="3"/>
                  </a:lnTo>
                  <a:cubicBezTo>
                    <a:pt x="169" y="14"/>
                    <a:pt x="101" y="4"/>
                    <a:pt x="60" y="45"/>
                  </a:cubicBezTo>
                  <a:cubicBezTo>
                    <a:pt x="16" y="89"/>
                    <a:pt x="30" y="178"/>
                    <a:pt x="1" y="237"/>
                  </a:cubicBezTo>
                  <a:lnTo>
                    <a:pt x="238" y="237"/>
                  </a:lnTo>
                  <a:lnTo>
                    <a:pt x="238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11925" y="2626575"/>
              <a:ext cx="112050" cy="68300"/>
            </a:xfrm>
            <a:custGeom>
              <a:avLst/>
              <a:gdLst/>
              <a:ahLst/>
              <a:cxnLst/>
              <a:rect l="l" t="t" r="r" b="b"/>
              <a:pathLst>
                <a:path w="4482" h="2732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90"/>
                    <a:pt x="59" y="178"/>
                    <a:pt x="89" y="238"/>
                  </a:cubicBezTo>
                  <a:cubicBezTo>
                    <a:pt x="311" y="385"/>
                    <a:pt x="488" y="519"/>
                    <a:pt x="681" y="652"/>
                  </a:cubicBezTo>
                  <a:cubicBezTo>
                    <a:pt x="1775" y="1421"/>
                    <a:pt x="2914" y="2145"/>
                    <a:pt x="4126" y="2707"/>
                  </a:cubicBezTo>
                  <a:cubicBezTo>
                    <a:pt x="4171" y="2726"/>
                    <a:pt x="4221" y="2732"/>
                    <a:pt x="4272" y="2732"/>
                  </a:cubicBezTo>
                  <a:cubicBezTo>
                    <a:pt x="4341" y="2732"/>
                    <a:pt x="4414" y="2722"/>
                    <a:pt x="4481" y="2722"/>
                  </a:cubicBezTo>
                  <a:cubicBezTo>
                    <a:pt x="4393" y="2648"/>
                    <a:pt x="4333" y="2545"/>
                    <a:pt x="4245" y="2515"/>
                  </a:cubicBezTo>
                  <a:cubicBezTo>
                    <a:pt x="2825" y="1850"/>
                    <a:pt x="1524" y="1007"/>
                    <a:pt x="266" y="90"/>
                  </a:cubicBezTo>
                  <a:cubicBezTo>
                    <a:pt x="193" y="45"/>
                    <a:pt x="89" y="3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64975" y="2692300"/>
              <a:ext cx="17400" cy="39300"/>
            </a:xfrm>
            <a:custGeom>
              <a:avLst/>
              <a:gdLst/>
              <a:ahLst/>
              <a:cxnLst/>
              <a:rect l="l" t="t" r="r" b="b"/>
              <a:pathLst>
                <a:path w="696" h="1572" extrusionOk="0">
                  <a:moveTo>
                    <a:pt x="372" y="1"/>
                  </a:moveTo>
                  <a:cubicBezTo>
                    <a:pt x="319" y="1"/>
                    <a:pt x="201" y="143"/>
                    <a:pt x="133" y="211"/>
                  </a:cubicBezTo>
                  <a:cubicBezTo>
                    <a:pt x="104" y="241"/>
                    <a:pt x="89" y="300"/>
                    <a:pt x="89" y="359"/>
                  </a:cubicBezTo>
                  <a:cubicBezTo>
                    <a:pt x="0" y="803"/>
                    <a:pt x="192" y="1158"/>
                    <a:pt x="459" y="1498"/>
                  </a:cubicBezTo>
                  <a:cubicBezTo>
                    <a:pt x="503" y="1542"/>
                    <a:pt x="592" y="1557"/>
                    <a:pt x="651" y="1572"/>
                  </a:cubicBezTo>
                  <a:lnTo>
                    <a:pt x="695" y="1528"/>
                  </a:lnTo>
                  <a:cubicBezTo>
                    <a:pt x="651" y="1424"/>
                    <a:pt x="606" y="1321"/>
                    <a:pt x="562" y="1217"/>
                  </a:cubicBezTo>
                  <a:cubicBezTo>
                    <a:pt x="399" y="921"/>
                    <a:pt x="252" y="625"/>
                    <a:pt x="385" y="285"/>
                  </a:cubicBezTo>
                  <a:cubicBezTo>
                    <a:pt x="414" y="182"/>
                    <a:pt x="532" y="63"/>
                    <a:pt x="385" y="4"/>
                  </a:cubicBezTo>
                  <a:cubicBezTo>
                    <a:pt x="381" y="2"/>
                    <a:pt x="37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8600" y="2567850"/>
              <a:ext cx="44025" cy="9600"/>
            </a:xfrm>
            <a:custGeom>
              <a:avLst/>
              <a:gdLst/>
              <a:ahLst/>
              <a:cxnLst/>
              <a:rect l="l" t="t" r="r" b="b"/>
              <a:pathLst>
                <a:path w="1761" h="384" extrusionOk="0">
                  <a:moveTo>
                    <a:pt x="1606" y="0"/>
                  </a:moveTo>
                  <a:cubicBezTo>
                    <a:pt x="1529" y="0"/>
                    <a:pt x="1432" y="55"/>
                    <a:pt x="1361" y="72"/>
                  </a:cubicBezTo>
                  <a:cubicBezTo>
                    <a:pt x="1177" y="109"/>
                    <a:pt x="995" y="135"/>
                    <a:pt x="814" y="135"/>
                  </a:cubicBezTo>
                  <a:cubicBezTo>
                    <a:pt x="633" y="135"/>
                    <a:pt x="452" y="109"/>
                    <a:pt x="267" y="43"/>
                  </a:cubicBezTo>
                  <a:cubicBezTo>
                    <a:pt x="236" y="32"/>
                    <a:pt x="204" y="22"/>
                    <a:pt x="173" y="22"/>
                  </a:cubicBezTo>
                  <a:cubicBezTo>
                    <a:pt x="160" y="22"/>
                    <a:pt x="147" y="24"/>
                    <a:pt x="134" y="28"/>
                  </a:cubicBezTo>
                  <a:cubicBezTo>
                    <a:pt x="90" y="28"/>
                    <a:pt x="30" y="58"/>
                    <a:pt x="16" y="87"/>
                  </a:cubicBezTo>
                  <a:cubicBezTo>
                    <a:pt x="1" y="117"/>
                    <a:pt x="30" y="176"/>
                    <a:pt x="45" y="206"/>
                  </a:cubicBezTo>
                  <a:cubicBezTo>
                    <a:pt x="134" y="250"/>
                    <a:pt x="193" y="279"/>
                    <a:pt x="252" y="294"/>
                  </a:cubicBezTo>
                  <a:cubicBezTo>
                    <a:pt x="433" y="357"/>
                    <a:pt x="613" y="383"/>
                    <a:pt x="793" y="383"/>
                  </a:cubicBezTo>
                  <a:cubicBezTo>
                    <a:pt x="997" y="383"/>
                    <a:pt x="1202" y="349"/>
                    <a:pt x="1406" y="294"/>
                  </a:cubicBezTo>
                  <a:cubicBezTo>
                    <a:pt x="1524" y="265"/>
                    <a:pt x="1761" y="279"/>
                    <a:pt x="1716" y="102"/>
                  </a:cubicBezTo>
                  <a:cubicBezTo>
                    <a:pt x="1698" y="25"/>
                    <a:pt x="1657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52750" y="2348175"/>
              <a:ext cx="40325" cy="11625"/>
            </a:xfrm>
            <a:custGeom>
              <a:avLst/>
              <a:gdLst/>
              <a:ahLst/>
              <a:cxnLst/>
              <a:rect l="l" t="t" r="r" b="b"/>
              <a:pathLst>
                <a:path w="1613" h="465" extrusionOk="0">
                  <a:moveTo>
                    <a:pt x="178" y="1"/>
                  </a:moveTo>
                  <a:cubicBezTo>
                    <a:pt x="133" y="1"/>
                    <a:pt x="59" y="16"/>
                    <a:pt x="15" y="60"/>
                  </a:cubicBezTo>
                  <a:cubicBezTo>
                    <a:pt x="0" y="75"/>
                    <a:pt x="30" y="149"/>
                    <a:pt x="30" y="178"/>
                  </a:cubicBezTo>
                  <a:cubicBezTo>
                    <a:pt x="74" y="208"/>
                    <a:pt x="74" y="208"/>
                    <a:pt x="89" y="223"/>
                  </a:cubicBezTo>
                  <a:cubicBezTo>
                    <a:pt x="417" y="376"/>
                    <a:pt x="744" y="464"/>
                    <a:pt x="1084" y="464"/>
                  </a:cubicBezTo>
                  <a:cubicBezTo>
                    <a:pt x="1204" y="464"/>
                    <a:pt x="1326" y="453"/>
                    <a:pt x="1450" y="430"/>
                  </a:cubicBezTo>
                  <a:cubicBezTo>
                    <a:pt x="1509" y="430"/>
                    <a:pt x="1553" y="341"/>
                    <a:pt x="1612" y="297"/>
                  </a:cubicBezTo>
                  <a:cubicBezTo>
                    <a:pt x="1538" y="267"/>
                    <a:pt x="1479" y="208"/>
                    <a:pt x="1420" y="208"/>
                  </a:cubicBezTo>
                  <a:cubicBezTo>
                    <a:pt x="1154" y="178"/>
                    <a:pt x="888" y="178"/>
                    <a:pt x="621" y="149"/>
                  </a:cubicBezTo>
                  <a:cubicBezTo>
                    <a:pt x="474" y="119"/>
                    <a:pt x="326" y="45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5125" y="2633975"/>
              <a:ext cx="26650" cy="30350"/>
            </a:xfrm>
            <a:custGeom>
              <a:avLst/>
              <a:gdLst/>
              <a:ahLst/>
              <a:cxnLst/>
              <a:rect l="l" t="t" r="r" b="b"/>
              <a:pathLst>
                <a:path w="1066" h="1214" extrusionOk="0">
                  <a:moveTo>
                    <a:pt x="163" y="1"/>
                  </a:moveTo>
                  <a:cubicBezTo>
                    <a:pt x="119" y="1"/>
                    <a:pt x="45" y="45"/>
                    <a:pt x="45" y="75"/>
                  </a:cubicBezTo>
                  <a:cubicBezTo>
                    <a:pt x="15" y="178"/>
                    <a:pt x="0" y="282"/>
                    <a:pt x="45" y="370"/>
                  </a:cubicBezTo>
                  <a:cubicBezTo>
                    <a:pt x="119" y="548"/>
                    <a:pt x="237" y="725"/>
                    <a:pt x="311" y="858"/>
                  </a:cubicBezTo>
                  <a:cubicBezTo>
                    <a:pt x="488" y="977"/>
                    <a:pt x="607" y="1095"/>
                    <a:pt x="755" y="1169"/>
                  </a:cubicBezTo>
                  <a:cubicBezTo>
                    <a:pt x="843" y="1213"/>
                    <a:pt x="962" y="1199"/>
                    <a:pt x="1065" y="1213"/>
                  </a:cubicBezTo>
                  <a:cubicBezTo>
                    <a:pt x="1006" y="1139"/>
                    <a:pt x="962" y="1036"/>
                    <a:pt x="873" y="977"/>
                  </a:cubicBezTo>
                  <a:cubicBezTo>
                    <a:pt x="577" y="740"/>
                    <a:pt x="281" y="518"/>
                    <a:pt x="267" y="89"/>
                  </a:cubicBezTo>
                  <a:cubicBezTo>
                    <a:pt x="267" y="60"/>
                    <a:pt x="193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92325" y="2624400"/>
              <a:ext cx="32550" cy="26675"/>
            </a:xfrm>
            <a:custGeom>
              <a:avLst/>
              <a:gdLst/>
              <a:ahLst/>
              <a:cxnLst/>
              <a:rect l="l" t="t" r="r" b="b"/>
              <a:pathLst>
                <a:path w="1302" h="1067" extrusionOk="0">
                  <a:moveTo>
                    <a:pt x="146" y="1"/>
                  </a:moveTo>
                  <a:cubicBezTo>
                    <a:pt x="106" y="1"/>
                    <a:pt x="50" y="14"/>
                    <a:pt x="0" y="14"/>
                  </a:cubicBezTo>
                  <a:cubicBezTo>
                    <a:pt x="15" y="73"/>
                    <a:pt x="15" y="147"/>
                    <a:pt x="45" y="191"/>
                  </a:cubicBezTo>
                  <a:cubicBezTo>
                    <a:pt x="119" y="265"/>
                    <a:pt x="222" y="325"/>
                    <a:pt x="311" y="398"/>
                  </a:cubicBezTo>
                  <a:lnTo>
                    <a:pt x="296" y="413"/>
                  </a:lnTo>
                  <a:cubicBezTo>
                    <a:pt x="562" y="620"/>
                    <a:pt x="843" y="842"/>
                    <a:pt x="1110" y="1034"/>
                  </a:cubicBezTo>
                  <a:cubicBezTo>
                    <a:pt x="1136" y="1061"/>
                    <a:pt x="1179" y="1066"/>
                    <a:pt x="1221" y="1066"/>
                  </a:cubicBezTo>
                  <a:cubicBezTo>
                    <a:pt x="1250" y="1066"/>
                    <a:pt x="1278" y="1064"/>
                    <a:pt x="1302" y="1064"/>
                  </a:cubicBezTo>
                  <a:cubicBezTo>
                    <a:pt x="1287" y="1005"/>
                    <a:pt x="1302" y="916"/>
                    <a:pt x="1272" y="887"/>
                  </a:cubicBezTo>
                  <a:cubicBezTo>
                    <a:pt x="917" y="591"/>
                    <a:pt x="562" y="295"/>
                    <a:pt x="193" y="14"/>
                  </a:cubicBezTo>
                  <a:cubicBezTo>
                    <a:pt x="183" y="4"/>
                    <a:pt x="166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14300" y="2321175"/>
              <a:ext cx="37725" cy="9025"/>
            </a:xfrm>
            <a:custGeom>
              <a:avLst/>
              <a:gdLst/>
              <a:ahLst/>
              <a:cxnLst/>
              <a:rect l="l" t="t" r="r" b="b"/>
              <a:pathLst>
                <a:path w="1509" h="361" extrusionOk="0">
                  <a:moveTo>
                    <a:pt x="748" y="0"/>
                  </a:moveTo>
                  <a:cubicBezTo>
                    <a:pt x="580" y="0"/>
                    <a:pt x="410" y="30"/>
                    <a:pt x="237" y="90"/>
                  </a:cubicBezTo>
                  <a:cubicBezTo>
                    <a:pt x="163" y="120"/>
                    <a:pt x="104" y="149"/>
                    <a:pt x="30" y="179"/>
                  </a:cubicBezTo>
                  <a:cubicBezTo>
                    <a:pt x="15" y="238"/>
                    <a:pt x="0" y="282"/>
                    <a:pt x="0" y="327"/>
                  </a:cubicBezTo>
                  <a:cubicBezTo>
                    <a:pt x="48" y="339"/>
                    <a:pt x="96" y="360"/>
                    <a:pt x="136" y="360"/>
                  </a:cubicBezTo>
                  <a:cubicBezTo>
                    <a:pt x="145" y="360"/>
                    <a:pt x="154" y="359"/>
                    <a:pt x="163" y="356"/>
                  </a:cubicBezTo>
                  <a:cubicBezTo>
                    <a:pt x="358" y="286"/>
                    <a:pt x="557" y="249"/>
                    <a:pt x="758" y="249"/>
                  </a:cubicBezTo>
                  <a:cubicBezTo>
                    <a:pt x="938" y="249"/>
                    <a:pt x="1120" y="279"/>
                    <a:pt x="1302" y="342"/>
                  </a:cubicBezTo>
                  <a:cubicBezTo>
                    <a:pt x="1310" y="344"/>
                    <a:pt x="1319" y="345"/>
                    <a:pt x="1328" y="345"/>
                  </a:cubicBezTo>
                  <a:cubicBezTo>
                    <a:pt x="1382" y="345"/>
                    <a:pt x="1445" y="312"/>
                    <a:pt x="1509" y="312"/>
                  </a:cubicBezTo>
                  <a:cubicBezTo>
                    <a:pt x="1464" y="253"/>
                    <a:pt x="1420" y="149"/>
                    <a:pt x="1361" y="134"/>
                  </a:cubicBezTo>
                  <a:cubicBezTo>
                    <a:pt x="1157" y="45"/>
                    <a:pt x="954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3300" y="2493125"/>
              <a:ext cx="32950" cy="23350"/>
            </a:xfrm>
            <a:custGeom>
              <a:avLst/>
              <a:gdLst/>
              <a:ahLst/>
              <a:cxnLst/>
              <a:rect l="l" t="t" r="r" b="b"/>
              <a:pathLst>
                <a:path w="1318" h="934" extrusionOk="0">
                  <a:moveTo>
                    <a:pt x="60" y="0"/>
                  </a:moveTo>
                  <a:lnTo>
                    <a:pt x="1" y="45"/>
                  </a:lnTo>
                  <a:cubicBezTo>
                    <a:pt x="45" y="133"/>
                    <a:pt x="60" y="237"/>
                    <a:pt x="119" y="311"/>
                  </a:cubicBezTo>
                  <a:cubicBezTo>
                    <a:pt x="267" y="444"/>
                    <a:pt x="415" y="592"/>
                    <a:pt x="592" y="695"/>
                  </a:cubicBezTo>
                  <a:cubicBezTo>
                    <a:pt x="770" y="799"/>
                    <a:pt x="977" y="858"/>
                    <a:pt x="1169" y="932"/>
                  </a:cubicBezTo>
                  <a:cubicBezTo>
                    <a:pt x="1172" y="933"/>
                    <a:pt x="1175" y="934"/>
                    <a:pt x="1178" y="934"/>
                  </a:cubicBezTo>
                  <a:cubicBezTo>
                    <a:pt x="1212" y="934"/>
                    <a:pt x="1277" y="870"/>
                    <a:pt x="1317" y="843"/>
                  </a:cubicBezTo>
                  <a:cubicBezTo>
                    <a:pt x="1287" y="814"/>
                    <a:pt x="1258" y="740"/>
                    <a:pt x="1228" y="740"/>
                  </a:cubicBezTo>
                  <a:cubicBezTo>
                    <a:pt x="829" y="636"/>
                    <a:pt x="563" y="355"/>
                    <a:pt x="252" y="118"/>
                  </a:cubicBezTo>
                  <a:cubicBezTo>
                    <a:pt x="193" y="74"/>
                    <a:pt x="134" y="45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2475" y="2687050"/>
              <a:ext cx="34025" cy="12425"/>
            </a:xfrm>
            <a:custGeom>
              <a:avLst/>
              <a:gdLst/>
              <a:ahLst/>
              <a:cxnLst/>
              <a:rect l="l" t="t" r="r" b="b"/>
              <a:pathLst>
                <a:path w="1361" h="497" extrusionOk="0">
                  <a:moveTo>
                    <a:pt x="1213" y="1"/>
                  </a:moveTo>
                  <a:cubicBezTo>
                    <a:pt x="1188" y="1"/>
                    <a:pt x="1163" y="2"/>
                    <a:pt x="1139" y="7"/>
                  </a:cubicBezTo>
                  <a:cubicBezTo>
                    <a:pt x="828" y="96"/>
                    <a:pt x="518" y="170"/>
                    <a:pt x="207" y="259"/>
                  </a:cubicBezTo>
                  <a:cubicBezTo>
                    <a:pt x="148" y="273"/>
                    <a:pt x="89" y="288"/>
                    <a:pt x="15" y="303"/>
                  </a:cubicBezTo>
                  <a:cubicBezTo>
                    <a:pt x="15" y="333"/>
                    <a:pt x="0" y="362"/>
                    <a:pt x="0" y="392"/>
                  </a:cubicBezTo>
                  <a:cubicBezTo>
                    <a:pt x="104" y="436"/>
                    <a:pt x="192" y="481"/>
                    <a:pt x="296" y="495"/>
                  </a:cubicBezTo>
                  <a:cubicBezTo>
                    <a:pt x="315" y="496"/>
                    <a:pt x="334" y="497"/>
                    <a:pt x="353" y="497"/>
                  </a:cubicBezTo>
                  <a:cubicBezTo>
                    <a:pt x="673" y="497"/>
                    <a:pt x="977" y="382"/>
                    <a:pt x="1242" y="214"/>
                  </a:cubicBezTo>
                  <a:cubicBezTo>
                    <a:pt x="1302" y="170"/>
                    <a:pt x="1331" y="66"/>
                    <a:pt x="1361" y="7"/>
                  </a:cubicBezTo>
                  <a:cubicBezTo>
                    <a:pt x="1311" y="7"/>
                    <a:pt x="1262" y="1"/>
                    <a:pt x="1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6850" y="2235800"/>
              <a:ext cx="25525" cy="25775"/>
            </a:xfrm>
            <a:custGeom>
              <a:avLst/>
              <a:gdLst/>
              <a:ahLst/>
              <a:cxnLst/>
              <a:rect l="l" t="t" r="r" b="b"/>
              <a:pathLst>
                <a:path w="1021" h="1031" extrusionOk="0">
                  <a:moveTo>
                    <a:pt x="89" y="0"/>
                  </a:moveTo>
                  <a:cubicBezTo>
                    <a:pt x="60" y="59"/>
                    <a:pt x="0" y="133"/>
                    <a:pt x="30" y="178"/>
                  </a:cubicBezTo>
                  <a:cubicBezTo>
                    <a:pt x="104" y="385"/>
                    <a:pt x="193" y="577"/>
                    <a:pt x="267" y="754"/>
                  </a:cubicBezTo>
                  <a:cubicBezTo>
                    <a:pt x="474" y="858"/>
                    <a:pt x="636" y="961"/>
                    <a:pt x="814" y="1021"/>
                  </a:cubicBezTo>
                  <a:cubicBezTo>
                    <a:pt x="828" y="1028"/>
                    <a:pt x="843" y="1031"/>
                    <a:pt x="859" y="1031"/>
                  </a:cubicBezTo>
                  <a:cubicBezTo>
                    <a:pt x="908" y="1031"/>
                    <a:pt x="965" y="1002"/>
                    <a:pt x="1021" y="991"/>
                  </a:cubicBezTo>
                  <a:cubicBezTo>
                    <a:pt x="976" y="932"/>
                    <a:pt x="962" y="843"/>
                    <a:pt x="903" y="814"/>
                  </a:cubicBezTo>
                  <a:cubicBezTo>
                    <a:pt x="562" y="695"/>
                    <a:pt x="341" y="459"/>
                    <a:pt x="207" y="118"/>
                  </a:cubicBezTo>
                  <a:cubicBezTo>
                    <a:pt x="193" y="74"/>
                    <a:pt x="133" y="45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89375" y="2730100"/>
              <a:ext cx="28500" cy="23950"/>
            </a:xfrm>
            <a:custGeom>
              <a:avLst/>
              <a:gdLst/>
              <a:ahLst/>
              <a:cxnLst/>
              <a:rect l="l" t="t" r="r" b="b"/>
              <a:pathLst>
                <a:path w="1140" h="958" extrusionOk="0">
                  <a:moveTo>
                    <a:pt x="45" y="1"/>
                  </a:moveTo>
                  <a:cubicBezTo>
                    <a:pt x="31" y="75"/>
                    <a:pt x="1" y="149"/>
                    <a:pt x="31" y="193"/>
                  </a:cubicBezTo>
                  <a:cubicBezTo>
                    <a:pt x="104" y="356"/>
                    <a:pt x="208" y="489"/>
                    <a:pt x="326" y="651"/>
                  </a:cubicBezTo>
                  <a:cubicBezTo>
                    <a:pt x="519" y="755"/>
                    <a:pt x="696" y="859"/>
                    <a:pt x="888" y="947"/>
                  </a:cubicBezTo>
                  <a:cubicBezTo>
                    <a:pt x="907" y="955"/>
                    <a:pt x="927" y="957"/>
                    <a:pt x="948" y="957"/>
                  </a:cubicBezTo>
                  <a:cubicBezTo>
                    <a:pt x="1012" y="957"/>
                    <a:pt x="1084" y="932"/>
                    <a:pt x="1140" y="932"/>
                  </a:cubicBezTo>
                  <a:cubicBezTo>
                    <a:pt x="1095" y="873"/>
                    <a:pt x="1051" y="785"/>
                    <a:pt x="977" y="755"/>
                  </a:cubicBezTo>
                  <a:cubicBezTo>
                    <a:pt x="652" y="607"/>
                    <a:pt x="385" y="415"/>
                    <a:pt x="208" y="90"/>
                  </a:cubicBezTo>
                  <a:cubicBezTo>
                    <a:pt x="193" y="45"/>
                    <a:pt x="104" y="30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30600" y="2737500"/>
              <a:ext cx="29975" cy="23025"/>
            </a:xfrm>
            <a:custGeom>
              <a:avLst/>
              <a:gdLst/>
              <a:ahLst/>
              <a:cxnLst/>
              <a:rect l="l" t="t" r="r" b="b"/>
              <a:pathLst>
                <a:path w="1199" h="921" extrusionOk="0">
                  <a:moveTo>
                    <a:pt x="74" y="1"/>
                  </a:moveTo>
                  <a:cubicBezTo>
                    <a:pt x="60" y="45"/>
                    <a:pt x="1" y="119"/>
                    <a:pt x="15" y="163"/>
                  </a:cubicBezTo>
                  <a:cubicBezTo>
                    <a:pt x="89" y="296"/>
                    <a:pt x="178" y="429"/>
                    <a:pt x="281" y="607"/>
                  </a:cubicBezTo>
                  <a:cubicBezTo>
                    <a:pt x="503" y="696"/>
                    <a:pt x="725" y="814"/>
                    <a:pt x="962" y="917"/>
                  </a:cubicBezTo>
                  <a:cubicBezTo>
                    <a:pt x="972" y="920"/>
                    <a:pt x="983" y="920"/>
                    <a:pt x="994" y="920"/>
                  </a:cubicBezTo>
                  <a:cubicBezTo>
                    <a:pt x="1060" y="920"/>
                    <a:pt x="1135" y="886"/>
                    <a:pt x="1198" y="873"/>
                  </a:cubicBezTo>
                  <a:cubicBezTo>
                    <a:pt x="1139" y="814"/>
                    <a:pt x="1080" y="755"/>
                    <a:pt x="1021" y="696"/>
                  </a:cubicBezTo>
                  <a:cubicBezTo>
                    <a:pt x="1006" y="666"/>
                    <a:pt x="962" y="666"/>
                    <a:pt x="932" y="651"/>
                  </a:cubicBezTo>
                  <a:cubicBezTo>
                    <a:pt x="622" y="548"/>
                    <a:pt x="355" y="385"/>
                    <a:pt x="208" y="74"/>
                  </a:cubicBezTo>
                  <a:cubicBezTo>
                    <a:pt x="193" y="45"/>
                    <a:pt x="119" y="15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04875" y="2395150"/>
              <a:ext cx="11850" cy="33300"/>
            </a:xfrm>
            <a:custGeom>
              <a:avLst/>
              <a:gdLst/>
              <a:ahLst/>
              <a:cxnLst/>
              <a:rect l="l" t="t" r="r" b="b"/>
              <a:pathLst>
                <a:path w="474" h="1332" extrusionOk="0">
                  <a:moveTo>
                    <a:pt x="385" y="0"/>
                  </a:moveTo>
                  <a:cubicBezTo>
                    <a:pt x="326" y="45"/>
                    <a:pt x="222" y="59"/>
                    <a:pt x="193" y="118"/>
                  </a:cubicBezTo>
                  <a:cubicBezTo>
                    <a:pt x="1" y="399"/>
                    <a:pt x="74" y="1035"/>
                    <a:pt x="311" y="1287"/>
                  </a:cubicBezTo>
                  <a:cubicBezTo>
                    <a:pt x="341" y="1302"/>
                    <a:pt x="370" y="1316"/>
                    <a:pt x="400" y="1331"/>
                  </a:cubicBezTo>
                  <a:cubicBezTo>
                    <a:pt x="429" y="1316"/>
                    <a:pt x="444" y="1316"/>
                    <a:pt x="474" y="1302"/>
                  </a:cubicBezTo>
                  <a:cubicBezTo>
                    <a:pt x="444" y="1198"/>
                    <a:pt x="429" y="1080"/>
                    <a:pt x="400" y="976"/>
                  </a:cubicBezTo>
                  <a:cubicBezTo>
                    <a:pt x="326" y="725"/>
                    <a:pt x="267" y="473"/>
                    <a:pt x="400" y="222"/>
                  </a:cubicBezTo>
                  <a:cubicBezTo>
                    <a:pt x="429" y="163"/>
                    <a:pt x="400" y="74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21700" y="2581100"/>
              <a:ext cx="29250" cy="23425"/>
            </a:xfrm>
            <a:custGeom>
              <a:avLst/>
              <a:gdLst/>
              <a:ahLst/>
              <a:cxnLst/>
              <a:rect l="l" t="t" r="r" b="b"/>
              <a:pathLst>
                <a:path w="1170" h="937" extrusionOk="0">
                  <a:moveTo>
                    <a:pt x="30" y="1"/>
                  </a:moveTo>
                  <a:cubicBezTo>
                    <a:pt x="30" y="90"/>
                    <a:pt x="1" y="193"/>
                    <a:pt x="30" y="252"/>
                  </a:cubicBezTo>
                  <a:cubicBezTo>
                    <a:pt x="223" y="578"/>
                    <a:pt x="504" y="814"/>
                    <a:pt x="859" y="918"/>
                  </a:cubicBezTo>
                  <a:cubicBezTo>
                    <a:pt x="903" y="933"/>
                    <a:pt x="951" y="936"/>
                    <a:pt x="1001" y="936"/>
                  </a:cubicBezTo>
                  <a:cubicBezTo>
                    <a:pt x="1051" y="936"/>
                    <a:pt x="1103" y="933"/>
                    <a:pt x="1154" y="933"/>
                  </a:cubicBezTo>
                  <a:cubicBezTo>
                    <a:pt x="1154" y="903"/>
                    <a:pt x="1169" y="873"/>
                    <a:pt x="1169" y="844"/>
                  </a:cubicBezTo>
                  <a:cubicBezTo>
                    <a:pt x="1095" y="799"/>
                    <a:pt x="1021" y="755"/>
                    <a:pt x="947" y="726"/>
                  </a:cubicBezTo>
                  <a:cubicBezTo>
                    <a:pt x="622" y="622"/>
                    <a:pt x="385" y="415"/>
                    <a:pt x="208" y="134"/>
                  </a:cubicBezTo>
                  <a:cubicBezTo>
                    <a:pt x="163" y="75"/>
                    <a:pt x="90" y="45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30925" y="2387950"/>
              <a:ext cx="30725" cy="8300"/>
            </a:xfrm>
            <a:custGeom>
              <a:avLst/>
              <a:gdLst/>
              <a:ahLst/>
              <a:cxnLst/>
              <a:rect l="l" t="t" r="r" b="b"/>
              <a:pathLst>
                <a:path w="1229" h="332" extrusionOk="0">
                  <a:moveTo>
                    <a:pt x="149" y="1"/>
                  </a:moveTo>
                  <a:cubicBezTo>
                    <a:pt x="134" y="1"/>
                    <a:pt x="119" y="2"/>
                    <a:pt x="104" y="7"/>
                  </a:cubicBezTo>
                  <a:cubicBezTo>
                    <a:pt x="75" y="22"/>
                    <a:pt x="30" y="52"/>
                    <a:pt x="16" y="81"/>
                  </a:cubicBezTo>
                  <a:cubicBezTo>
                    <a:pt x="1" y="111"/>
                    <a:pt x="30" y="155"/>
                    <a:pt x="45" y="185"/>
                  </a:cubicBezTo>
                  <a:cubicBezTo>
                    <a:pt x="89" y="214"/>
                    <a:pt x="134" y="229"/>
                    <a:pt x="163" y="244"/>
                  </a:cubicBezTo>
                  <a:cubicBezTo>
                    <a:pt x="337" y="301"/>
                    <a:pt x="510" y="332"/>
                    <a:pt x="680" y="332"/>
                  </a:cubicBezTo>
                  <a:cubicBezTo>
                    <a:pt x="816" y="332"/>
                    <a:pt x="949" y="313"/>
                    <a:pt x="1080" y="273"/>
                  </a:cubicBezTo>
                  <a:cubicBezTo>
                    <a:pt x="1140" y="244"/>
                    <a:pt x="1184" y="155"/>
                    <a:pt x="1228" y="96"/>
                  </a:cubicBezTo>
                  <a:cubicBezTo>
                    <a:pt x="1154" y="66"/>
                    <a:pt x="1095" y="22"/>
                    <a:pt x="1036" y="22"/>
                  </a:cubicBezTo>
                  <a:cubicBezTo>
                    <a:pt x="770" y="7"/>
                    <a:pt x="504" y="7"/>
                    <a:pt x="237" y="7"/>
                  </a:cubicBezTo>
                  <a:cubicBezTo>
                    <a:pt x="208" y="7"/>
                    <a:pt x="1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0100" y="2518100"/>
              <a:ext cx="31075" cy="10300"/>
            </a:xfrm>
            <a:custGeom>
              <a:avLst/>
              <a:gdLst/>
              <a:ahLst/>
              <a:cxnLst/>
              <a:rect l="l" t="t" r="r" b="b"/>
              <a:pathLst>
                <a:path w="1243" h="412" extrusionOk="0">
                  <a:moveTo>
                    <a:pt x="1084" y="0"/>
                  </a:moveTo>
                  <a:cubicBezTo>
                    <a:pt x="1057" y="0"/>
                    <a:pt x="1031" y="2"/>
                    <a:pt x="1006" y="7"/>
                  </a:cubicBezTo>
                  <a:cubicBezTo>
                    <a:pt x="740" y="51"/>
                    <a:pt x="489" y="110"/>
                    <a:pt x="237" y="169"/>
                  </a:cubicBezTo>
                  <a:cubicBezTo>
                    <a:pt x="163" y="184"/>
                    <a:pt x="89" y="199"/>
                    <a:pt x="15" y="214"/>
                  </a:cubicBezTo>
                  <a:lnTo>
                    <a:pt x="1" y="288"/>
                  </a:lnTo>
                  <a:cubicBezTo>
                    <a:pt x="89" y="317"/>
                    <a:pt x="163" y="377"/>
                    <a:pt x="237" y="391"/>
                  </a:cubicBezTo>
                  <a:cubicBezTo>
                    <a:pt x="309" y="405"/>
                    <a:pt x="380" y="412"/>
                    <a:pt x="450" y="412"/>
                  </a:cubicBezTo>
                  <a:cubicBezTo>
                    <a:pt x="683" y="412"/>
                    <a:pt x="905" y="339"/>
                    <a:pt x="1110" y="214"/>
                  </a:cubicBezTo>
                  <a:cubicBezTo>
                    <a:pt x="1169" y="184"/>
                    <a:pt x="1199" y="81"/>
                    <a:pt x="1243" y="7"/>
                  </a:cubicBezTo>
                  <a:cubicBezTo>
                    <a:pt x="1194" y="7"/>
                    <a:pt x="113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9425" y="2504100"/>
              <a:ext cx="30700" cy="9725"/>
            </a:xfrm>
            <a:custGeom>
              <a:avLst/>
              <a:gdLst/>
              <a:ahLst/>
              <a:cxnLst/>
              <a:rect l="l" t="t" r="r" b="b"/>
              <a:pathLst>
                <a:path w="1228" h="389" extrusionOk="0">
                  <a:moveTo>
                    <a:pt x="135" y="1"/>
                  </a:moveTo>
                  <a:cubicBezTo>
                    <a:pt x="88" y="1"/>
                    <a:pt x="27" y="25"/>
                    <a:pt x="15" y="49"/>
                  </a:cubicBezTo>
                  <a:cubicBezTo>
                    <a:pt x="0" y="79"/>
                    <a:pt x="45" y="138"/>
                    <a:pt x="45" y="168"/>
                  </a:cubicBezTo>
                  <a:cubicBezTo>
                    <a:pt x="200" y="304"/>
                    <a:pt x="529" y="389"/>
                    <a:pt x="799" y="389"/>
                  </a:cubicBezTo>
                  <a:cubicBezTo>
                    <a:pt x="939" y="389"/>
                    <a:pt x="1063" y="366"/>
                    <a:pt x="1139" y="315"/>
                  </a:cubicBezTo>
                  <a:cubicBezTo>
                    <a:pt x="1183" y="301"/>
                    <a:pt x="1228" y="227"/>
                    <a:pt x="1213" y="197"/>
                  </a:cubicBezTo>
                  <a:cubicBezTo>
                    <a:pt x="1198" y="153"/>
                    <a:pt x="1124" y="108"/>
                    <a:pt x="1095" y="108"/>
                  </a:cubicBezTo>
                  <a:cubicBezTo>
                    <a:pt x="1006" y="125"/>
                    <a:pt x="918" y="132"/>
                    <a:pt x="831" y="132"/>
                  </a:cubicBezTo>
                  <a:cubicBezTo>
                    <a:pt x="601" y="132"/>
                    <a:pt x="378" y="80"/>
                    <a:pt x="163" y="5"/>
                  </a:cubicBezTo>
                  <a:cubicBezTo>
                    <a:pt x="155" y="2"/>
                    <a:pt x="14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84375" y="2733075"/>
              <a:ext cx="12975" cy="29600"/>
            </a:xfrm>
            <a:custGeom>
              <a:avLst/>
              <a:gdLst/>
              <a:ahLst/>
              <a:cxnLst/>
              <a:rect l="l" t="t" r="r" b="b"/>
              <a:pathLst>
                <a:path w="519" h="1184" extrusionOk="0">
                  <a:moveTo>
                    <a:pt x="445" y="0"/>
                  </a:moveTo>
                  <a:cubicBezTo>
                    <a:pt x="371" y="30"/>
                    <a:pt x="267" y="44"/>
                    <a:pt x="223" y="89"/>
                  </a:cubicBezTo>
                  <a:cubicBezTo>
                    <a:pt x="1" y="370"/>
                    <a:pt x="119" y="961"/>
                    <a:pt x="519" y="1183"/>
                  </a:cubicBezTo>
                  <a:cubicBezTo>
                    <a:pt x="474" y="1006"/>
                    <a:pt x="445" y="873"/>
                    <a:pt x="415" y="754"/>
                  </a:cubicBezTo>
                  <a:cubicBezTo>
                    <a:pt x="356" y="577"/>
                    <a:pt x="326" y="399"/>
                    <a:pt x="430" y="222"/>
                  </a:cubicBezTo>
                  <a:cubicBezTo>
                    <a:pt x="459" y="163"/>
                    <a:pt x="430" y="74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9025" y="2438775"/>
              <a:ext cx="24800" cy="22575"/>
            </a:xfrm>
            <a:custGeom>
              <a:avLst/>
              <a:gdLst/>
              <a:ahLst/>
              <a:cxnLst/>
              <a:rect l="l" t="t" r="r" b="b"/>
              <a:pathLst>
                <a:path w="992" h="903" extrusionOk="0">
                  <a:moveTo>
                    <a:pt x="992" y="0"/>
                  </a:moveTo>
                  <a:cubicBezTo>
                    <a:pt x="858" y="15"/>
                    <a:pt x="770" y="0"/>
                    <a:pt x="725" y="30"/>
                  </a:cubicBezTo>
                  <a:cubicBezTo>
                    <a:pt x="533" y="163"/>
                    <a:pt x="341" y="281"/>
                    <a:pt x="178" y="444"/>
                  </a:cubicBezTo>
                  <a:cubicBezTo>
                    <a:pt x="89" y="518"/>
                    <a:pt x="60" y="651"/>
                    <a:pt x="16" y="769"/>
                  </a:cubicBezTo>
                  <a:cubicBezTo>
                    <a:pt x="1" y="799"/>
                    <a:pt x="45" y="858"/>
                    <a:pt x="60" y="902"/>
                  </a:cubicBezTo>
                  <a:cubicBezTo>
                    <a:pt x="104" y="888"/>
                    <a:pt x="163" y="873"/>
                    <a:pt x="178" y="843"/>
                  </a:cubicBezTo>
                  <a:cubicBezTo>
                    <a:pt x="341" y="533"/>
                    <a:pt x="577" y="340"/>
                    <a:pt x="888" y="192"/>
                  </a:cubicBezTo>
                  <a:cubicBezTo>
                    <a:pt x="918" y="178"/>
                    <a:pt x="932" y="104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037450" y="2727375"/>
              <a:ext cx="30700" cy="8300"/>
            </a:xfrm>
            <a:custGeom>
              <a:avLst/>
              <a:gdLst/>
              <a:ahLst/>
              <a:cxnLst/>
              <a:rect l="l" t="t" r="r" b="b"/>
              <a:pathLst>
                <a:path w="1228" h="332" extrusionOk="0">
                  <a:moveTo>
                    <a:pt x="154" y="0"/>
                  </a:moveTo>
                  <a:cubicBezTo>
                    <a:pt x="133" y="0"/>
                    <a:pt x="111" y="2"/>
                    <a:pt x="89" y="6"/>
                  </a:cubicBezTo>
                  <a:cubicBezTo>
                    <a:pt x="60" y="21"/>
                    <a:pt x="45" y="95"/>
                    <a:pt x="0" y="154"/>
                  </a:cubicBezTo>
                  <a:cubicBezTo>
                    <a:pt x="104" y="184"/>
                    <a:pt x="148" y="213"/>
                    <a:pt x="208" y="228"/>
                  </a:cubicBezTo>
                  <a:cubicBezTo>
                    <a:pt x="489" y="258"/>
                    <a:pt x="769" y="302"/>
                    <a:pt x="1050" y="332"/>
                  </a:cubicBezTo>
                  <a:cubicBezTo>
                    <a:pt x="1095" y="332"/>
                    <a:pt x="1169" y="272"/>
                    <a:pt x="1228" y="228"/>
                  </a:cubicBezTo>
                  <a:cubicBezTo>
                    <a:pt x="1169" y="184"/>
                    <a:pt x="1124" y="125"/>
                    <a:pt x="1065" y="110"/>
                  </a:cubicBezTo>
                  <a:cubicBezTo>
                    <a:pt x="814" y="65"/>
                    <a:pt x="562" y="51"/>
                    <a:pt x="311" y="21"/>
                  </a:cubicBezTo>
                  <a:cubicBezTo>
                    <a:pt x="259" y="11"/>
                    <a:pt x="206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85300" y="2602925"/>
              <a:ext cx="23675" cy="21550"/>
            </a:xfrm>
            <a:custGeom>
              <a:avLst/>
              <a:gdLst/>
              <a:ahLst/>
              <a:cxnLst/>
              <a:rect l="l" t="t" r="r" b="b"/>
              <a:pathLst>
                <a:path w="947" h="862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74"/>
                    <a:pt x="15" y="148"/>
                    <a:pt x="45" y="193"/>
                  </a:cubicBezTo>
                  <a:cubicBezTo>
                    <a:pt x="148" y="296"/>
                    <a:pt x="267" y="400"/>
                    <a:pt x="385" y="503"/>
                  </a:cubicBezTo>
                  <a:lnTo>
                    <a:pt x="400" y="503"/>
                  </a:lnTo>
                  <a:cubicBezTo>
                    <a:pt x="518" y="607"/>
                    <a:pt x="636" y="740"/>
                    <a:pt x="770" y="843"/>
                  </a:cubicBezTo>
                  <a:cubicBezTo>
                    <a:pt x="784" y="858"/>
                    <a:pt x="810" y="862"/>
                    <a:pt x="840" y="862"/>
                  </a:cubicBezTo>
                  <a:cubicBezTo>
                    <a:pt x="869" y="862"/>
                    <a:pt x="903" y="858"/>
                    <a:pt x="932" y="858"/>
                  </a:cubicBezTo>
                  <a:cubicBezTo>
                    <a:pt x="932" y="814"/>
                    <a:pt x="947" y="740"/>
                    <a:pt x="917" y="710"/>
                  </a:cubicBezTo>
                  <a:cubicBezTo>
                    <a:pt x="681" y="474"/>
                    <a:pt x="429" y="237"/>
                    <a:pt x="178" y="15"/>
                  </a:cubicBezTo>
                  <a:cubicBezTo>
                    <a:pt x="167" y="4"/>
                    <a:pt x="148" y="1"/>
                    <a:pt x="125" y="1"/>
                  </a:cubicBezTo>
                  <a:cubicBezTo>
                    <a:pt x="101" y="1"/>
                    <a:pt x="72" y="5"/>
                    <a:pt x="44" y="5"/>
                  </a:cubicBezTo>
                  <a:cubicBezTo>
                    <a:pt x="29" y="5"/>
                    <a:pt x="14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98050" y="2575575"/>
              <a:ext cx="9275" cy="28125"/>
            </a:xfrm>
            <a:custGeom>
              <a:avLst/>
              <a:gdLst/>
              <a:ahLst/>
              <a:cxnLst/>
              <a:rect l="l" t="t" r="r" b="b"/>
              <a:pathLst>
                <a:path w="371" h="1125" extrusionOk="0">
                  <a:moveTo>
                    <a:pt x="326" y="0"/>
                  </a:moveTo>
                  <a:cubicBezTo>
                    <a:pt x="267" y="44"/>
                    <a:pt x="178" y="59"/>
                    <a:pt x="148" y="118"/>
                  </a:cubicBezTo>
                  <a:cubicBezTo>
                    <a:pt x="15" y="370"/>
                    <a:pt x="0" y="636"/>
                    <a:pt x="74" y="917"/>
                  </a:cubicBezTo>
                  <a:cubicBezTo>
                    <a:pt x="104" y="991"/>
                    <a:pt x="163" y="1050"/>
                    <a:pt x="207" y="1124"/>
                  </a:cubicBezTo>
                  <a:lnTo>
                    <a:pt x="296" y="1109"/>
                  </a:lnTo>
                  <a:cubicBezTo>
                    <a:pt x="296" y="1035"/>
                    <a:pt x="296" y="976"/>
                    <a:pt x="311" y="902"/>
                  </a:cubicBezTo>
                  <a:cubicBezTo>
                    <a:pt x="326" y="666"/>
                    <a:pt x="355" y="444"/>
                    <a:pt x="355" y="207"/>
                  </a:cubicBezTo>
                  <a:cubicBezTo>
                    <a:pt x="370" y="133"/>
                    <a:pt x="340" y="7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57025" y="2730100"/>
              <a:ext cx="20000" cy="20800"/>
            </a:xfrm>
            <a:custGeom>
              <a:avLst/>
              <a:gdLst/>
              <a:ahLst/>
              <a:cxnLst/>
              <a:rect l="l" t="t" r="r" b="b"/>
              <a:pathLst>
                <a:path w="800" h="832" extrusionOk="0">
                  <a:moveTo>
                    <a:pt x="710" y="1"/>
                  </a:moveTo>
                  <a:cubicBezTo>
                    <a:pt x="666" y="30"/>
                    <a:pt x="592" y="45"/>
                    <a:pt x="577" y="90"/>
                  </a:cubicBezTo>
                  <a:cubicBezTo>
                    <a:pt x="474" y="326"/>
                    <a:pt x="326" y="504"/>
                    <a:pt x="89" y="622"/>
                  </a:cubicBezTo>
                  <a:cubicBezTo>
                    <a:pt x="45" y="651"/>
                    <a:pt x="30" y="725"/>
                    <a:pt x="1" y="770"/>
                  </a:cubicBezTo>
                  <a:cubicBezTo>
                    <a:pt x="53" y="783"/>
                    <a:pt x="106" y="831"/>
                    <a:pt x="148" y="831"/>
                  </a:cubicBezTo>
                  <a:cubicBezTo>
                    <a:pt x="153" y="831"/>
                    <a:pt x="158" y="831"/>
                    <a:pt x="163" y="829"/>
                  </a:cubicBezTo>
                  <a:cubicBezTo>
                    <a:pt x="296" y="770"/>
                    <a:pt x="415" y="696"/>
                    <a:pt x="548" y="637"/>
                  </a:cubicBezTo>
                  <a:cubicBezTo>
                    <a:pt x="636" y="474"/>
                    <a:pt x="710" y="326"/>
                    <a:pt x="770" y="178"/>
                  </a:cubicBezTo>
                  <a:cubicBezTo>
                    <a:pt x="799" y="134"/>
                    <a:pt x="740" y="60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1100" y="2624425"/>
              <a:ext cx="15175" cy="25850"/>
            </a:xfrm>
            <a:custGeom>
              <a:avLst/>
              <a:gdLst/>
              <a:ahLst/>
              <a:cxnLst/>
              <a:rect l="l" t="t" r="r" b="b"/>
              <a:pathLst>
                <a:path w="607" h="1034" extrusionOk="0">
                  <a:moveTo>
                    <a:pt x="499" y="1"/>
                  </a:moveTo>
                  <a:cubicBezTo>
                    <a:pt x="487" y="1"/>
                    <a:pt x="478" y="4"/>
                    <a:pt x="473" y="13"/>
                  </a:cubicBezTo>
                  <a:cubicBezTo>
                    <a:pt x="370" y="72"/>
                    <a:pt x="266" y="146"/>
                    <a:pt x="192" y="250"/>
                  </a:cubicBezTo>
                  <a:cubicBezTo>
                    <a:pt x="0" y="486"/>
                    <a:pt x="89" y="915"/>
                    <a:pt x="325" y="1033"/>
                  </a:cubicBezTo>
                  <a:cubicBezTo>
                    <a:pt x="340" y="1019"/>
                    <a:pt x="355" y="1004"/>
                    <a:pt x="355" y="989"/>
                  </a:cubicBezTo>
                  <a:cubicBezTo>
                    <a:pt x="370" y="959"/>
                    <a:pt x="385" y="915"/>
                    <a:pt x="370" y="886"/>
                  </a:cubicBezTo>
                  <a:cubicBezTo>
                    <a:pt x="296" y="605"/>
                    <a:pt x="325" y="353"/>
                    <a:pt x="577" y="146"/>
                  </a:cubicBezTo>
                  <a:cubicBezTo>
                    <a:pt x="606" y="131"/>
                    <a:pt x="606" y="57"/>
                    <a:pt x="592" y="43"/>
                  </a:cubicBezTo>
                  <a:cubicBezTo>
                    <a:pt x="571" y="22"/>
                    <a:pt x="528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4925" y="2449700"/>
              <a:ext cx="17025" cy="22000"/>
            </a:xfrm>
            <a:custGeom>
              <a:avLst/>
              <a:gdLst/>
              <a:ahLst/>
              <a:cxnLst/>
              <a:rect l="l" t="t" r="r" b="b"/>
              <a:pathLst>
                <a:path w="681" h="880" extrusionOk="0">
                  <a:moveTo>
                    <a:pt x="549" y="0"/>
                  </a:moveTo>
                  <a:cubicBezTo>
                    <a:pt x="533" y="0"/>
                    <a:pt x="518" y="2"/>
                    <a:pt x="503" y="7"/>
                  </a:cubicBezTo>
                  <a:cubicBezTo>
                    <a:pt x="267" y="66"/>
                    <a:pt x="1" y="539"/>
                    <a:pt x="75" y="776"/>
                  </a:cubicBezTo>
                  <a:cubicBezTo>
                    <a:pt x="89" y="820"/>
                    <a:pt x="134" y="850"/>
                    <a:pt x="163" y="879"/>
                  </a:cubicBezTo>
                  <a:cubicBezTo>
                    <a:pt x="193" y="850"/>
                    <a:pt x="237" y="835"/>
                    <a:pt x="252" y="791"/>
                  </a:cubicBezTo>
                  <a:cubicBezTo>
                    <a:pt x="385" y="598"/>
                    <a:pt x="518" y="391"/>
                    <a:pt x="637" y="199"/>
                  </a:cubicBezTo>
                  <a:cubicBezTo>
                    <a:pt x="666" y="155"/>
                    <a:pt x="666" y="81"/>
                    <a:pt x="681" y="7"/>
                  </a:cubicBezTo>
                  <a:cubicBezTo>
                    <a:pt x="622" y="7"/>
                    <a:pt x="582" y="0"/>
                    <a:pt x="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49625" y="2683900"/>
              <a:ext cx="27750" cy="6450"/>
            </a:xfrm>
            <a:custGeom>
              <a:avLst/>
              <a:gdLst/>
              <a:ahLst/>
              <a:cxnLst/>
              <a:rect l="l" t="t" r="r" b="b"/>
              <a:pathLst>
                <a:path w="1110" h="258" extrusionOk="0">
                  <a:moveTo>
                    <a:pt x="903" y="0"/>
                  </a:moveTo>
                  <a:cubicBezTo>
                    <a:pt x="681" y="0"/>
                    <a:pt x="459" y="15"/>
                    <a:pt x="237" y="30"/>
                  </a:cubicBezTo>
                  <a:cubicBezTo>
                    <a:pt x="163" y="30"/>
                    <a:pt x="104" y="45"/>
                    <a:pt x="30" y="59"/>
                  </a:cubicBezTo>
                  <a:lnTo>
                    <a:pt x="1" y="133"/>
                  </a:lnTo>
                  <a:cubicBezTo>
                    <a:pt x="89" y="178"/>
                    <a:pt x="163" y="252"/>
                    <a:pt x="252" y="252"/>
                  </a:cubicBezTo>
                  <a:cubicBezTo>
                    <a:pt x="316" y="256"/>
                    <a:pt x="379" y="257"/>
                    <a:pt x="442" y="257"/>
                  </a:cubicBezTo>
                  <a:cubicBezTo>
                    <a:pt x="616" y="257"/>
                    <a:pt x="789" y="244"/>
                    <a:pt x="962" y="222"/>
                  </a:cubicBezTo>
                  <a:lnTo>
                    <a:pt x="947" y="222"/>
                  </a:lnTo>
                  <a:cubicBezTo>
                    <a:pt x="1006" y="207"/>
                    <a:pt x="1051" y="118"/>
                    <a:pt x="1110" y="59"/>
                  </a:cubicBezTo>
                  <a:cubicBezTo>
                    <a:pt x="1036" y="45"/>
                    <a:pt x="977" y="0"/>
                    <a:pt x="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32625" y="2655825"/>
              <a:ext cx="22950" cy="15400"/>
            </a:xfrm>
            <a:custGeom>
              <a:avLst/>
              <a:gdLst/>
              <a:ahLst/>
              <a:cxnLst/>
              <a:rect l="l" t="t" r="r" b="b"/>
              <a:pathLst>
                <a:path w="918" h="616" extrusionOk="0">
                  <a:moveTo>
                    <a:pt x="125" y="1"/>
                  </a:moveTo>
                  <a:cubicBezTo>
                    <a:pt x="86" y="1"/>
                    <a:pt x="40" y="14"/>
                    <a:pt x="0" y="14"/>
                  </a:cubicBezTo>
                  <a:cubicBezTo>
                    <a:pt x="15" y="73"/>
                    <a:pt x="15" y="132"/>
                    <a:pt x="15" y="177"/>
                  </a:cubicBezTo>
                  <a:cubicBezTo>
                    <a:pt x="134" y="251"/>
                    <a:pt x="208" y="295"/>
                    <a:pt x="296" y="354"/>
                  </a:cubicBezTo>
                  <a:cubicBezTo>
                    <a:pt x="444" y="443"/>
                    <a:pt x="577" y="532"/>
                    <a:pt x="725" y="606"/>
                  </a:cubicBezTo>
                  <a:cubicBezTo>
                    <a:pt x="740" y="613"/>
                    <a:pt x="756" y="616"/>
                    <a:pt x="772" y="616"/>
                  </a:cubicBezTo>
                  <a:cubicBezTo>
                    <a:pt x="820" y="616"/>
                    <a:pt x="873" y="591"/>
                    <a:pt x="917" y="591"/>
                  </a:cubicBezTo>
                  <a:cubicBezTo>
                    <a:pt x="888" y="532"/>
                    <a:pt x="873" y="443"/>
                    <a:pt x="829" y="413"/>
                  </a:cubicBezTo>
                  <a:cubicBezTo>
                    <a:pt x="622" y="265"/>
                    <a:pt x="400" y="132"/>
                    <a:pt x="178" y="14"/>
                  </a:cubicBezTo>
                  <a:cubicBezTo>
                    <a:pt x="163" y="4"/>
                    <a:pt x="14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64625" y="2721975"/>
              <a:ext cx="11850" cy="26275"/>
            </a:xfrm>
            <a:custGeom>
              <a:avLst/>
              <a:gdLst/>
              <a:ahLst/>
              <a:cxnLst/>
              <a:rect l="l" t="t" r="r" b="b"/>
              <a:pathLst>
                <a:path w="474" h="1051" extrusionOk="0">
                  <a:moveTo>
                    <a:pt x="473" y="0"/>
                  </a:moveTo>
                  <a:lnTo>
                    <a:pt x="473" y="0"/>
                  </a:lnTo>
                  <a:cubicBezTo>
                    <a:pt x="385" y="30"/>
                    <a:pt x="325" y="45"/>
                    <a:pt x="281" y="74"/>
                  </a:cubicBezTo>
                  <a:cubicBezTo>
                    <a:pt x="104" y="222"/>
                    <a:pt x="0" y="725"/>
                    <a:pt x="133" y="947"/>
                  </a:cubicBezTo>
                  <a:cubicBezTo>
                    <a:pt x="148" y="991"/>
                    <a:pt x="222" y="1021"/>
                    <a:pt x="281" y="1050"/>
                  </a:cubicBezTo>
                  <a:cubicBezTo>
                    <a:pt x="296" y="1006"/>
                    <a:pt x="325" y="947"/>
                    <a:pt x="311" y="888"/>
                  </a:cubicBezTo>
                  <a:cubicBezTo>
                    <a:pt x="281" y="636"/>
                    <a:pt x="311" y="415"/>
                    <a:pt x="444" y="193"/>
                  </a:cubicBezTo>
                  <a:cubicBezTo>
                    <a:pt x="473" y="163"/>
                    <a:pt x="473" y="104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0175" y="2299750"/>
              <a:ext cx="18875" cy="18150"/>
            </a:xfrm>
            <a:custGeom>
              <a:avLst/>
              <a:gdLst/>
              <a:ahLst/>
              <a:cxnLst/>
              <a:rect l="l" t="t" r="r" b="b"/>
              <a:pathLst>
                <a:path w="755" h="726" extrusionOk="0">
                  <a:moveTo>
                    <a:pt x="74" y="1"/>
                  </a:moveTo>
                  <a:cubicBezTo>
                    <a:pt x="60" y="45"/>
                    <a:pt x="0" y="119"/>
                    <a:pt x="15" y="163"/>
                  </a:cubicBezTo>
                  <a:cubicBezTo>
                    <a:pt x="60" y="267"/>
                    <a:pt x="134" y="356"/>
                    <a:pt x="178" y="430"/>
                  </a:cubicBezTo>
                  <a:cubicBezTo>
                    <a:pt x="326" y="533"/>
                    <a:pt x="415" y="622"/>
                    <a:pt x="533" y="696"/>
                  </a:cubicBezTo>
                  <a:cubicBezTo>
                    <a:pt x="592" y="725"/>
                    <a:pt x="681" y="710"/>
                    <a:pt x="755" y="725"/>
                  </a:cubicBezTo>
                  <a:cubicBezTo>
                    <a:pt x="725" y="651"/>
                    <a:pt x="725" y="563"/>
                    <a:pt x="666" y="503"/>
                  </a:cubicBezTo>
                  <a:cubicBezTo>
                    <a:pt x="533" y="356"/>
                    <a:pt x="370" y="222"/>
                    <a:pt x="222" y="75"/>
                  </a:cubicBezTo>
                  <a:cubicBezTo>
                    <a:pt x="178" y="45"/>
                    <a:pt x="119" y="15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87500" y="2550700"/>
              <a:ext cx="22575" cy="10500"/>
            </a:xfrm>
            <a:custGeom>
              <a:avLst/>
              <a:gdLst/>
              <a:ahLst/>
              <a:cxnLst/>
              <a:rect l="l" t="t" r="r" b="b"/>
              <a:pathLst>
                <a:path w="903" h="420" extrusionOk="0">
                  <a:moveTo>
                    <a:pt x="156" y="0"/>
                  </a:moveTo>
                  <a:cubicBezTo>
                    <a:pt x="105" y="0"/>
                    <a:pt x="48" y="19"/>
                    <a:pt x="0" y="19"/>
                  </a:cubicBezTo>
                  <a:cubicBezTo>
                    <a:pt x="15" y="78"/>
                    <a:pt x="30" y="137"/>
                    <a:pt x="60" y="256"/>
                  </a:cubicBezTo>
                  <a:cubicBezTo>
                    <a:pt x="281" y="315"/>
                    <a:pt x="518" y="374"/>
                    <a:pt x="740" y="418"/>
                  </a:cubicBezTo>
                  <a:cubicBezTo>
                    <a:pt x="743" y="419"/>
                    <a:pt x="747" y="420"/>
                    <a:pt x="750" y="420"/>
                  </a:cubicBezTo>
                  <a:cubicBezTo>
                    <a:pt x="793" y="420"/>
                    <a:pt x="848" y="342"/>
                    <a:pt x="903" y="315"/>
                  </a:cubicBezTo>
                  <a:cubicBezTo>
                    <a:pt x="858" y="270"/>
                    <a:pt x="814" y="211"/>
                    <a:pt x="769" y="196"/>
                  </a:cubicBezTo>
                  <a:cubicBezTo>
                    <a:pt x="577" y="123"/>
                    <a:pt x="385" y="63"/>
                    <a:pt x="193" y="4"/>
                  </a:cubicBezTo>
                  <a:cubicBezTo>
                    <a:pt x="181" y="1"/>
                    <a:pt x="168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074425" y="2728625"/>
              <a:ext cx="27000" cy="7050"/>
            </a:xfrm>
            <a:custGeom>
              <a:avLst/>
              <a:gdLst/>
              <a:ahLst/>
              <a:cxnLst/>
              <a:rect l="l" t="t" r="r" b="b"/>
              <a:pathLst>
                <a:path w="1080" h="282" extrusionOk="0">
                  <a:moveTo>
                    <a:pt x="947" y="1"/>
                  </a:moveTo>
                  <a:cubicBezTo>
                    <a:pt x="873" y="15"/>
                    <a:pt x="799" y="15"/>
                    <a:pt x="725" y="30"/>
                  </a:cubicBezTo>
                  <a:cubicBezTo>
                    <a:pt x="518" y="45"/>
                    <a:pt x="311" y="75"/>
                    <a:pt x="104" y="104"/>
                  </a:cubicBezTo>
                  <a:cubicBezTo>
                    <a:pt x="74" y="119"/>
                    <a:pt x="45" y="193"/>
                    <a:pt x="0" y="252"/>
                  </a:cubicBezTo>
                  <a:cubicBezTo>
                    <a:pt x="74" y="267"/>
                    <a:pt x="104" y="282"/>
                    <a:pt x="133" y="282"/>
                  </a:cubicBezTo>
                  <a:lnTo>
                    <a:pt x="193" y="282"/>
                  </a:lnTo>
                  <a:cubicBezTo>
                    <a:pt x="459" y="267"/>
                    <a:pt x="725" y="237"/>
                    <a:pt x="991" y="208"/>
                  </a:cubicBezTo>
                  <a:cubicBezTo>
                    <a:pt x="1021" y="208"/>
                    <a:pt x="1050" y="134"/>
                    <a:pt x="1080" y="104"/>
                  </a:cubicBezTo>
                  <a:cubicBezTo>
                    <a:pt x="1036" y="60"/>
                    <a:pt x="991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35750" y="2274100"/>
              <a:ext cx="22925" cy="9925"/>
            </a:xfrm>
            <a:custGeom>
              <a:avLst/>
              <a:gdLst/>
              <a:ahLst/>
              <a:cxnLst/>
              <a:rect l="l" t="t" r="r" b="b"/>
              <a:pathLst>
                <a:path w="917" h="397" extrusionOk="0">
                  <a:moveTo>
                    <a:pt x="777" y="0"/>
                  </a:moveTo>
                  <a:cubicBezTo>
                    <a:pt x="758" y="0"/>
                    <a:pt x="741" y="2"/>
                    <a:pt x="725" y="6"/>
                  </a:cubicBezTo>
                  <a:cubicBezTo>
                    <a:pt x="532" y="51"/>
                    <a:pt x="340" y="95"/>
                    <a:pt x="148" y="154"/>
                  </a:cubicBezTo>
                  <a:cubicBezTo>
                    <a:pt x="89" y="184"/>
                    <a:pt x="44" y="243"/>
                    <a:pt x="0" y="272"/>
                  </a:cubicBezTo>
                  <a:cubicBezTo>
                    <a:pt x="44" y="317"/>
                    <a:pt x="89" y="376"/>
                    <a:pt x="133" y="391"/>
                  </a:cubicBezTo>
                  <a:cubicBezTo>
                    <a:pt x="168" y="395"/>
                    <a:pt x="201" y="396"/>
                    <a:pt x="235" y="396"/>
                  </a:cubicBezTo>
                  <a:cubicBezTo>
                    <a:pt x="460" y="396"/>
                    <a:pt x="667" y="312"/>
                    <a:pt x="873" y="184"/>
                  </a:cubicBezTo>
                  <a:cubicBezTo>
                    <a:pt x="887" y="139"/>
                    <a:pt x="917" y="80"/>
                    <a:pt x="887" y="36"/>
                  </a:cubicBezTo>
                  <a:cubicBezTo>
                    <a:pt x="877" y="14"/>
                    <a:pt x="826" y="0"/>
                    <a:pt x="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46650" y="2517250"/>
              <a:ext cx="24425" cy="8425"/>
            </a:xfrm>
            <a:custGeom>
              <a:avLst/>
              <a:gdLst/>
              <a:ahLst/>
              <a:cxnLst/>
              <a:rect l="l" t="t" r="r" b="b"/>
              <a:pathLst>
                <a:path w="977" h="337" extrusionOk="0">
                  <a:moveTo>
                    <a:pt x="631" y="1"/>
                  </a:moveTo>
                  <a:cubicBezTo>
                    <a:pt x="427" y="1"/>
                    <a:pt x="233" y="57"/>
                    <a:pt x="30" y="174"/>
                  </a:cubicBezTo>
                  <a:cubicBezTo>
                    <a:pt x="30" y="218"/>
                    <a:pt x="15" y="263"/>
                    <a:pt x="1" y="307"/>
                  </a:cubicBezTo>
                  <a:cubicBezTo>
                    <a:pt x="60" y="322"/>
                    <a:pt x="104" y="337"/>
                    <a:pt x="163" y="337"/>
                  </a:cubicBezTo>
                  <a:cubicBezTo>
                    <a:pt x="385" y="307"/>
                    <a:pt x="607" y="277"/>
                    <a:pt x="844" y="233"/>
                  </a:cubicBezTo>
                  <a:cubicBezTo>
                    <a:pt x="888" y="218"/>
                    <a:pt x="932" y="189"/>
                    <a:pt x="977" y="159"/>
                  </a:cubicBezTo>
                  <a:cubicBezTo>
                    <a:pt x="947" y="115"/>
                    <a:pt x="918" y="41"/>
                    <a:pt x="873" y="26"/>
                  </a:cubicBezTo>
                  <a:cubicBezTo>
                    <a:pt x="790" y="9"/>
                    <a:pt x="71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30400" y="2714950"/>
              <a:ext cx="17400" cy="14525"/>
            </a:xfrm>
            <a:custGeom>
              <a:avLst/>
              <a:gdLst/>
              <a:ahLst/>
              <a:cxnLst/>
              <a:rect l="l" t="t" r="r" b="b"/>
              <a:pathLst>
                <a:path w="696" h="581" extrusionOk="0">
                  <a:moveTo>
                    <a:pt x="696" y="0"/>
                  </a:moveTo>
                  <a:lnTo>
                    <a:pt x="696" y="0"/>
                  </a:lnTo>
                  <a:cubicBezTo>
                    <a:pt x="622" y="15"/>
                    <a:pt x="548" y="30"/>
                    <a:pt x="504" y="60"/>
                  </a:cubicBezTo>
                  <a:cubicBezTo>
                    <a:pt x="356" y="163"/>
                    <a:pt x="208" y="281"/>
                    <a:pt x="75" y="400"/>
                  </a:cubicBezTo>
                  <a:cubicBezTo>
                    <a:pt x="45" y="429"/>
                    <a:pt x="30" y="488"/>
                    <a:pt x="1" y="533"/>
                  </a:cubicBezTo>
                  <a:cubicBezTo>
                    <a:pt x="39" y="546"/>
                    <a:pt x="99" y="580"/>
                    <a:pt x="134" y="580"/>
                  </a:cubicBezTo>
                  <a:cubicBezTo>
                    <a:pt x="139" y="580"/>
                    <a:pt x="144" y="579"/>
                    <a:pt x="149" y="577"/>
                  </a:cubicBezTo>
                  <a:cubicBezTo>
                    <a:pt x="297" y="518"/>
                    <a:pt x="444" y="429"/>
                    <a:pt x="592" y="370"/>
                  </a:cubicBezTo>
                  <a:lnTo>
                    <a:pt x="563" y="326"/>
                  </a:lnTo>
                  <a:cubicBezTo>
                    <a:pt x="592" y="296"/>
                    <a:pt x="651" y="267"/>
                    <a:pt x="666" y="222"/>
                  </a:cubicBezTo>
                  <a:cubicBezTo>
                    <a:pt x="681" y="148"/>
                    <a:pt x="681" y="74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77150" y="2412375"/>
              <a:ext cx="22950" cy="6075"/>
            </a:xfrm>
            <a:custGeom>
              <a:avLst/>
              <a:gdLst/>
              <a:ahLst/>
              <a:cxnLst/>
              <a:rect l="l" t="t" r="r" b="b"/>
              <a:pathLst>
                <a:path w="918" h="243" extrusionOk="0">
                  <a:moveTo>
                    <a:pt x="567" y="0"/>
                  </a:moveTo>
                  <a:cubicBezTo>
                    <a:pt x="426" y="0"/>
                    <a:pt x="280" y="11"/>
                    <a:pt x="133" y="21"/>
                  </a:cubicBezTo>
                  <a:cubicBezTo>
                    <a:pt x="89" y="21"/>
                    <a:pt x="45" y="110"/>
                    <a:pt x="0" y="154"/>
                  </a:cubicBezTo>
                  <a:cubicBezTo>
                    <a:pt x="60" y="184"/>
                    <a:pt x="119" y="228"/>
                    <a:pt x="163" y="228"/>
                  </a:cubicBezTo>
                  <a:cubicBezTo>
                    <a:pt x="355" y="243"/>
                    <a:pt x="548" y="243"/>
                    <a:pt x="725" y="243"/>
                  </a:cubicBezTo>
                  <a:cubicBezTo>
                    <a:pt x="769" y="243"/>
                    <a:pt x="814" y="228"/>
                    <a:pt x="917" y="198"/>
                  </a:cubicBezTo>
                  <a:cubicBezTo>
                    <a:pt x="843" y="110"/>
                    <a:pt x="799" y="6"/>
                    <a:pt x="740" y="6"/>
                  </a:cubicBezTo>
                  <a:cubicBezTo>
                    <a:pt x="684" y="2"/>
                    <a:pt x="626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7200" y="2217300"/>
              <a:ext cx="15925" cy="14700"/>
            </a:xfrm>
            <a:custGeom>
              <a:avLst/>
              <a:gdLst/>
              <a:ahLst/>
              <a:cxnLst/>
              <a:rect l="l" t="t" r="r" b="b"/>
              <a:pathLst>
                <a:path w="637" h="588" extrusionOk="0">
                  <a:moveTo>
                    <a:pt x="15" y="1"/>
                  </a:moveTo>
                  <a:cubicBezTo>
                    <a:pt x="30" y="89"/>
                    <a:pt x="0" y="223"/>
                    <a:pt x="60" y="267"/>
                  </a:cubicBezTo>
                  <a:cubicBezTo>
                    <a:pt x="178" y="400"/>
                    <a:pt x="311" y="489"/>
                    <a:pt x="459" y="577"/>
                  </a:cubicBezTo>
                  <a:cubicBezTo>
                    <a:pt x="470" y="585"/>
                    <a:pt x="482" y="587"/>
                    <a:pt x="495" y="587"/>
                  </a:cubicBezTo>
                  <a:cubicBezTo>
                    <a:pt x="538" y="587"/>
                    <a:pt x="591" y="559"/>
                    <a:pt x="636" y="548"/>
                  </a:cubicBezTo>
                  <a:cubicBezTo>
                    <a:pt x="622" y="504"/>
                    <a:pt x="607" y="415"/>
                    <a:pt x="577" y="385"/>
                  </a:cubicBezTo>
                  <a:cubicBezTo>
                    <a:pt x="459" y="282"/>
                    <a:pt x="341" y="208"/>
                    <a:pt x="222" y="119"/>
                  </a:cubicBezTo>
                  <a:cubicBezTo>
                    <a:pt x="222" y="104"/>
                    <a:pt x="237" y="89"/>
                    <a:pt x="237" y="7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20600" y="2601450"/>
              <a:ext cx="10375" cy="21475"/>
            </a:xfrm>
            <a:custGeom>
              <a:avLst/>
              <a:gdLst/>
              <a:ahLst/>
              <a:cxnLst/>
              <a:rect l="l" t="t" r="r" b="b"/>
              <a:pathLst>
                <a:path w="415" h="859" extrusionOk="0">
                  <a:moveTo>
                    <a:pt x="193" y="0"/>
                  </a:moveTo>
                  <a:cubicBezTo>
                    <a:pt x="163" y="15"/>
                    <a:pt x="119" y="45"/>
                    <a:pt x="119" y="74"/>
                  </a:cubicBezTo>
                  <a:cubicBezTo>
                    <a:pt x="74" y="326"/>
                    <a:pt x="45" y="577"/>
                    <a:pt x="0" y="858"/>
                  </a:cubicBezTo>
                  <a:cubicBezTo>
                    <a:pt x="45" y="858"/>
                    <a:pt x="89" y="858"/>
                    <a:pt x="119" y="843"/>
                  </a:cubicBezTo>
                  <a:cubicBezTo>
                    <a:pt x="296" y="769"/>
                    <a:pt x="415" y="193"/>
                    <a:pt x="281" y="45"/>
                  </a:cubicBezTo>
                  <a:cubicBezTo>
                    <a:pt x="267" y="15"/>
                    <a:pt x="222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7825" y="2740350"/>
              <a:ext cx="19625" cy="10950"/>
            </a:xfrm>
            <a:custGeom>
              <a:avLst/>
              <a:gdLst/>
              <a:ahLst/>
              <a:cxnLst/>
              <a:rect l="l" t="t" r="r" b="b"/>
              <a:pathLst>
                <a:path w="785" h="438" extrusionOk="0">
                  <a:moveTo>
                    <a:pt x="113" y="1"/>
                  </a:moveTo>
                  <a:cubicBezTo>
                    <a:pt x="75" y="1"/>
                    <a:pt x="16" y="25"/>
                    <a:pt x="16" y="49"/>
                  </a:cubicBezTo>
                  <a:cubicBezTo>
                    <a:pt x="1" y="94"/>
                    <a:pt x="16" y="168"/>
                    <a:pt x="45" y="197"/>
                  </a:cubicBezTo>
                  <a:cubicBezTo>
                    <a:pt x="178" y="271"/>
                    <a:pt x="297" y="360"/>
                    <a:pt x="445" y="419"/>
                  </a:cubicBezTo>
                  <a:lnTo>
                    <a:pt x="459" y="419"/>
                  </a:lnTo>
                  <a:cubicBezTo>
                    <a:pt x="504" y="434"/>
                    <a:pt x="556" y="437"/>
                    <a:pt x="609" y="437"/>
                  </a:cubicBezTo>
                  <a:cubicBezTo>
                    <a:pt x="663" y="437"/>
                    <a:pt x="718" y="434"/>
                    <a:pt x="770" y="434"/>
                  </a:cubicBezTo>
                  <a:cubicBezTo>
                    <a:pt x="770" y="404"/>
                    <a:pt x="770" y="375"/>
                    <a:pt x="785" y="345"/>
                  </a:cubicBezTo>
                  <a:cubicBezTo>
                    <a:pt x="770" y="345"/>
                    <a:pt x="755" y="330"/>
                    <a:pt x="740" y="330"/>
                  </a:cubicBezTo>
                  <a:cubicBezTo>
                    <a:pt x="533" y="212"/>
                    <a:pt x="341" y="108"/>
                    <a:pt x="134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918025" y="2731225"/>
              <a:ext cx="9275" cy="16275"/>
            </a:xfrm>
            <a:custGeom>
              <a:avLst/>
              <a:gdLst/>
              <a:ahLst/>
              <a:cxnLst/>
              <a:rect l="l" t="t" r="r" b="b"/>
              <a:pathLst>
                <a:path w="371" h="651" extrusionOk="0">
                  <a:moveTo>
                    <a:pt x="252" y="0"/>
                  </a:moveTo>
                  <a:cubicBezTo>
                    <a:pt x="223" y="30"/>
                    <a:pt x="178" y="74"/>
                    <a:pt x="149" y="118"/>
                  </a:cubicBezTo>
                  <a:cubicBezTo>
                    <a:pt x="104" y="237"/>
                    <a:pt x="60" y="355"/>
                    <a:pt x="15" y="473"/>
                  </a:cubicBezTo>
                  <a:cubicBezTo>
                    <a:pt x="1" y="533"/>
                    <a:pt x="15" y="592"/>
                    <a:pt x="30" y="651"/>
                  </a:cubicBezTo>
                  <a:cubicBezTo>
                    <a:pt x="89" y="636"/>
                    <a:pt x="149" y="636"/>
                    <a:pt x="252" y="621"/>
                  </a:cubicBezTo>
                  <a:cubicBezTo>
                    <a:pt x="282" y="444"/>
                    <a:pt x="341" y="281"/>
                    <a:pt x="356" y="118"/>
                  </a:cubicBezTo>
                  <a:cubicBezTo>
                    <a:pt x="370" y="89"/>
                    <a:pt x="282" y="3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2775" y="2403650"/>
              <a:ext cx="17750" cy="5925"/>
            </a:xfrm>
            <a:custGeom>
              <a:avLst/>
              <a:gdLst/>
              <a:ahLst/>
              <a:cxnLst/>
              <a:rect l="l" t="t" r="r" b="b"/>
              <a:pathLst>
                <a:path w="710" h="237" extrusionOk="0">
                  <a:moveTo>
                    <a:pt x="592" y="0"/>
                  </a:moveTo>
                  <a:cubicBezTo>
                    <a:pt x="429" y="15"/>
                    <a:pt x="266" y="30"/>
                    <a:pt x="104" y="59"/>
                  </a:cubicBezTo>
                  <a:cubicBezTo>
                    <a:pt x="59" y="59"/>
                    <a:pt x="15" y="104"/>
                    <a:pt x="15" y="133"/>
                  </a:cubicBezTo>
                  <a:cubicBezTo>
                    <a:pt x="0" y="163"/>
                    <a:pt x="44" y="237"/>
                    <a:pt x="59" y="237"/>
                  </a:cubicBezTo>
                  <a:cubicBezTo>
                    <a:pt x="266" y="237"/>
                    <a:pt x="473" y="222"/>
                    <a:pt x="695" y="222"/>
                  </a:cubicBezTo>
                  <a:cubicBezTo>
                    <a:pt x="695" y="119"/>
                    <a:pt x="710" y="74"/>
                    <a:pt x="695" y="45"/>
                  </a:cubicBezTo>
                  <a:cubicBezTo>
                    <a:pt x="680" y="30"/>
                    <a:pt x="636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19100" y="2338950"/>
              <a:ext cx="13325" cy="7775"/>
            </a:xfrm>
            <a:custGeom>
              <a:avLst/>
              <a:gdLst/>
              <a:ahLst/>
              <a:cxnLst/>
              <a:rect l="l" t="t" r="r" b="b"/>
              <a:pathLst>
                <a:path w="533" h="311" extrusionOk="0">
                  <a:moveTo>
                    <a:pt x="400" y="0"/>
                  </a:moveTo>
                  <a:cubicBezTo>
                    <a:pt x="282" y="15"/>
                    <a:pt x="178" y="59"/>
                    <a:pt x="45" y="89"/>
                  </a:cubicBezTo>
                  <a:cubicBezTo>
                    <a:pt x="30" y="163"/>
                    <a:pt x="1" y="222"/>
                    <a:pt x="15" y="266"/>
                  </a:cubicBezTo>
                  <a:cubicBezTo>
                    <a:pt x="15" y="296"/>
                    <a:pt x="104" y="311"/>
                    <a:pt x="148" y="311"/>
                  </a:cubicBezTo>
                  <a:cubicBezTo>
                    <a:pt x="252" y="296"/>
                    <a:pt x="341" y="281"/>
                    <a:pt x="429" y="237"/>
                  </a:cubicBezTo>
                  <a:cubicBezTo>
                    <a:pt x="474" y="207"/>
                    <a:pt x="533" y="133"/>
                    <a:pt x="533" y="104"/>
                  </a:cubicBezTo>
                  <a:cubicBezTo>
                    <a:pt x="518" y="59"/>
                    <a:pt x="444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"/>
          <p:cNvGrpSpPr/>
          <p:nvPr/>
        </p:nvGrpSpPr>
        <p:grpSpPr>
          <a:xfrm rot="-5400000">
            <a:off x="-432284" y="3421314"/>
            <a:ext cx="1524574" cy="959230"/>
            <a:chOff x="6090943" y="4084418"/>
            <a:chExt cx="1179554" cy="742093"/>
          </a:xfrm>
        </p:grpSpPr>
        <p:sp>
          <p:nvSpPr>
            <p:cNvPr id="153" name="Google Shape;153;p2"/>
            <p:cNvSpPr/>
            <p:nvPr/>
          </p:nvSpPr>
          <p:spPr>
            <a:xfrm>
              <a:off x="6090943" y="4084418"/>
              <a:ext cx="1179554" cy="742093"/>
            </a:xfrm>
            <a:custGeom>
              <a:avLst/>
              <a:gdLst/>
              <a:ahLst/>
              <a:cxnLst/>
              <a:rect l="l" t="t" r="r" b="b"/>
              <a:pathLst>
                <a:path w="42430" h="26694" extrusionOk="0">
                  <a:moveTo>
                    <a:pt x="14958" y="257"/>
                  </a:moveTo>
                  <a:cubicBezTo>
                    <a:pt x="15445" y="257"/>
                    <a:pt x="15931" y="305"/>
                    <a:pt x="16416" y="413"/>
                  </a:cubicBezTo>
                  <a:cubicBezTo>
                    <a:pt x="16697" y="472"/>
                    <a:pt x="16904" y="590"/>
                    <a:pt x="17081" y="827"/>
                  </a:cubicBezTo>
                  <a:cubicBezTo>
                    <a:pt x="17362" y="1241"/>
                    <a:pt x="17466" y="1685"/>
                    <a:pt x="17510" y="2158"/>
                  </a:cubicBezTo>
                  <a:cubicBezTo>
                    <a:pt x="16874" y="1936"/>
                    <a:pt x="16239" y="1714"/>
                    <a:pt x="15617" y="1492"/>
                  </a:cubicBezTo>
                  <a:lnTo>
                    <a:pt x="15588" y="1522"/>
                  </a:lnTo>
                  <a:cubicBezTo>
                    <a:pt x="15647" y="1581"/>
                    <a:pt x="15706" y="1655"/>
                    <a:pt x="15780" y="1685"/>
                  </a:cubicBezTo>
                  <a:cubicBezTo>
                    <a:pt x="16017" y="1788"/>
                    <a:pt x="16253" y="1862"/>
                    <a:pt x="16475" y="1980"/>
                  </a:cubicBezTo>
                  <a:cubicBezTo>
                    <a:pt x="16815" y="2128"/>
                    <a:pt x="17155" y="2306"/>
                    <a:pt x="17481" y="2468"/>
                  </a:cubicBezTo>
                  <a:cubicBezTo>
                    <a:pt x="17540" y="2498"/>
                    <a:pt x="17570" y="2542"/>
                    <a:pt x="17643" y="2616"/>
                  </a:cubicBezTo>
                  <a:cubicBezTo>
                    <a:pt x="17540" y="2602"/>
                    <a:pt x="17481" y="2602"/>
                    <a:pt x="17436" y="2602"/>
                  </a:cubicBezTo>
                  <a:cubicBezTo>
                    <a:pt x="16638" y="2542"/>
                    <a:pt x="15824" y="2483"/>
                    <a:pt x="15026" y="2424"/>
                  </a:cubicBezTo>
                  <a:cubicBezTo>
                    <a:pt x="14922" y="2409"/>
                    <a:pt x="14789" y="2380"/>
                    <a:pt x="14715" y="2321"/>
                  </a:cubicBezTo>
                  <a:cubicBezTo>
                    <a:pt x="14360" y="2025"/>
                    <a:pt x="14020" y="1729"/>
                    <a:pt x="13665" y="1433"/>
                  </a:cubicBezTo>
                  <a:cubicBezTo>
                    <a:pt x="13355" y="1152"/>
                    <a:pt x="13029" y="886"/>
                    <a:pt x="12734" y="635"/>
                  </a:cubicBezTo>
                  <a:cubicBezTo>
                    <a:pt x="12853" y="611"/>
                    <a:pt x="12970" y="600"/>
                    <a:pt x="13085" y="600"/>
                  </a:cubicBezTo>
                  <a:cubicBezTo>
                    <a:pt x="13891" y="600"/>
                    <a:pt x="14587" y="1137"/>
                    <a:pt x="15351" y="1448"/>
                  </a:cubicBezTo>
                  <a:lnTo>
                    <a:pt x="15381" y="1330"/>
                  </a:lnTo>
                  <a:cubicBezTo>
                    <a:pt x="14789" y="930"/>
                    <a:pt x="14124" y="649"/>
                    <a:pt x="13384" y="413"/>
                  </a:cubicBezTo>
                  <a:cubicBezTo>
                    <a:pt x="13488" y="398"/>
                    <a:pt x="13562" y="368"/>
                    <a:pt x="13606" y="368"/>
                  </a:cubicBezTo>
                  <a:cubicBezTo>
                    <a:pt x="14060" y="298"/>
                    <a:pt x="14510" y="257"/>
                    <a:pt x="14958" y="257"/>
                  </a:cubicBezTo>
                  <a:close/>
                  <a:moveTo>
                    <a:pt x="23696" y="462"/>
                  </a:moveTo>
                  <a:cubicBezTo>
                    <a:pt x="23906" y="462"/>
                    <a:pt x="24117" y="470"/>
                    <a:pt x="24328" y="487"/>
                  </a:cubicBezTo>
                  <a:cubicBezTo>
                    <a:pt x="25112" y="561"/>
                    <a:pt x="25896" y="664"/>
                    <a:pt x="26679" y="783"/>
                  </a:cubicBezTo>
                  <a:cubicBezTo>
                    <a:pt x="27670" y="960"/>
                    <a:pt x="28380" y="1522"/>
                    <a:pt x="28839" y="2409"/>
                  </a:cubicBezTo>
                  <a:cubicBezTo>
                    <a:pt x="29016" y="2735"/>
                    <a:pt x="29149" y="3090"/>
                    <a:pt x="29312" y="3415"/>
                  </a:cubicBezTo>
                  <a:cubicBezTo>
                    <a:pt x="29341" y="3474"/>
                    <a:pt x="29415" y="3504"/>
                    <a:pt x="29460" y="3533"/>
                  </a:cubicBezTo>
                  <a:cubicBezTo>
                    <a:pt x="29489" y="3474"/>
                    <a:pt x="29548" y="3400"/>
                    <a:pt x="29534" y="3356"/>
                  </a:cubicBezTo>
                  <a:cubicBezTo>
                    <a:pt x="29489" y="3193"/>
                    <a:pt x="29430" y="3030"/>
                    <a:pt x="29356" y="2883"/>
                  </a:cubicBezTo>
                  <a:cubicBezTo>
                    <a:pt x="29208" y="2587"/>
                    <a:pt x="29031" y="2291"/>
                    <a:pt x="28868" y="1995"/>
                  </a:cubicBezTo>
                  <a:cubicBezTo>
                    <a:pt x="28898" y="1980"/>
                    <a:pt x="28913" y="1966"/>
                    <a:pt x="28927" y="1951"/>
                  </a:cubicBezTo>
                  <a:cubicBezTo>
                    <a:pt x="29046" y="2040"/>
                    <a:pt x="29179" y="2128"/>
                    <a:pt x="29297" y="2217"/>
                  </a:cubicBezTo>
                  <a:cubicBezTo>
                    <a:pt x="29889" y="2616"/>
                    <a:pt x="30465" y="3001"/>
                    <a:pt x="31042" y="3400"/>
                  </a:cubicBezTo>
                  <a:cubicBezTo>
                    <a:pt x="31427" y="3652"/>
                    <a:pt x="31737" y="3947"/>
                    <a:pt x="31974" y="4332"/>
                  </a:cubicBezTo>
                  <a:cubicBezTo>
                    <a:pt x="32003" y="4376"/>
                    <a:pt x="32033" y="4435"/>
                    <a:pt x="32048" y="4495"/>
                  </a:cubicBezTo>
                  <a:lnTo>
                    <a:pt x="32077" y="4554"/>
                  </a:lnTo>
                  <a:cubicBezTo>
                    <a:pt x="32255" y="4909"/>
                    <a:pt x="32432" y="5264"/>
                    <a:pt x="32580" y="5633"/>
                  </a:cubicBezTo>
                  <a:cubicBezTo>
                    <a:pt x="32580" y="5648"/>
                    <a:pt x="32580" y="5663"/>
                    <a:pt x="32595" y="5678"/>
                  </a:cubicBezTo>
                  <a:cubicBezTo>
                    <a:pt x="32639" y="5840"/>
                    <a:pt x="32610" y="5855"/>
                    <a:pt x="32403" y="5855"/>
                  </a:cubicBezTo>
                  <a:cubicBezTo>
                    <a:pt x="32388" y="5840"/>
                    <a:pt x="32373" y="5840"/>
                    <a:pt x="32344" y="5826"/>
                  </a:cubicBezTo>
                  <a:cubicBezTo>
                    <a:pt x="32255" y="5781"/>
                    <a:pt x="32166" y="5737"/>
                    <a:pt x="32063" y="5692"/>
                  </a:cubicBezTo>
                  <a:cubicBezTo>
                    <a:pt x="31959" y="5648"/>
                    <a:pt x="31841" y="5633"/>
                    <a:pt x="31752" y="5589"/>
                  </a:cubicBezTo>
                  <a:cubicBezTo>
                    <a:pt x="31249" y="5278"/>
                    <a:pt x="30717" y="5042"/>
                    <a:pt x="30125" y="5042"/>
                  </a:cubicBezTo>
                  <a:cubicBezTo>
                    <a:pt x="30037" y="4790"/>
                    <a:pt x="29963" y="4539"/>
                    <a:pt x="29874" y="4302"/>
                  </a:cubicBezTo>
                  <a:cubicBezTo>
                    <a:pt x="29844" y="4228"/>
                    <a:pt x="29741" y="4184"/>
                    <a:pt x="29682" y="4125"/>
                  </a:cubicBezTo>
                  <a:cubicBezTo>
                    <a:pt x="29667" y="4199"/>
                    <a:pt x="29622" y="4287"/>
                    <a:pt x="29652" y="4376"/>
                  </a:cubicBezTo>
                  <a:cubicBezTo>
                    <a:pt x="29711" y="4583"/>
                    <a:pt x="29785" y="4790"/>
                    <a:pt x="29874" y="5071"/>
                  </a:cubicBezTo>
                  <a:cubicBezTo>
                    <a:pt x="29282" y="5056"/>
                    <a:pt x="28750" y="5056"/>
                    <a:pt x="28203" y="5042"/>
                  </a:cubicBezTo>
                  <a:cubicBezTo>
                    <a:pt x="27863" y="5027"/>
                    <a:pt x="27567" y="4923"/>
                    <a:pt x="27271" y="4731"/>
                  </a:cubicBezTo>
                  <a:cubicBezTo>
                    <a:pt x="26635" y="4287"/>
                    <a:pt x="25896" y="4036"/>
                    <a:pt x="25127" y="3977"/>
                  </a:cubicBezTo>
                  <a:cubicBezTo>
                    <a:pt x="22908" y="3844"/>
                    <a:pt x="20779" y="3297"/>
                    <a:pt x="18620" y="2809"/>
                  </a:cubicBezTo>
                  <a:cubicBezTo>
                    <a:pt x="18368" y="2735"/>
                    <a:pt x="18117" y="2572"/>
                    <a:pt x="17880" y="2439"/>
                  </a:cubicBezTo>
                  <a:cubicBezTo>
                    <a:pt x="17806" y="2395"/>
                    <a:pt x="17777" y="2247"/>
                    <a:pt x="17747" y="2143"/>
                  </a:cubicBezTo>
                  <a:cubicBezTo>
                    <a:pt x="17688" y="1892"/>
                    <a:pt x="17673" y="1611"/>
                    <a:pt x="17599" y="1359"/>
                  </a:cubicBezTo>
                  <a:cubicBezTo>
                    <a:pt x="17525" y="1123"/>
                    <a:pt x="17392" y="901"/>
                    <a:pt x="17289" y="649"/>
                  </a:cubicBezTo>
                  <a:cubicBezTo>
                    <a:pt x="17298" y="649"/>
                    <a:pt x="17321" y="643"/>
                    <a:pt x="17349" y="643"/>
                  </a:cubicBezTo>
                  <a:cubicBezTo>
                    <a:pt x="17362" y="643"/>
                    <a:pt x="17377" y="645"/>
                    <a:pt x="17392" y="649"/>
                  </a:cubicBezTo>
                  <a:lnTo>
                    <a:pt x="17392" y="664"/>
                  </a:lnTo>
                  <a:cubicBezTo>
                    <a:pt x="18039" y="830"/>
                    <a:pt x="18686" y="894"/>
                    <a:pt x="19335" y="894"/>
                  </a:cubicBezTo>
                  <a:cubicBezTo>
                    <a:pt x="20021" y="894"/>
                    <a:pt x="20708" y="822"/>
                    <a:pt x="21400" y="723"/>
                  </a:cubicBezTo>
                  <a:cubicBezTo>
                    <a:pt x="21435" y="720"/>
                    <a:pt x="21468" y="719"/>
                    <a:pt x="21500" y="719"/>
                  </a:cubicBezTo>
                  <a:cubicBezTo>
                    <a:pt x="21626" y="719"/>
                    <a:pt x="21725" y="747"/>
                    <a:pt x="21844" y="842"/>
                  </a:cubicBezTo>
                  <a:cubicBezTo>
                    <a:pt x="22583" y="1359"/>
                    <a:pt x="22967" y="2114"/>
                    <a:pt x="23263" y="2927"/>
                  </a:cubicBezTo>
                  <a:cubicBezTo>
                    <a:pt x="23278" y="3001"/>
                    <a:pt x="23352" y="3060"/>
                    <a:pt x="23396" y="3119"/>
                  </a:cubicBezTo>
                  <a:cubicBezTo>
                    <a:pt x="23426" y="3030"/>
                    <a:pt x="23500" y="2927"/>
                    <a:pt x="23470" y="2868"/>
                  </a:cubicBezTo>
                  <a:cubicBezTo>
                    <a:pt x="23204" y="2069"/>
                    <a:pt x="22849" y="1345"/>
                    <a:pt x="22198" y="797"/>
                  </a:cubicBezTo>
                  <a:cubicBezTo>
                    <a:pt x="22139" y="753"/>
                    <a:pt x="22095" y="709"/>
                    <a:pt x="22006" y="649"/>
                  </a:cubicBezTo>
                  <a:cubicBezTo>
                    <a:pt x="22585" y="521"/>
                    <a:pt x="23141" y="462"/>
                    <a:pt x="23696" y="462"/>
                  </a:cubicBezTo>
                  <a:close/>
                  <a:moveTo>
                    <a:pt x="27937" y="5278"/>
                  </a:moveTo>
                  <a:lnTo>
                    <a:pt x="27937" y="5278"/>
                  </a:lnTo>
                  <a:cubicBezTo>
                    <a:pt x="28188" y="5293"/>
                    <a:pt x="28439" y="5308"/>
                    <a:pt x="28691" y="5323"/>
                  </a:cubicBezTo>
                  <a:cubicBezTo>
                    <a:pt x="29223" y="5337"/>
                    <a:pt x="29756" y="5337"/>
                    <a:pt x="30288" y="5367"/>
                  </a:cubicBezTo>
                  <a:cubicBezTo>
                    <a:pt x="30791" y="5397"/>
                    <a:pt x="31234" y="5633"/>
                    <a:pt x="31634" y="5899"/>
                  </a:cubicBezTo>
                  <a:cubicBezTo>
                    <a:pt x="31190" y="6047"/>
                    <a:pt x="30732" y="6180"/>
                    <a:pt x="30303" y="6373"/>
                  </a:cubicBezTo>
                  <a:cubicBezTo>
                    <a:pt x="29889" y="6550"/>
                    <a:pt x="29489" y="6802"/>
                    <a:pt x="29075" y="7023"/>
                  </a:cubicBezTo>
                  <a:cubicBezTo>
                    <a:pt x="28913" y="6802"/>
                    <a:pt x="28898" y="6683"/>
                    <a:pt x="29105" y="6550"/>
                  </a:cubicBezTo>
                  <a:cubicBezTo>
                    <a:pt x="29401" y="6343"/>
                    <a:pt x="29696" y="6121"/>
                    <a:pt x="29815" y="5752"/>
                  </a:cubicBezTo>
                  <a:cubicBezTo>
                    <a:pt x="29829" y="5678"/>
                    <a:pt x="29800" y="5574"/>
                    <a:pt x="29800" y="5500"/>
                  </a:cubicBezTo>
                  <a:lnTo>
                    <a:pt x="29785" y="5500"/>
                  </a:lnTo>
                  <a:cubicBezTo>
                    <a:pt x="29726" y="5559"/>
                    <a:pt x="29637" y="5604"/>
                    <a:pt x="29593" y="5663"/>
                  </a:cubicBezTo>
                  <a:cubicBezTo>
                    <a:pt x="29415" y="6018"/>
                    <a:pt x="29120" y="6343"/>
                    <a:pt x="28853" y="6476"/>
                  </a:cubicBezTo>
                  <a:cubicBezTo>
                    <a:pt x="28543" y="6077"/>
                    <a:pt x="28247" y="5678"/>
                    <a:pt x="27937" y="5278"/>
                  </a:cubicBezTo>
                  <a:close/>
                  <a:moveTo>
                    <a:pt x="32048" y="6210"/>
                  </a:moveTo>
                  <a:cubicBezTo>
                    <a:pt x="31146" y="6787"/>
                    <a:pt x="30066" y="7023"/>
                    <a:pt x="29268" y="7763"/>
                  </a:cubicBezTo>
                  <a:cubicBezTo>
                    <a:pt x="29238" y="7689"/>
                    <a:pt x="29223" y="7645"/>
                    <a:pt x="29194" y="7585"/>
                  </a:cubicBezTo>
                  <a:cubicBezTo>
                    <a:pt x="29075" y="7290"/>
                    <a:pt x="29120" y="7245"/>
                    <a:pt x="29475" y="7083"/>
                  </a:cubicBezTo>
                  <a:cubicBezTo>
                    <a:pt x="30066" y="6802"/>
                    <a:pt x="30672" y="6521"/>
                    <a:pt x="31294" y="6284"/>
                  </a:cubicBezTo>
                  <a:cubicBezTo>
                    <a:pt x="31456" y="6225"/>
                    <a:pt x="31663" y="6210"/>
                    <a:pt x="31856" y="6210"/>
                  </a:cubicBezTo>
                  <a:close/>
                  <a:moveTo>
                    <a:pt x="34602" y="2377"/>
                  </a:moveTo>
                  <a:cubicBezTo>
                    <a:pt x="34639" y="2377"/>
                    <a:pt x="34681" y="2387"/>
                    <a:pt x="34725" y="2409"/>
                  </a:cubicBezTo>
                  <a:cubicBezTo>
                    <a:pt x="34872" y="2483"/>
                    <a:pt x="34917" y="2572"/>
                    <a:pt x="34813" y="2720"/>
                  </a:cubicBezTo>
                  <a:cubicBezTo>
                    <a:pt x="34739" y="2823"/>
                    <a:pt x="34665" y="2942"/>
                    <a:pt x="34591" y="3045"/>
                  </a:cubicBezTo>
                  <a:lnTo>
                    <a:pt x="34591" y="3060"/>
                  </a:lnTo>
                  <a:cubicBezTo>
                    <a:pt x="34414" y="3326"/>
                    <a:pt x="34310" y="3607"/>
                    <a:pt x="34281" y="3918"/>
                  </a:cubicBezTo>
                  <a:cubicBezTo>
                    <a:pt x="34281" y="3947"/>
                    <a:pt x="34266" y="3977"/>
                    <a:pt x="34266" y="4021"/>
                  </a:cubicBezTo>
                  <a:cubicBezTo>
                    <a:pt x="34251" y="4258"/>
                    <a:pt x="34222" y="4495"/>
                    <a:pt x="34222" y="4731"/>
                  </a:cubicBezTo>
                  <a:cubicBezTo>
                    <a:pt x="34222" y="5204"/>
                    <a:pt x="34030" y="5589"/>
                    <a:pt x="33645" y="5811"/>
                  </a:cubicBezTo>
                  <a:cubicBezTo>
                    <a:pt x="32817" y="6328"/>
                    <a:pt x="32092" y="7038"/>
                    <a:pt x="31190" y="7437"/>
                  </a:cubicBezTo>
                  <a:cubicBezTo>
                    <a:pt x="30939" y="7541"/>
                    <a:pt x="30672" y="7630"/>
                    <a:pt x="30436" y="7748"/>
                  </a:cubicBezTo>
                  <a:cubicBezTo>
                    <a:pt x="30096" y="7926"/>
                    <a:pt x="29756" y="8118"/>
                    <a:pt x="29401" y="8310"/>
                  </a:cubicBezTo>
                  <a:cubicBezTo>
                    <a:pt x="29371" y="8221"/>
                    <a:pt x="29341" y="8133"/>
                    <a:pt x="29327" y="8059"/>
                  </a:cubicBezTo>
                  <a:cubicBezTo>
                    <a:pt x="29918" y="7556"/>
                    <a:pt x="30598" y="7260"/>
                    <a:pt x="31294" y="6964"/>
                  </a:cubicBezTo>
                  <a:cubicBezTo>
                    <a:pt x="31811" y="6728"/>
                    <a:pt x="32299" y="6432"/>
                    <a:pt x="32772" y="6121"/>
                  </a:cubicBezTo>
                  <a:cubicBezTo>
                    <a:pt x="32920" y="6018"/>
                    <a:pt x="33039" y="5796"/>
                    <a:pt x="33098" y="5604"/>
                  </a:cubicBezTo>
                  <a:cubicBezTo>
                    <a:pt x="33142" y="5441"/>
                    <a:pt x="33216" y="5308"/>
                    <a:pt x="33290" y="5190"/>
                  </a:cubicBezTo>
                  <a:cubicBezTo>
                    <a:pt x="33364" y="5086"/>
                    <a:pt x="33438" y="4983"/>
                    <a:pt x="33527" y="4894"/>
                  </a:cubicBezTo>
                  <a:cubicBezTo>
                    <a:pt x="33556" y="4879"/>
                    <a:pt x="33571" y="4849"/>
                    <a:pt x="33601" y="4820"/>
                  </a:cubicBezTo>
                  <a:cubicBezTo>
                    <a:pt x="33926" y="4524"/>
                    <a:pt x="34089" y="4169"/>
                    <a:pt x="34177" y="3770"/>
                  </a:cubicBezTo>
                  <a:cubicBezTo>
                    <a:pt x="34192" y="3666"/>
                    <a:pt x="34207" y="3563"/>
                    <a:pt x="34222" y="3445"/>
                  </a:cubicBezTo>
                  <a:cubicBezTo>
                    <a:pt x="34237" y="3267"/>
                    <a:pt x="34281" y="3090"/>
                    <a:pt x="34325" y="2897"/>
                  </a:cubicBezTo>
                  <a:cubicBezTo>
                    <a:pt x="34355" y="2779"/>
                    <a:pt x="34384" y="2646"/>
                    <a:pt x="34429" y="2528"/>
                  </a:cubicBezTo>
                  <a:cubicBezTo>
                    <a:pt x="34450" y="2434"/>
                    <a:pt x="34514" y="2377"/>
                    <a:pt x="34602" y="2377"/>
                  </a:cubicBezTo>
                  <a:close/>
                  <a:moveTo>
                    <a:pt x="35686" y="5500"/>
                  </a:moveTo>
                  <a:cubicBezTo>
                    <a:pt x="35849" y="5840"/>
                    <a:pt x="36026" y="6166"/>
                    <a:pt x="36174" y="6506"/>
                  </a:cubicBezTo>
                  <a:cubicBezTo>
                    <a:pt x="36277" y="6728"/>
                    <a:pt x="36351" y="6979"/>
                    <a:pt x="36425" y="7216"/>
                  </a:cubicBezTo>
                  <a:cubicBezTo>
                    <a:pt x="36440" y="7275"/>
                    <a:pt x="36425" y="7364"/>
                    <a:pt x="36381" y="7408"/>
                  </a:cubicBezTo>
                  <a:cubicBezTo>
                    <a:pt x="36115" y="7704"/>
                    <a:pt x="35834" y="7985"/>
                    <a:pt x="35553" y="8295"/>
                  </a:cubicBezTo>
                  <a:cubicBezTo>
                    <a:pt x="35434" y="8428"/>
                    <a:pt x="35346" y="8561"/>
                    <a:pt x="35213" y="8739"/>
                  </a:cubicBezTo>
                  <a:cubicBezTo>
                    <a:pt x="35183" y="8517"/>
                    <a:pt x="35124" y="8295"/>
                    <a:pt x="35139" y="8073"/>
                  </a:cubicBezTo>
                  <a:cubicBezTo>
                    <a:pt x="35183" y="7674"/>
                    <a:pt x="35227" y="7275"/>
                    <a:pt x="35346" y="6890"/>
                  </a:cubicBezTo>
                  <a:cubicBezTo>
                    <a:pt x="35494" y="6432"/>
                    <a:pt x="35656" y="6003"/>
                    <a:pt x="35612" y="5515"/>
                  </a:cubicBezTo>
                  <a:cubicBezTo>
                    <a:pt x="35641" y="5515"/>
                    <a:pt x="35671" y="5500"/>
                    <a:pt x="35686" y="5500"/>
                  </a:cubicBezTo>
                  <a:close/>
                  <a:moveTo>
                    <a:pt x="36544" y="7600"/>
                  </a:moveTo>
                  <a:cubicBezTo>
                    <a:pt x="36618" y="7837"/>
                    <a:pt x="36692" y="8103"/>
                    <a:pt x="36795" y="8340"/>
                  </a:cubicBezTo>
                  <a:cubicBezTo>
                    <a:pt x="37046" y="8902"/>
                    <a:pt x="37327" y="9449"/>
                    <a:pt x="37594" y="9996"/>
                  </a:cubicBezTo>
                  <a:cubicBezTo>
                    <a:pt x="37638" y="10099"/>
                    <a:pt x="37668" y="10159"/>
                    <a:pt x="37579" y="10262"/>
                  </a:cubicBezTo>
                  <a:cubicBezTo>
                    <a:pt x="37505" y="10351"/>
                    <a:pt x="37461" y="10469"/>
                    <a:pt x="37431" y="10587"/>
                  </a:cubicBezTo>
                  <a:cubicBezTo>
                    <a:pt x="37342" y="11076"/>
                    <a:pt x="37076" y="11475"/>
                    <a:pt x="36736" y="11845"/>
                  </a:cubicBezTo>
                  <a:cubicBezTo>
                    <a:pt x="36558" y="12037"/>
                    <a:pt x="36411" y="12259"/>
                    <a:pt x="36233" y="12495"/>
                  </a:cubicBezTo>
                  <a:cubicBezTo>
                    <a:pt x="36056" y="11312"/>
                    <a:pt x="35922" y="10114"/>
                    <a:pt x="35346" y="9094"/>
                  </a:cubicBezTo>
                  <a:cubicBezTo>
                    <a:pt x="35420" y="8976"/>
                    <a:pt x="35479" y="8902"/>
                    <a:pt x="35508" y="8813"/>
                  </a:cubicBezTo>
                  <a:cubicBezTo>
                    <a:pt x="35553" y="8739"/>
                    <a:pt x="35568" y="8635"/>
                    <a:pt x="35612" y="8576"/>
                  </a:cubicBezTo>
                  <a:cubicBezTo>
                    <a:pt x="35922" y="8251"/>
                    <a:pt x="36233" y="7926"/>
                    <a:pt x="36544" y="7600"/>
                  </a:cubicBezTo>
                  <a:close/>
                  <a:moveTo>
                    <a:pt x="34843" y="3888"/>
                  </a:moveTo>
                  <a:cubicBezTo>
                    <a:pt x="34917" y="3918"/>
                    <a:pt x="34991" y="3947"/>
                    <a:pt x="35050" y="3977"/>
                  </a:cubicBezTo>
                  <a:cubicBezTo>
                    <a:pt x="35641" y="4317"/>
                    <a:pt x="36144" y="4776"/>
                    <a:pt x="36499" y="5352"/>
                  </a:cubicBezTo>
                  <a:cubicBezTo>
                    <a:pt x="36958" y="6047"/>
                    <a:pt x="37564" y="6595"/>
                    <a:pt x="38230" y="7068"/>
                  </a:cubicBezTo>
                  <a:cubicBezTo>
                    <a:pt x="38614" y="7349"/>
                    <a:pt x="38969" y="7630"/>
                    <a:pt x="39250" y="7985"/>
                  </a:cubicBezTo>
                  <a:cubicBezTo>
                    <a:pt x="39324" y="8088"/>
                    <a:pt x="39398" y="8192"/>
                    <a:pt x="39472" y="8295"/>
                  </a:cubicBezTo>
                  <a:cubicBezTo>
                    <a:pt x="39620" y="8561"/>
                    <a:pt x="39753" y="8828"/>
                    <a:pt x="39871" y="9109"/>
                  </a:cubicBezTo>
                  <a:cubicBezTo>
                    <a:pt x="40049" y="9523"/>
                    <a:pt x="40226" y="9937"/>
                    <a:pt x="40389" y="10366"/>
                  </a:cubicBezTo>
                  <a:cubicBezTo>
                    <a:pt x="40418" y="10425"/>
                    <a:pt x="40448" y="10484"/>
                    <a:pt x="40463" y="10543"/>
                  </a:cubicBezTo>
                  <a:cubicBezTo>
                    <a:pt x="40507" y="10632"/>
                    <a:pt x="40537" y="10706"/>
                    <a:pt x="40566" y="10795"/>
                  </a:cubicBezTo>
                  <a:cubicBezTo>
                    <a:pt x="40256" y="10647"/>
                    <a:pt x="39945" y="10514"/>
                    <a:pt x="39634" y="10380"/>
                  </a:cubicBezTo>
                  <a:cubicBezTo>
                    <a:pt x="39575" y="10351"/>
                    <a:pt x="39516" y="10336"/>
                    <a:pt x="39442" y="10336"/>
                  </a:cubicBezTo>
                  <a:cubicBezTo>
                    <a:pt x="39398" y="10336"/>
                    <a:pt x="39339" y="10380"/>
                    <a:pt x="39280" y="10395"/>
                  </a:cubicBezTo>
                  <a:cubicBezTo>
                    <a:pt x="39309" y="10440"/>
                    <a:pt x="39339" y="10484"/>
                    <a:pt x="39368" y="10528"/>
                  </a:cubicBezTo>
                  <a:cubicBezTo>
                    <a:pt x="39368" y="10543"/>
                    <a:pt x="39383" y="10543"/>
                    <a:pt x="39383" y="10543"/>
                  </a:cubicBezTo>
                  <a:cubicBezTo>
                    <a:pt x="39901" y="10676"/>
                    <a:pt x="40330" y="10957"/>
                    <a:pt x="40744" y="11283"/>
                  </a:cubicBezTo>
                  <a:cubicBezTo>
                    <a:pt x="40788" y="11312"/>
                    <a:pt x="40847" y="11327"/>
                    <a:pt x="40862" y="11371"/>
                  </a:cubicBezTo>
                  <a:cubicBezTo>
                    <a:pt x="40965" y="11549"/>
                    <a:pt x="41069" y="11726"/>
                    <a:pt x="41187" y="11918"/>
                  </a:cubicBezTo>
                  <a:cubicBezTo>
                    <a:pt x="41439" y="12333"/>
                    <a:pt x="41690" y="12761"/>
                    <a:pt x="41794" y="13249"/>
                  </a:cubicBezTo>
                  <a:cubicBezTo>
                    <a:pt x="41912" y="13767"/>
                    <a:pt x="41956" y="14285"/>
                    <a:pt x="42030" y="14788"/>
                  </a:cubicBezTo>
                  <a:lnTo>
                    <a:pt x="41587" y="14684"/>
                  </a:lnTo>
                  <a:cubicBezTo>
                    <a:pt x="41291" y="14610"/>
                    <a:pt x="41025" y="14536"/>
                    <a:pt x="40744" y="14477"/>
                  </a:cubicBezTo>
                  <a:cubicBezTo>
                    <a:pt x="40433" y="14388"/>
                    <a:pt x="40211" y="14255"/>
                    <a:pt x="40049" y="13930"/>
                  </a:cubicBezTo>
                  <a:cubicBezTo>
                    <a:pt x="39472" y="12806"/>
                    <a:pt x="38836" y="11697"/>
                    <a:pt x="38230" y="10587"/>
                  </a:cubicBezTo>
                  <a:cubicBezTo>
                    <a:pt x="38185" y="10514"/>
                    <a:pt x="38156" y="10454"/>
                    <a:pt x="38096" y="10351"/>
                  </a:cubicBezTo>
                  <a:cubicBezTo>
                    <a:pt x="38318" y="10336"/>
                    <a:pt x="38496" y="10321"/>
                    <a:pt x="38703" y="10307"/>
                  </a:cubicBezTo>
                  <a:cubicBezTo>
                    <a:pt x="38621" y="10130"/>
                    <a:pt x="38501" y="10094"/>
                    <a:pt x="38388" y="10094"/>
                  </a:cubicBezTo>
                  <a:cubicBezTo>
                    <a:pt x="38359" y="10094"/>
                    <a:pt x="38331" y="10096"/>
                    <a:pt x="38303" y="10099"/>
                  </a:cubicBezTo>
                  <a:cubicBezTo>
                    <a:pt x="38262" y="10108"/>
                    <a:pt x="38223" y="10113"/>
                    <a:pt x="38188" y="10113"/>
                  </a:cubicBezTo>
                  <a:cubicBezTo>
                    <a:pt x="37987" y="10113"/>
                    <a:pt x="37884" y="9975"/>
                    <a:pt x="37771" y="9774"/>
                  </a:cubicBezTo>
                  <a:cubicBezTo>
                    <a:pt x="37387" y="9049"/>
                    <a:pt x="37046" y="8325"/>
                    <a:pt x="36839" y="7526"/>
                  </a:cubicBezTo>
                  <a:cubicBezTo>
                    <a:pt x="36940" y="7498"/>
                    <a:pt x="37014" y="7481"/>
                    <a:pt x="37072" y="7481"/>
                  </a:cubicBezTo>
                  <a:cubicBezTo>
                    <a:pt x="37194" y="7481"/>
                    <a:pt x="37247" y="7553"/>
                    <a:pt x="37327" y="7733"/>
                  </a:cubicBezTo>
                  <a:cubicBezTo>
                    <a:pt x="37505" y="8133"/>
                    <a:pt x="37712" y="8502"/>
                    <a:pt x="37904" y="8887"/>
                  </a:cubicBezTo>
                  <a:cubicBezTo>
                    <a:pt x="37978" y="9049"/>
                    <a:pt x="38022" y="9212"/>
                    <a:pt x="38096" y="9360"/>
                  </a:cubicBezTo>
                  <a:cubicBezTo>
                    <a:pt x="38111" y="9404"/>
                    <a:pt x="38170" y="9434"/>
                    <a:pt x="38215" y="9464"/>
                  </a:cubicBezTo>
                  <a:cubicBezTo>
                    <a:pt x="38230" y="9404"/>
                    <a:pt x="38289" y="9360"/>
                    <a:pt x="38274" y="9316"/>
                  </a:cubicBezTo>
                  <a:cubicBezTo>
                    <a:pt x="38230" y="9138"/>
                    <a:pt x="38200" y="8961"/>
                    <a:pt x="38111" y="8813"/>
                  </a:cubicBezTo>
                  <a:cubicBezTo>
                    <a:pt x="37904" y="8399"/>
                    <a:pt x="37668" y="7985"/>
                    <a:pt x="37446" y="7585"/>
                  </a:cubicBezTo>
                  <a:lnTo>
                    <a:pt x="37490" y="7511"/>
                  </a:lnTo>
                  <a:cubicBezTo>
                    <a:pt x="37742" y="7556"/>
                    <a:pt x="38008" y="7585"/>
                    <a:pt x="38244" y="7659"/>
                  </a:cubicBezTo>
                  <a:cubicBezTo>
                    <a:pt x="38481" y="7748"/>
                    <a:pt x="38703" y="7896"/>
                    <a:pt x="38939" y="8014"/>
                  </a:cubicBezTo>
                  <a:cubicBezTo>
                    <a:pt x="38954" y="7985"/>
                    <a:pt x="38969" y="7970"/>
                    <a:pt x="38999" y="7940"/>
                  </a:cubicBezTo>
                  <a:cubicBezTo>
                    <a:pt x="38910" y="7866"/>
                    <a:pt x="38836" y="7763"/>
                    <a:pt x="38732" y="7704"/>
                  </a:cubicBezTo>
                  <a:cubicBezTo>
                    <a:pt x="38274" y="7467"/>
                    <a:pt x="37786" y="7319"/>
                    <a:pt x="37268" y="7260"/>
                  </a:cubicBezTo>
                  <a:cubicBezTo>
                    <a:pt x="37091" y="7245"/>
                    <a:pt x="36928" y="7171"/>
                    <a:pt x="36736" y="7127"/>
                  </a:cubicBezTo>
                  <a:cubicBezTo>
                    <a:pt x="36277" y="5973"/>
                    <a:pt x="35834" y="4790"/>
                    <a:pt x="34799" y="3947"/>
                  </a:cubicBezTo>
                  <a:lnTo>
                    <a:pt x="34843" y="3888"/>
                  </a:lnTo>
                  <a:close/>
                  <a:moveTo>
                    <a:pt x="37771" y="10366"/>
                  </a:moveTo>
                  <a:cubicBezTo>
                    <a:pt x="37830" y="10440"/>
                    <a:pt x="37845" y="10454"/>
                    <a:pt x="37860" y="10484"/>
                  </a:cubicBezTo>
                  <a:cubicBezTo>
                    <a:pt x="38496" y="11593"/>
                    <a:pt x="39132" y="12702"/>
                    <a:pt x="39768" y="13811"/>
                  </a:cubicBezTo>
                  <a:cubicBezTo>
                    <a:pt x="39901" y="14048"/>
                    <a:pt x="39989" y="14255"/>
                    <a:pt x="39886" y="14566"/>
                  </a:cubicBezTo>
                  <a:cubicBezTo>
                    <a:pt x="39753" y="14980"/>
                    <a:pt x="39620" y="15364"/>
                    <a:pt x="39309" y="15690"/>
                  </a:cubicBezTo>
                  <a:cubicBezTo>
                    <a:pt x="39043" y="15985"/>
                    <a:pt x="38851" y="16340"/>
                    <a:pt x="38762" y="16799"/>
                  </a:cubicBezTo>
                  <a:cubicBezTo>
                    <a:pt x="38496" y="16488"/>
                    <a:pt x="38244" y="16222"/>
                    <a:pt x="38008" y="15941"/>
                  </a:cubicBezTo>
                  <a:cubicBezTo>
                    <a:pt x="37357" y="15202"/>
                    <a:pt x="36854" y="14373"/>
                    <a:pt x="36499" y="13442"/>
                  </a:cubicBezTo>
                  <a:cubicBezTo>
                    <a:pt x="36337" y="12998"/>
                    <a:pt x="36470" y="12628"/>
                    <a:pt x="36706" y="12259"/>
                  </a:cubicBezTo>
                  <a:cubicBezTo>
                    <a:pt x="36810" y="12081"/>
                    <a:pt x="36958" y="11918"/>
                    <a:pt x="37091" y="11756"/>
                  </a:cubicBezTo>
                  <a:cubicBezTo>
                    <a:pt x="37342" y="11445"/>
                    <a:pt x="37520" y="11105"/>
                    <a:pt x="37608" y="10706"/>
                  </a:cubicBezTo>
                  <a:cubicBezTo>
                    <a:pt x="37638" y="10602"/>
                    <a:pt x="37697" y="10499"/>
                    <a:pt x="37771" y="10366"/>
                  </a:cubicBezTo>
                  <a:close/>
                  <a:moveTo>
                    <a:pt x="40152" y="14625"/>
                  </a:moveTo>
                  <a:cubicBezTo>
                    <a:pt x="40211" y="14802"/>
                    <a:pt x="40285" y="14950"/>
                    <a:pt x="40330" y="15128"/>
                  </a:cubicBezTo>
                  <a:cubicBezTo>
                    <a:pt x="40477" y="15734"/>
                    <a:pt x="40625" y="16340"/>
                    <a:pt x="40773" y="16961"/>
                  </a:cubicBezTo>
                  <a:cubicBezTo>
                    <a:pt x="40788" y="17050"/>
                    <a:pt x="40832" y="17139"/>
                    <a:pt x="40877" y="17242"/>
                  </a:cubicBezTo>
                  <a:cubicBezTo>
                    <a:pt x="40906" y="17242"/>
                    <a:pt x="40936" y="17228"/>
                    <a:pt x="40965" y="17228"/>
                  </a:cubicBezTo>
                  <a:cubicBezTo>
                    <a:pt x="40965" y="17139"/>
                    <a:pt x="40995" y="17035"/>
                    <a:pt x="40965" y="16947"/>
                  </a:cubicBezTo>
                  <a:cubicBezTo>
                    <a:pt x="40803" y="16281"/>
                    <a:pt x="40640" y="15616"/>
                    <a:pt x="40477" y="14950"/>
                  </a:cubicBezTo>
                  <a:cubicBezTo>
                    <a:pt x="40448" y="14861"/>
                    <a:pt x="40418" y="14773"/>
                    <a:pt x="40374" y="14640"/>
                  </a:cubicBezTo>
                  <a:lnTo>
                    <a:pt x="40374" y="14640"/>
                  </a:lnTo>
                  <a:cubicBezTo>
                    <a:pt x="40773" y="14758"/>
                    <a:pt x="41217" y="14758"/>
                    <a:pt x="41587" y="14935"/>
                  </a:cubicBezTo>
                  <a:cubicBezTo>
                    <a:pt x="41705" y="14980"/>
                    <a:pt x="41808" y="15054"/>
                    <a:pt x="41912" y="15157"/>
                  </a:cubicBezTo>
                  <a:cubicBezTo>
                    <a:pt x="41956" y="15202"/>
                    <a:pt x="42015" y="15276"/>
                    <a:pt x="42015" y="15320"/>
                  </a:cubicBezTo>
                  <a:cubicBezTo>
                    <a:pt x="41971" y="16784"/>
                    <a:pt x="41853" y="18248"/>
                    <a:pt x="41468" y="19668"/>
                  </a:cubicBezTo>
                  <a:cubicBezTo>
                    <a:pt x="41468" y="19683"/>
                    <a:pt x="41454" y="19697"/>
                    <a:pt x="41424" y="19757"/>
                  </a:cubicBezTo>
                  <a:cubicBezTo>
                    <a:pt x="41335" y="19283"/>
                    <a:pt x="41409" y="18810"/>
                    <a:pt x="41187" y="18381"/>
                  </a:cubicBezTo>
                  <a:cubicBezTo>
                    <a:pt x="41187" y="18381"/>
                    <a:pt x="41187" y="18366"/>
                    <a:pt x="41187" y="18366"/>
                  </a:cubicBezTo>
                  <a:cubicBezTo>
                    <a:pt x="41143" y="18485"/>
                    <a:pt x="41128" y="18588"/>
                    <a:pt x="41113" y="18707"/>
                  </a:cubicBezTo>
                  <a:cubicBezTo>
                    <a:pt x="41099" y="19017"/>
                    <a:pt x="41173" y="19328"/>
                    <a:pt x="41143" y="19638"/>
                  </a:cubicBezTo>
                  <a:cubicBezTo>
                    <a:pt x="41069" y="19549"/>
                    <a:pt x="40995" y="19461"/>
                    <a:pt x="40921" y="19357"/>
                  </a:cubicBezTo>
                  <a:cubicBezTo>
                    <a:pt x="40285" y="18559"/>
                    <a:pt x="39634" y="17760"/>
                    <a:pt x="38999" y="16947"/>
                  </a:cubicBezTo>
                  <a:lnTo>
                    <a:pt x="39102" y="16858"/>
                  </a:lnTo>
                  <a:lnTo>
                    <a:pt x="39058" y="16828"/>
                  </a:lnTo>
                  <a:cubicBezTo>
                    <a:pt x="39073" y="16710"/>
                    <a:pt x="39073" y="16562"/>
                    <a:pt x="39132" y="16459"/>
                  </a:cubicBezTo>
                  <a:cubicBezTo>
                    <a:pt x="39250" y="16222"/>
                    <a:pt x="39413" y="16000"/>
                    <a:pt x="39546" y="15764"/>
                  </a:cubicBezTo>
                  <a:cubicBezTo>
                    <a:pt x="39708" y="15483"/>
                    <a:pt x="39856" y="15187"/>
                    <a:pt x="40004" y="14906"/>
                  </a:cubicBezTo>
                  <a:cubicBezTo>
                    <a:pt x="40049" y="14817"/>
                    <a:pt x="40063" y="14728"/>
                    <a:pt x="40152" y="14625"/>
                  </a:cubicBezTo>
                  <a:close/>
                  <a:moveTo>
                    <a:pt x="14680" y="2765"/>
                  </a:moveTo>
                  <a:cubicBezTo>
                    <a:pt x="15345" y="2765"/>
                    <a:pt x="16013" y="2791"/>
                    <a:pt x="16682" y="2838"/>
                  </a:cubicBezTo>
                  <a:cubicBezTo>
                    <a:pt x="17910" y="2927"/>
                    <a:pt x="19122" y="3237"/>
                    <a:pt x="20335" y="3518"/>
                  </a:cubicBezTo>
                  <a:cubicBezTo>
                    <a:pt x="21858" y="3859"/>
                    <a:pt x="23396" y="4154"/>
                    <a:pt x="24949" y="4273"/>
                  </a:cubicBezTo>
                  <a:cubicBezTo>
                    <a:pt x="25689" y="4332"/>
                    <a:pt x="26398" y="4524"/>
                    <a:pt x="26990" y="4938"/>
                  </a:cubicBezTo>
                  <a:cubicBezTo>
                    <a:pt x="27434" y="5234"/>
                    <a:pt x="27789" y="5663"/>
                    <a:pt x="28144" y="6062"/>
                  </a:cubicBezTo>
                  <a:cubicBezTo>
                    <a:pt x="28498" y="6432"/>
                    <a:pt x="28676" y="6905"/>
                    <a:pt x="28824" y="7393"/>
                  </a:cubicBezTo>
                  <a:cubicBezTo>
                    <a:pt x="28868" y="7511"/>
                    <a:pt x="28898" y="7645"/>
                    <a:pt x="28942" y="7763"/>
                  </a:cubicBezTo>
                  <a:cubicBezTo>
                    <a:pt x="29105" y="8251"/>
                    <a:pt x="29282" y="8739"/>
                    <a:pt x="29445" y="9242"/>
                  </a:cubicBezTo>
                  <a:cubicBezTo>
                    <a:pt x="29741" y="10188"/>
                    <a:pt x="29889" y="11164"/>
                    <a:pt x="29741" y="12170"/>
                  </a:cubicBezTo>
                  <a:cubicBezTo>
                    <a:pt x="29608" y="13028"/>
                    <a:pt x="29120" y="13678"/>
                    <a:pt x="28513" y="14270"/>
                  </a:cubicBezTo>
                  <a:cubicBezTo>
                    <a:pt x="27656" y="15098"/>
                    <a:pt x="26798" y="15911"/>
                    <a:pt x="25984" y="16769"/>
                  </a:cubicBezTo>
                  <a:cubicBezTo>
                    <a:pt x="25437" y="17361"/>
                    <a:pt x="24964" y="18026"/>
                    <a:pt x="24461" y="18647"/>
                  </a:cubicBezTo>
                  <a:cubicBezTo>
                    <a:pt x="23248" y="20126"/>
                    <a:pt x="21814" y="21383"/>
                    <a:pt x="20365" y="22626"/>
                  </a:cubicBezTo>
                  <a:cubicBezTo>
                    <a:pt x="19492" y="23365"/>
                    <a:pt x="18590" y="24090"/>
                    <a:pt x="17584" y="24637"/>
                  </a:cubicBezTo>
                  <a:cubicBezTo>
                    <a:pt x="15543" y="25776"/>
                    <a:pt x="13340" y="26323"/>
                    <a:pt x="11003" y="26367"/>
                  </a:cubicBezTo>
                  <a:cubicBezTo>
                    <a:pt x="10883" y="26371"/>
                    <a:pt x="10763" y="26372"/>
                    <a:pt x="10643" y="26372"/>
                  </a:cubicBezTo>
                  <a:cubicBezTo>
                    <a:pt x="9236" y="26372"/>
                    <a:pt x="7889" y="26130"/>
                    <a:pt x="6567" y="25598"/>
                  </a:cubicBezTo>
                  <a:cubicBezTo>
                    <a:pt x="6153" y="25435"/>
                    <a:pt x="5783" y="25214"/>
                    <a:pt x="5428" y="24977"/>
                  </a:cubicBezTo>
                  <a:cubicBezTo>
                    <a:pt x="4762" y="24533"/>
                    <a:pt x="4186" y="23957"/>
                    <a:pt x="3668" y="23321"/>
                  </a:cubicBezTo>
                  <a:cubicBezTo>
                    <a:pt x="3579" y="23188"/>
                    <a:pt x="3402" y="23128"/>
                    <a:pt x="3298" y="23010"/>
                  </a:cubicBezTo>
                  <a:cubicBezTo>
                    <a:pt x="2869" y="22433"/>
                    <a:pt x="2455" y="21857"/>
                    <a:pt x="2026" y="21280"/>
                  </a:cubicBezTo>
                  <a:cubicBezTo>
                    <a:pt x="2041" y="21265"/>
                    <a:pt x="2056" y="21250"/>
                    <a:pt x="2071" y="21250"/>
                  </a:cubicBezTo>
                  <a:cubicBezTo>
                    <a:pt x="1139" y="19505"/>
                    <a:pt x="681" y="17627"/>
                    <a:pt x="518" y="15675"/>
                  </a:cubicBezTo>
                  <a:cubicBezTo>
                    <a:pt x="429" y="14714"/>
                    <a:pt x="341" y="13752"/>
                    <a:pt x="370" y="12806"/>
                  </a:cubicBezTo>
                  <a:cubicBezTo>
                    <a:pt x="459" y="10425"/>
                    <a:pt x="1420" y="8399"/>
                    <a:pt x="3091" y="6728"/>
                  </a:cubicBezTo>
                  <a:cubicBezTo>
                    <a:pt x="4481" y="5352"/>
                    <a:pt x="6182" y="4435"/>
                    <a:pt x="8046" y="3799"/>
                  </a:cubicBezTo>
                  <a:cubicBezTo>
                    <a:pt x="10213" y="3058"/>
                    <a:pt x="12434" y="2765"/>
                    <a:pt x="14680" y="2765"/>
                  </a:cubicBezTo>
                  <a:close/>
                  <a:moveTo>
                    <a:pt x="14903" y="0"/>
                  </a:moveTo>
                  <a:cubicBezTo>
                    <a:pt x="14321" y="0"/>
                    <a:pt x="13736" y="63"/>
                    <a:pt x="13148" y="176"/>
                  </a:cubicBezTo>
                  <a:cubicBezTo>
                    <a:pt x="12808" y="235"/>
                    <a:pt x="12453" y="295"/>
                    <a:pt x="12112" y="368"/>
                  </a:cubicBezTo>
                  <a:cubicBezTo>
                    <a:pt x="12053" y="383"/>
                    <a:pt x="12009" y="398"/>
                    <a:pt x="11950" y="398"/>
                  </a:cubicBezTo>
                  <a:cubicBezTo>
                    <a:pt x="11891" y="413"/>
                    <a:pt x="11802" y="502"/>
                    <a:pt x="11787" y="575"/>
                  </a:cubicBezTo>
                  <a:cubicBezTo>
                    <a:pt x="11787" y="620"/>
                    <a:pt x="11861" y="694"/>
                    <a:pt x="11935" y="738"/>
                  </a:cubicBezTo>
                  <a:cubicBezTo>
                    <a:pt x="11994" y="783"/>
                    <a:pt x="12083" y="797"/>
                    <a:pt x="12157" y="812"/>
                  </a:cubicBezTo>
                  <a:cubicBezTo>
                    <a:pt x="12527" y="930"/>
                    <a:pt x="12867" y="1078"/>
                    <a:pt x="13148" y="1345"/>
                  </a:cubicBezTo>
                  <a:cubicBezTo>
                    <a:pt x="13281" y="1463"/>
                    <a:pt x="13414" y="1581"/>
                    <a:pt x="13532" y="1699"/>
                  </a:cubicBezTo>
                  <a:cubicBezTo>
                    <a:pt x="13798" y="1951"/>
                    <a:pt x="14050" y="2187"/>
                    <a:pt x="14316" y="2439"/>
                  </a:cubicBezTo>
                  <a:cubicBezTo>
                    <a:pt x="14183" y="2454"/>
                    <a:pt x="14065" y="2454"/>
                    <a:pt x="13931" y="2468"/>
                  </a:cubicBezTo>
                  <a:cubicBezTo>
                    <a:pt x="12926" y="2557"/>
                    <a:pt x="11905" y="2572"/>
                    <a:pt x="10915" y="2735"/>
                  </a:cubicBezTo>
                  <a:cubicBezTo>
                    <a:pt x="8149" y="3193"/>
                    <a:pt x="5591" y="4140"/>
                    <a:pt x="3431" y="5988"/>
                  </a:cubicBezTo>
                  <a:cubicBezTo>
                    <a:pt x="1627" y="7541"/>
                    <a:pt x="533" y="9493"/>
                    <a:pt x="148" y="11845"/>
                  </a:cubicBezTo>
                  <a:cubicBezTo>
                    <a:pt x="0" y="12776"/>
                    <a:pt x="15" y="13723"/>
                    <a:pt x="104" y="14669"/>
                  </a:cubicBezTo>
                  <a:cubicBezTo>
                    <a:pt x="252" y="16089"/>
                    <a:pt x="400" y="17523"/>
                    <a:pt x="814" y="18899"/>
                  </a:cubicBezTo>
                  <a:cubicBezTo>
                    <a:pt x="1228" y="20319"/>
                    <a:pt x="1834" y="21650"/>
                    <a:pt x="2781" y="22788"/>
                  </a:cubicBezTo>
                  <a:cubicBezTo>
                    <a:pt x="3062" y="23143"/>
                    <a:pt x="3417" y="23424"/>
                    <a:pt x="3712" y="23764"/>
                  </a:cubicBezTo>
                  <a:cubicBezTo>
                    <a:pt x="3742" y="23809"/>
                    <a:pt x="3786" y="23838"/>
                    <a:pt x="3831" y="23883"/>
                  </a:cubicBezTo>
                  <a:cubicBezTo>
                    <a:pt x="4688" y="24844"/>
                    <a:pt x="5679" y="25598"/>
                    <a:pt x="6922" y="26042"/>
                  </a:cubicBezTo>
                  <a:cubicBezTo>
                    <a:pt x="8137" y="26485"/>
                    <a:pt x="9380" y="26693"/>
                    <a:pt x="10677" y="26693"/>
                  </a:cubicBezTo>
                  <a:cubicBezTo>
                    <a:pt x="10722" y="26693"/>
                    <a:pt x="10766" y="26693"/>
                    <a:pt x="10811" y="26692"/>
                  </a:cubicBezTo>
                  <a:cubicBezTo>
                    <a:pt x="13148" y="26692"/>
                    <a:pt x="15366" y="26204"/>
                    <a:pt x="17422" y="25095"/>
                  </a:cubicBezTo>
                  <a:cubicBezTo>
                    <a:pt x="18205" y="24666"/>
                    <a:pt x="18930" y="24149"/>
                    <a:pt x="19655" y="23616"/>
                  </a:cubicBezTo>
                  <a:cubicBezTo>
                    <a:pt x="21193" y="22463"/>
                    <a:pt x="22613" y="21161"/>
                    <a:pt x="23944" y="19742"/>
                  </a:cubicBezTo>
                  <a:cubicBezTo>
                    <a:pt x="24639" y="19002"/>
                    <a:pt x="25230" y="18174"/>
                    <a:pt x="25881" y="17390"/>
                  </a:cubicBezTo>
                  <a:cubicBezTo>
                    <a:pt x="26753" y="16326"/>
                    <a:pt x="27744" y="15394"/>
                    <a:pt x="28765" y="14477"/>
                  </a:cubicBezTo>
                  <a:cubicBezTo>
                    <a:pt x="29800" y="13560"/>
                    <a:pt x="30214" y="12392"/>
                    <a:pt x="30110" y="11046"/>
                  </a:cubicBezTo>
                  <a:cubicBezTo>
                    <a:pt x="30051" y="10307"/>
                    <a:pt x="29948" y="9567"/>
                    <a:pt x="29637" y="8887"/>
                  </a:cubicBezTo>
                  <a:cubicBezTo>
                    <a:pt x="29548" y="8695"/>
                    <a:pt x="29593" y="8547"/>
                    <a:pt x="29741" y="8458"/>
                  </a:cubicBezTo>
                  <a:cubicBezTo>
                    <a:pt x="29992" y="8280"/>
                    <a:pt x="30258" y="8118"/>
                    <a:pt x="30539" y="7985"/>
                  </a:cubicBezTo>
                  <a:cubicBezTo>
                    <a:pt x="31116" y="7689"/>
                    <a:pt x="31708" y="7423"/>
                    <a:pt x="32284" y="7142"/>
                  </a:cubicBezTo>
                  <a:cubicBezTo>
                    <a:pt x="32654" y="6949"/>
                    <a:pt x="32920" y="6639"/>
                    <a:pt x="33290" y="6447"/>
                  </a:cubicBezTo>
                  <a:cubicBezTo>
                    <a:pt x="34030" y="6062"/>
                    <a:pt x="34606" y="5500"/>
                    <a:pt x="34532" y="4539"/>
                  </a:cubicBezTo>
                  <a:cubicBezTo>
                    <a:pt x="34532" y="4509"/>
                    <a:pt x="34532" y="4495"/>
                    <a:pt x="34532" y="4450"/>
                  </a:cubicBezTo>
                  <a:cubicBezTo>
                    <a:pt x="34532" y="4332"/>
                    <a:pt x="34547" y="4199"/>
                    <a:pt x="34562" y="4036"/>
                  </a:cubicBezTo>
                  <a:cubicBezTo>
                    <a:pt x="34651" y="4184"/>
                    <a:pt x="34710" y="4273"/>
                    <a:pt x="34799" y="4361"/>
                  </a:cubicBezTo>
                  <a:cubicBezTo>
                    <a:pt x="35390" y="5027"/>
                    <a:pt x="35479" y="5766"/>
                    <a:pt x="35124" y="6565"/>
                  </a:cubicBezTo>
                  <a:cubicBezTo>
                    <a:pt x="34739" y="7467"/>
                    <a:pt x="34754" y="8369"/>
                    <a:pt x="35153" y="9257"/>
                  </a:cubicBezTo>
                  <a:cubicBezTo>
                    <a:pt x="35508" y="10026"/>
                    <a:pt x="35745" y="10809"/>
                    <a:pt x="35834" y="11652"/>
                  </a:cubicBezTo>
                  <a:cubicBezTo>
                    <a:pt x="36041" y="13471"/>
                    <a:pt x="36780" y="15054"/>
                    <a:pt x="38037" y="16399"/>
                  </a:cubicBezTo>
                  <a:cubicBezTo>
                    <a:pt x="38984" y="17405"/>
                    <a:pt x="39930" y="18440"/>
                    <a:pt x="40699" y="19609"/>
                  </a:cubicBezTo>
                  <a:cubicBezTo>
                    <a:pt x="40714" y="19638"/>
                    <a:pt x="40729" y="19653"/>
                    <a:pt x="40744" y="19683"/>
                  </a:cubicBezTo>
                  <a:cubicBezTo>
                    <a:pt x="40877" y="19875"/>
                    <a:pt x="40980" y="20067"/>
                    <a:pt x="41128" y="20230"/>
                  </a:cubicBezTo>
                  <a:cubicBezTo>
                    <a:pt x="41202" y="20317"/>
                    <a:pt x="41285" y="20359"/>
                    <a:pt x="41365" y="20359"/>
                  </a:cubicBezTo>
                  <a:cubicBezTo>
                    <a:pt x="41461" y="20359"/>
                    <a:pt x="41552" y="20298"/>
                    <a:pt x="41616" y="20185"/>
                  </a:cubicBezTo>
                  <a:cubicBezTo>
                    <a:pt x="41675" y="20067"/>
                    <a:pt x="41720" y="19949"/>
                    <a:pt x="41764" y="19830"/>
                  </a:cubicBezTo>
                  <a:cubicBezTo>
                    <a:pt x="42252" y="17923"/>
                    <a:pt x="42430" y="15985"/>
                    <a:pt x="42252" y="14033"/>
                  </a:cubicBezTo>
                  <a:cubicBezTo>
                    <a:pt x="42193" y="13264"/>
                    <a:pt x="41912" y="12569"/>
                    <a:pt x="41542" y="11904"/>
                  </a:cubicBezTo>
                  <a:lnTo>
                    <a:pt x="41557" y="11904"/>
                  </a:lnTo>
                  <a:cubicBezTo>
                    <a:pt x="41099" y="11090"/>
                    <a:pt x="40714" y="10247"/>
                    <a:pt x="40315" y="9404"/>
                  </a:cubicBezTo>
                  <a:cubicBezTo>
                    <a:pt x="40063" y="8931"/>
                    <a:pt x="39856" y="8428"/>
                    <a:pt x="39590" y="7970"/>
                  </a:cubicBezTo>
                  <a:cubicBezTo>
                    <a:pt x="39368" y="7600"/>
                    <a:pt x="39058" y="7319"/>
                    <a:pt x="38732" y="7068"/>
                  </a:cubicBezTo>
                  <a:cubicBezTo>
                    <a:pt x="38525" y="6890"/>
                    <a:pt x="38303" y="6742"/>
                    <a:pt x="38082" y="6580"/>
                  </a:cubicBezTo>
                  <a:cubicBezTo>
                    <a:pt x="37712" y="6299"/>
                    <a:pt x="37372" y="5988"/>
                    <a:pt x="37091" y="5633"/>
                  </a:cubicBezTo>
                  <a:cubicBezTo>
                    <a:pt x="37002" y="5515"/>
                    <a:pt x="36913" y="5397"/>
                    <a:pt x="36825" y="5278"/>
                  </a:cubicBezTo>
                  <a:cubicBezTo>
                    <a:pt x="36529" y="4820"/>
                    <a:pt x="36174" y="4421"/>
                    <a:pt x="35760" y="4095"/>
                  </a:cubicBezTo>
                  <a:cubicBezTo>
                    <a:pt x="35523" y="3903"/>
                    <a:pt x="35257" y="3726"/>
                    <a:pt x="34961" y="3578"/>
                  </a:cubicBezTo>
                  <a:cubicBezTo>
                    <a:pt x="34872" y="3548"/>
                    <a:pt x="34799" y="3489"/>
                    <a:pt x="34710" y="3415"/>
                  </a:cubicBezTo>
                  <a:cubicBezTo>
                    <a:pt x="34754" y="3356"/>
                    <a:pt x="34799" y="3282"/>
                    <a:pt x="34843" y="3208"/>
                  </a:cubicBezTo>
                  <a:cubicBezTo>
                    <a:pt x="34932" y="3075"/>
                    <a:pt x="35020" y="2927"/>
                    <a:pt x="35094" y="2779"/>
                  </a:cubicBezTo>
                  <a:cubicBezTo>
                    <a:pt x="35227" y="2572"/>
                    <a:pt x="35183" y="2409"/>
                    <a:pt x="34991" y="2261"/>
                  </a:cubicBezTo>
                  <a:cubicBezTo>
                    <a:pt x="34855" y="2144"/>
                    <a:pt x="34720" y="2086"/>
                    <a:pt x="34594" y="2086"/>
                  </a:cubicBezTo>
                  <a:cubicBezTo>
                    <a:pt x="34417" y="2086"/>
                    <a:pt x="34260" y="2200"/>
                    <a:pt x="34148" y="2424"/>
                  </a:cubicBezTo>
                  <a:cubicBezTo>
                    <a:pt x="34089" y="2513"/>
                    <a:pt x="34059" y="2616"/>
                    <a:pt x="34030" y="2720"/>
                  </a:cubicBezTo>
                  <a:cubicBezTo>
                    <a:pt x="34015" y="2794"/>
                    <a:pt x="34000" y="2868"/>
                    <a:pt x="33985" y="2927"/>
                  </a:cubicBezTo>
                  <a:cubicBezTo>
                    <a:pt x="33956" y="3104"/>
                    <a:pt x="33941" y="3282"/>
                    <a:pt x="33926" y="3445"/>
                  </a:cubicBezTo>
                  <a:cubicBezTo>
                    <a:pt x="33911" y="3518"/>
                    <a:pt x="33896" y="3592"/>
                    <a:pt x="33882" y="3652"/>
                  </a:cubicBezTo>
                  <a:cubicBezTo>
                    <a:pt x="33852" y="3740"/>
                    <a:pt x="33822" y="3829"/>
                    <a:pt x="33793" y="3918"/>
                  </a:cubicBezTo>
                  <a:cubicBezTo>
                    <a:pt x="33734" y="4095"/>
                    <a:pt x="33660" y="4258"/>
                    <a:pt x="33556" y="4406"/>
                  </a:cubicBezTo>
                  <a:cubicBezTo>
                    <a:pt x="33334" y="4731"/>
                    <a:pt x="33068" y="5012"/>
                    <a:pt x="32817" y="5308"/>
                  </a:cubicBezTo>
                  <a:cubicBezTo>
                    <a:pt x="32787" y="5249"/>
                    <a:pt x="32743" y="5175"/>
                    <a:pt x="32713" y="5086"/>
                  </a:cubicBezTo>
                  <a:cubicBezTo>
                    <a:pt x="32580" y="4820"/>
                    <a:pt x="32462" y="4554"/>
                    <a:pt x="32299" y="4302"/>
                  </a:cubicBezTo>
                  <a:cubicBezTo>
                    <a:pt x="32063" y="3918"/>
                    <a:pt x="31782" y="3563"/>
                    <a:pt x="31397" y="3282"/>
                  </a:cubicBezTo>
                  <a:lnTo>
                    <a:pt x="31368" y="3267"/>
                  </a:lnTo>
                  <a:cubicBezTo>
                    <a:pt x="30332" y="2557"/>
                    <a:pt x="29297" y="1833"/>
                    <a:pt x="28247" y="1123"/>
                  </a:cubicBezTo>
                  <a:cubicBezTo>
                    <a:pt x="27729" y="753"/>
                    <a:pt x="27153" y="531"/>
                    <a:pt x="26517" y="413"/>
                  </a:cubicBezTo>
                  <a:cubicBezTo>
                    <a:pt x="25703" y="272"/>
                    <a:pt x="24890" y="198"/>
                    <a:pt x="24075" y="198"/>
                  </a:cubicBezTo>
                  <a:cubicBezTo>
                    <a:pt x="23260" y="198"/>
                    <a:pt x="22442" y="272"/>
                    <a:pt x="21622" y="428"/>
                  </a:cubicBezTo>
                  <a:cubicBezTo>
                    <a:pt x="20899" y="560"/>
                    <a:pt x="20177" y="639"/>
                    <a:pt x="19455" y="639"/>
                  </a:cubicBezTo>
                  <a:cubicBezTo>
                    <a:pt x="18639" y="639"/>
                    <a:pt x="17823" y="538"/>
                    <a:pt x="17008" y="295"/>
                  </a:cubicBezTo>
                  <a:cubicBezTo>
                    <a:pt x="16311" y="92"/>
                    <a:pt x="15609" y="0"/>
                    <a:pt x="14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30750" y="4550225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1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33325" y="4199775"/>
              <a:ext cx="164925" cy="38950"/>
            </a:xfrm>
            <a:custGeom>
              <a:avLst/>
              <a:gdLst/>
              <a:ahLst/>
              <a:cxnLst/>
              <a:rect l="l" t="t" r="r" b="b"/>
              <a:pathLst>
                <a:path w="6597" h="1558" extrusionOk="0">
                  <a:moveTo>
                    <a:pt x="6270" y="1"/>
                  </a:moveTo>
                  <a:cubicBezTo>
                    <a:pt x="6212" y="1"/>
                    <a:pt x="6153" y="9"/>
                    <a:pt x="6094" y="14"/>
                  </a:cubicBezTo>
                  <a:cubicBezTo>
                    <a:pt x="4097" y="177"/>
                    <a:pt x="2101" y="443"/>
                    <a:pt x="237" y="1271"/>
                  </a:cubicBezTo>
                  <a:cubicBezTo>
                    <a:pt x="149" y="1315"/>
                    <a:pt x="1" y="1448"/>
                    <a:pt x="1" y="1478"/>
                  </a:cubicBezTo>
                  <a:cubicBezTo>
                    <a:pt x="33" y="1537"/>
                    <a:pt x="72" y="1557"/>
                    <a:pt x="112" y="1557"/>
                  </a:cubicBezTo>
                  <a:cubicBezTo>
                    <a:pt x="183" y="1557"/>
                    <a:pt x="260" y="1497"/>
                    <a:pt x="326" y="1478"/>
                  </a:cubicBezTo>
                  <a:cubicBezTo>
                    <a:pt x="1006" y="1256"/>
                    <a:pt x="1672" y="960"/>
                    <a:pt x="2367" y="827"/>
                  </a:cubicBezTo>
                  <a:cubicBezTo>
                    <a:pt x="3624" y="591"/>
                    <a:pt x="4911" y="443"/>
                    <a:pt x="6183" y="265"/>
                  </a:cubicBezTo>
                  <a:cubicBezTo>
                    <a:pt x="6316" y="251"/>
                    <a:pt x="6464" y="221"/>
                    <a:pt x="6597" y="191"/>
                  </a:cubicBezTo>
                  <a:cubicBezTo>
                    <a:pt x="6498" y="34"/>
                    <a:pt x="6386" y="1"/>
                    <a:pt x="6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55925" y="4246650"/>
              <a:ext cx="83950" cy="45550"/>
            </a:xfrm>
            <a:custGeom>
              <a:avLst/>
              <a:gdLst/>
              <a:ahLst/>
              <a:cxnLst/>
              <a:rect l="l" t="t" r="r" b="b"/>
              <a:pathLst>
                <a:path w="3358" h="1822" extrusionOk="0">
                  <a:moveTo>
                    <a:pt x="284" y="0"/>
                  </a:moveTo>
                  <a:cubicBezTo>
                    <a:pt x="248" y="0"/>
                    <a:pt x="213" y="1"/>
                    <a:pt x="178" y="2"/>
                  </a:cubicBezTo>
                  <a:cubicBezTo>
                    <a:pt x="119" y="2"/>
                    <a:pt x="60" y="91"/>
                    <a:pt x="1" y="135"/>
                  </a:cubicBezTo>
                  <a:cubicBezTo>
                    <a:pt x="60" y="165"/>
                    <a:pt x="104" y="209"/>
                    <a:pt x="178" y="239"/>
                  </a:cubicBezTo>
                  <a:cubicBezTo>
                    <a:pt x="188" y="244"/>
                    <a:pt x="201" y="246"/>
                    <a:pt x="216" y="246"/>
                  </a:cubicBezTo>
                  <a:cubicBezTo>
                    <a:pt x="245" y="246"/>
                    <a:pt x="281" y="239"/>
                    <a:pt x="311" y="239"/>
                  </a:cubicBezTo>
                  <a:cubicBezTo>
                    <a:pt x="962" y="283"/>
                    <a:pt x="1583" y="461"/>
                    <a:pt x="2145" y="801"/>
                  </a:cubicBezTo>
                  <a:cubicBezTo>
                    <a:pt x="2544" y="1038"/>
                    <a:pt x="2870" y="1333"/>
                    <a:pt x="3136" y="1718"/>
                  </a:cubicBezTo>
                  <a:cubicBezTo>
                    <a:pt x="3165" y="1777"/>
                    <a:pt x="3284" y="1792"/>
                    <a:pt x="3358" y="1821"/>
                  </a:cubicBezTo>
                  <a:cubicBezTo>
                    <a:pt x="3343" y="1747"/>
                    <a:pt x="3328" y="1673"/>
                    <a:pt x="3328" y="1585"/>
                  </a:cubicBezTo>
                  <a:cubicBezTo>
                    <a:pt x="3319" y="1576"/>
                    <a:pt x="3316" y="1568"/>
                    <a:pt x="3314" y="1568"/>
                  </a:cubicBezTo>
                  <a:cubicBezTo>
                    <a:pt x="3313" y="1568"/>
                    <a:pt x="3313" y="1572"/>
                    <a:pt x="3313" y="1585"/>
                  </a:cubicBezTo>
                  <a:cubicBezTo>
                    <a:pt x="2797" y="681"/>
                    <a:pt x="141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851675" y="4419350"/>
              <a:ext cx="35150" cy="45125"/>
            </a:xfrm>
            <a:custGeom>
              <a:avLst/>
              <a:gdLst/>
              <a:ahLst/>
              <a:cxnLst/>
              <a:rect l="l" t="t" r="r" b="b"/>
              <a:pathLst>
                <a:path w="1406" h="1805" extrusionOk="0">
                  <a:moveTo>
                    <a:pt x="1317" y="1"/>
                  </a:moveTo>
                  <a:cubicBezTo>
                    <a:pt x="1273" y="60"/>
                    <a:pt x="1199" y="119"/>
                    <a:pt x="1154" y="178"/>
                  </a:cubicBezTo>
                  <a:cubicBezTo>
                    <a:pt x="1110" y="252"/>
                    <a:pt x="1066" y="311"/>
                    <a:pt x="1036" y="385"/>
                  </a:cubicBezTo>
                  <a:cubicBezTo>
                    <a:pt x="755" y="829"/>
                    <a:pt x="444" y="1228"/>
                    <a:pt x="60" y="1598"/>
                  </a:cubicBezTo>
                  <a:cubicBezTo>
                    <a:pt x="16" y="1642"/>
                    <a:pt x="16" y="1731"/>
                    <a:pt x="1" y="1805"/>
                  </a:cubicBezTo>
                  <a:lnTo>
                    <a:pt x="16" y="1805"/>
                  </a:lnTo>
                  <a:cubicBezTo>
                    <a:pt x="90" y="1805"/>
                    <a:pt x="178" y="1805"/>
                    <a:pt x="223" y="1775"/>
                  </a:cubicBezTo>
                  <a:cubicBezTo>
                    <a:pt x="711" y="1391"/>
                    <a:pt x="1095" y="903"/>
                    <a:pt x="1361" y="326"/>
                  </a:cubicBezTo>
                  <a:cubicBezTo>
                    <a:pt x="1391" y="237"/>
                    <a:pt x="1391" y="134"/>
                    <a:pt x="1406" y="30"/>
                  </a:cubicBezTo>
                  <a:cubicBezTo>
                    <a:pt x="1376" y="30"/>
                    <a:pt x="1347" y="15"/>
                    <a:pt x="1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21725" y="4659675"/>
              <a:ext cx="39200" cy="26850"/>
            </a:xfrm>
            <a:custGeom>
              <a:avLst/>
              <a:gdLst/>
              <a:ahLst/>
              <a:cxnLst/>
              <a:rect l="l" t="t" r="r" b="b"/>
              <a:pathLst>
                <a:path w="1568" h="1074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1464" y="30"/>
                    <a:pt x="1361" y="60"/>
                    <a:pt x="1272" y="89"/>
                  </a:cubicBezTo>
                  <a:lnTo>
                    <a:pt x="1257" y="89"/>
                  </a:lnTo>
                  <a:cubicBezTo>
                    <a:pt x="1242" y="104"/>
                    <a:pt x="1228" y="119"/>
                    <a:pt x="1213" y="134"/>
                  </a:cubicBezTo>
                  <a:cubicBezTo>
                    <a:pt x="947" y="326"/>
                    <a:pt x="695" y="518"/>
                    <a:pt x="429" y="710"/>
                  </a:cubicBezTo>
                  <a:lnTo>
                    <a:pt x="414" y="695"/>
                  </a:lnTo>
                  <a:cubicBezTo>
                    <a:pt x="326" y="740"/>
                    <a:pt x="222" y="769"/>
                    <a:pt x="148" y="829"/>
                  </a:cubicBezTo>
                  <a:cubicBezTo>
                    <a:pt x="89" y="873"/>
                    <a:pt x="45" y="947"/>
                    <a:pt x="0" y="1021"/>
                  </a:cubicBezTo>
                  <a:cubicBezTo>
                    <a:pt x="72" y="1033"/>
                    <a:pt x="143" y="1073"/>
                    <a:pt x="199" y="1073"/>
                  </a:cubicBezTo>
                  <a:cubicBezTo>
                    <a:pt x="213" y="1073"/>
                    <a:pt x="225" y="1071"/>
                    <a:pt x="237" y="1065"/>
                  </a:cubicBezTo>
                  <a:cubicBezTo>
                    <a:pt x="429" y="991"/>
                    <a:pt x="606" y="903"/>
                    <a:pt x="784" y="799"/>
                  </a:cubicBezTo>
                  <a:cubicBezTo>
                    <a:pt x="814" y="784"/>
                    <a:pt x="843" y="769"/>
                    <a:pt x="858" y="755"/>
                  </a:cubicBezTo>
                  <a:cubicBezTo>
                    <a:pt x="1080" y="607"/>
                    <a:pt x="1272" y="459"/>
                    <a:pt x="1449" y="281"/>
                  </a:cubicBezTo>
                  <a:cubicBezTo>
                    <a:pt x="1479" y="267"/>
                    <a:pt x="1494" y="237"/>
                    <a:pt x="1509" y="207"/>
                  </a:cubicBezTo>
                  <a:cubicBezTo>
                    <a:pt x="1523" y="134"/>
                    <a:pt x="1553" y="60"/>
                    <a:pt x="1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335175" y="4739900"/>
              <a:ext cx="40325" cy="20925"/>
            </a:xfrm>
            <a:custGeom>
              <a:avLst/>
              <a:gdLst/>
              <a:ahLst/>
              <a:cxnLst/>
              <a:rect l="l" t="t" r="r" b="b"/>
              <a:pathLst>
                <a:path w="1613" h="837" extrusionOk="0">
                  <a:moveTo>
                    <a:pt x="45" y="1"/>
                  </a:moveTo>
                  <a:lnTo>
                    <a:pt x="1" y="45"/>
                  </a:lnTo>
                  <a:cubicBezTo>
                    <a:pt x="30" y="119"/>
                    <a:pt x="60" y="222"/>
                    <a:pt x="119" y="252"/>
                  </a:cubicBezTo>
                  <a:cubicBezTo>
                    <a:pt x="533" y="459"/>
                    <a:pt x="962" y="651"/>
                    <a:pt x="1376" y="829"/>
                  </a:cubicBezTo>
                  <a:cubicBezTo>
                    <a:pt x="1391" y="835"/>
                    <a:pt x="1406" y="837"/>
                    <a:pt x="1421" y="837"/>
                  </a:cubicBezTo>
                  <a:cubicBezTo>
                    <a:pt x="1484" y="837"/>
                    <a:pt x="1553" y="796"/>
                    <a:pt x="1613" y="784"/>
                  </a:cubicBezTo>
                  <a:cubicBezTo>
                    <a:pt x="1568" y="725"/>
                    <a:pt x="1524" y="636"/>
                    <a:pt x="1465" y="607"/>
                  </a:cubicBezTo>
                  <a:cubicBezTo>
                    <a:pt x="1051" y="415"/>
                    <a:pt x="637" y="222"/>
                    <a:pt x="208" y="45"/>
                  </a:cubicBezTo>
                  <a:cubicBezTo>
                    <a:pt x="163" y="15"/>
                    <a:pt x="104" y="1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12075" y="4623800"/>
              <a:ext cx="13325" cy="33825"/>
            </a:xfrm>
            <a:custGeom>
              <a:avLst/>
              <a:gdLst/>
              <a:ahLst/>
              <a:cxnLst/>
              <a:rect l="l" t="t" r="r" b="b"/>
              <a:pathLst>
                <a:path w="533" h="1353" extrusionOk="0">
                  <a:moveTo>
                    <a:pt x="118" y="1"/>
                  </a:moveTo>
                  <a:cubicBezTo>
                    <a:pt x="74" y="75"/>
                    <a:pt x="0" y="134"/>
                    <a:pt x="15" y="208"/>
                  </a:cubicBezTo>
                  <a:cubicBezTo>
                    <a:pt x="59" y="533"/>
                    <a:pt x="118" y="844"/>
                    <a:pt x="163" y="1169"/>
                  </a:cubicBezTo>
                  <a:lnTo>
                    <a:pt x="207" y="1169"/>
                  </a:lnTo>
                  <a:cubicBezTo>
                    <a:pt x="237" y="1214"/>
                    <a:pt x="266" y="1288"/>
                    <a:pt x="311" y="1317"/>
                  </a:cubicBezTo>
                  <a:cubicBezTo>
                    <a:pt x="343" y="1339"/>
                    <a:pt x="391" y="1352"/>
                    <a:pt x="432" y="1352"/>
                  </a:cubicBezTo>
                  <a:cubicBezTo>
                    <a:pt x="447" y="1352"/>
                    <a:pt x="461" y="1351"/>
                    <a:pt x="473" y="1347"/>
                  </a:cubicBezTo>
                  <a:cubicBezTo>
                    <a:pt x="503" y="1347"/>
                    <a:pt x="533" y="1243"/>
                    <a:pt x="533" y="1199"/>
                  </a:cubicBezTo>
                  <a:cubicBezTo>
                    <a:pt x="459" y="859"/>
                    <a:pt x="370" y="518"/>
                    <a:pt x="281" y="178"/>
                  </a:cubicBezTo>
                  <a:cubicBezTo>
                    <a:pt x="252" y="104"/>
                    <a:pt x="178" y="60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199875" y="4603100"/>
              <a:ext cx="6300" cy="34850"/>
            </a:xfrm>
            <a:custGeom>
              <a:avLst/>
              <a:gdLst/>
              <a:ahLst/>
              <a:cxnLst/>
              <a:rect l="l" t="t" r="r" b="b"/>
              <a:pathLst>
                <a:path w="252" h="1394" extrusionOk="0">
                  <a:moveTo>
                    <a:pt x="89" y="1"/>
                  </a:moveTo>
                  <a:cubicBezTo>
                    <a:pt x="30" y="75"/>
                    <a:pt x="0" y="89"/>
                    <a:pt x="0" y="119"/>
                  </a:cubicBezTo>
                  <a:cubicBezTo>
                    <a:pt x="0" y="518"/>
                    <a:pt x="0" y="918"/>
                    <a:pt x="15" y="1317"/>
                  </a:cubicBezTo>
                  <a:cubicBezTo>
                    <a:pt x="15" y="1343"/>
                    <a:pt x="85" y="1393"/>
                    <a:pt x="132" y="1393"/>
                  </a:cubicBezTo>
                  <a:cubicBezTo>
                    <a:pt x="138" y="1393"/>
                    <a:pt x="143" y="1392"/>
                    <a:pt x="148" y="1391"/>
                  </a:cubicBezTo>
                  <a:cubicBezTo>
                    <a:pt x="192" y="1391"/>
                    <a:pt x="251" y="1317"/>
                    <a:pt x="251" y="1273"/>
                  </a:cubicBezTo>
                  <a:cubicBezTo>
                    <a:pt x="251" y="903"/>
                    <a:pt x="251" y="533"/>
                    <a:pt x="237" y="149"/>
                  </a:cubicBezTo>
                  <a:cubicBezTo>
                    <a:pt x="237" y="104"/>
                    <a:pt x="148" y="60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418375" y="4598250"/>
              <a:ext cx="36250" cy="10800"/>
            </a:xfrm>
            <a:custGeom>
              <a:avLst/>
              <a:gdLst/>
              <a:ahLst/>
              <a:cxnLst/>
              <a:rect l="l" t="t" r="r" b="b"/>
              <a:pathLst>
                <a:path w="1450" h="432" extrusionOk="0">
                  <a:moveTo>
                    <a:pt x="1263" y="0"/>
                  </a:moveTo>
                  <a:cubicBezTo>
                    <a:pt x="1256" y="0"/>
                    <a:pt x="1249" y="1"/>
                    <a:pt x="1243" y="2"/>
                  </a:cubicBezTo>
                  <a:cubicBezTo>
                    <a:pt x="873" y="47"/>
                    <a:pt x="518" y="106"/>
                    <a:pt x="148" y="180"/>
                  </a:cubicBezTo>
                  <a:cubicBezTo>
                    <a:pt x="104" y="180"/>
                    <a:pt x="45" y="254"/>
                    <a:pt x="0" y="298"/>
                  </a:cubicBezTo>
                  <a:cubicBezTo>
                    <a:pt x="59" y="343"/>
                    <a:pt x="133" y="431"/>
                    <a:pt x="178" y="431"/>
                  </a:cubicBezTo>
                  <a:cubicBezTo>
                    <a:pt x="577" y="387"/>
                    <a:pt x="962" y="328"/>
                    <a:pt x="1361" y="269"/>
                  </a:cubicBezTo>
                  <a:cubicBezTo>
                    <a:pt x="1390" y="180"/>
                    <a:pt x="1420" y="121"/>
                    <a:pt x="1450" y="62"/>
                  </a:cubicBezTo>
                  <a:cubicBezTo>
                    <a:pt x="1384" y="48"/>
                    <a:pt x="1318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611725" y="4264200"/>
              <a:ext cx="34775" cy="9575"/>
            </a:xfrm>
            <a:custGeom>
              <a:avLst/>
              <a:gdLst/>
              <a:ahLst/>
              <a:cxnLst/>
              <a:rect l="l" t="t" r="r" b="b"/>
              <a:pathLst>
                <a:path w="1391" h="383" extrusionOk="0">
                  <a:moveTo>
                    <a:pt x="809" y="0"/>
                  </a:moveTo>
                  <a:cubicBezTo>
                    <a:pt x="586" y="0"/>
                    <a:pt x="367" y="43"/>
                    <a:pt x="149" y="129"/>
                  </a:cubicBezTo>
                  <a:cubicBezTo>
                    <a:pt x="90" y="158"/>
                    <a:pt x="45" y="247"/>
                    <a:pt x="1" y="321"/>
                  </a:cubicBezTo>
                  <a:cubicBezTo>
                    <a:pt x="67" y="334"/>
                    <a:pt x="144" y="382"/>
                    <a:pt x="213" y="382"/>
                  </a:cubicBezTo>
                  <a:cubicBezTo>
                    <a:pt x="221" y="382"/>
                    <a:pt x="229" y="382"/>
                    <a:pt x="237" y="380"/>
                  </a:cubicBezTo>
                  <a:cubicBezTo>
                    <a:pt x="518" y="365"/>
                    <a:pt x="814" y="336"/>
                    <a:pt x="1110" y="306"/>
                  </a:cubicBezTo>
                  <a:cubicBezTo>
                    <a:pt x="1199" y="291"/>
                    <a:pt x="1273" y="276"/>
                    <a:pt x="1361" y="262"/>
                  </a:cubicBezTo>
                  <a:lnTo>
                    <a:pt x="1391" y="173"/>
                  </a:lnTo>
                  <a:cubicBezTo>
                    <a:pt x="1317" y="129"/>
                    <a:pt x="1258" y="55"/>
                    <a:pt x="1184" y="40"/>
                  </a:cubicBezTo>
                  <a:cubicBezTo>
                    <a:pt x="1057" y="13"/>
                    <a:pt x="932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441650" y="4219325"/>
              <a:ext cx="37000" cy="11175"/>
            </a:xfrm>
            <a:custGeom>
              <a:avLst/>
              <a:gdLst/>
              <a:ahLst/>
              <a:cxnLst/>
              <a:rect l="l" t="t" r="r" b="b"/>
              <a:pathLst>
                <a:path w="1480" h="447" extrusionOk="0">
                  <a:moveTo>
                    <a:pt x="1332" y="1"/>
                  </a:moveTo>
                  <a:cubicBezTo>
                    <a:pt x="918" y="45"/>
                    <a:pt x="519" y="119"/>
                    <a:pt x="119" y="164"/>
                  </a:cubicBezTo>
                  <a:lnTo>
                    <a:pt x="119" y="178"/>
                  </a:lnTo>
                  <a:cubicBezTo>
                    <a:pt x="60" y="267"/>
                    <a:pt x="31" y="326"/>
                    <a:pt x="1" y="385"/>
                  </a:cubicBezTo>
                  <a:cubicBezTo>
                    <a:pt x="54" y="399"/>
                    <a:pt x="106" y="447"/>
                    <a:pt x="149" y="447"/>
                  </a:cubicBezTo>
                  <a:cubicBezTo>
                    <a:pt x="154" y="447"/>
                    <a:pt x="159" y="446"/>
                    <a:pt x="164" y="445"/>
                  </a:cubicBezTo>
                  <a:cubicBezTo>
                    <a:pt x="563" y="385"/>
                    <a:pt x="947" y="312"/>
                    <a:pt x="1347" y="223"/>
                  </a:cubicBezTo>
                  <a:cubicBezTo>
                    <a:pt x="1391" y="223"/>
                    <a:pt x="1436" y="134"/>
                    <a:pt x="1480" y="90"/>
                  </a:cubicBezTo>
                  <a:cubicBezTo>
                    <a:pt x="1436" y="60"/>
                    <a:pt x="1376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479750" y="4234500"/>
              <a:ext cx="36250" cy="6850"/>
            </a:xfrm>
            <a:custGeom>
              <a:avLst/>
              <a:gdLst/>
              <a:ahLst/>
              <a:cxnLst/>
              <a:rect l="l" t="t" r="r" b="b"/>
              <a:pathLst>
                <a:path w="1450" h="274" extrusionOk="0">
                  <a:moveTo>
                    <a:pt x="1257" y="0"/>
                  </a:moveTo>
                  <a:cubicBezTo>
                    <a:pt x="873" y="0"/>
                    <a:pt x="488" y="15"/>
                    <a:pt x="104" y="30"/>
                  </a:cubicBezTo>
                  <a:cubicBezTo>
                    <a:pt x="59" y="30"/>
                    <a:pt x="0" y="119"/>
                    <a:pt x="15" y="148"/>
                  </a:cubicBezTo>
                  <a:cubicBezTo>
                    <a:pt x="15" y="193"/>
                    <a:pt x="74" y="237"/>
                    <a:pt x="119" y="267"/>
                  </a:cubicBezTo>
                  <a:cubicBezTo>
                    <a:pt x="128" y="271"/>
                    <a:pt x="138" y="273"/>
                    <a:pt x="148" y="273"/>
                  </a:cubicBezTo>
                  <a:cubicBezTo>
                    <a:pt x="168" y="273"/>
                    <a:pt x="188" y="267"/>
                    <a:pt x="207" y="267"/>
                  </a:cubicBezTo>
                  <a:cubicBezTo>
                    <a:pt x="533" y="252"/>
                    <a:pt x="873" y="252"/>
                    <a:pt x="1198" y="222"/>
                  </a:cubicBezTo>
                  <a:cubicBezTo>
                    <a:pt x="1272" y="222"/>
                    <a:pt x="1331" y="148"/>
                    <a:pt x="1450" y="89"/>
                  </a:cubicBezTo>
                  <a:cubicBezTo>
                    <a:pt x="1331" y="30"/>
                    <a:pt x="1302" y="0"/>
                    <a:pt x="1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750" y="4274725"/>
              <a:ext cx="30325" cy="23450"/>
            </a:xfrm>
            <a:custGeom>
              <a:avLst/>
              <a:gdLst/>
              <a:ahLst/>
              <a:cxnLst/>
              <a:rect l="l" t="t" r="r" b="b"/>
              <a:pathLst>
                <a:path w="1213" h="938" extrusionOk="0">
                  <a:moveTo>
                    <a:pt x="137" y="1"/>
                  </a:moveTo>
                  <a:cubicBezTo>
                    <a:pt x="103" y="1"/>
                    <a:pt x="40" y="49"/>
                    <a:pt x="0" y="62"/>
                  </a:cubicBezTo>
                  <a:cubicBezTo>
                    <a:pt x="15" y="122"/>
                    <a:pt x="30" y="196"/>
                    <a:pt x="74" y="225"/>
                  </a:cubicBezTo>
                  <a:cubicBezTo>
                    <a:pt x="281" y="388"/>
                    <a:pt x="488" y="521"/>
                    <a:pt x="695" y="669"/>
                  </a:cubicBezTo>
                  <a:cubicBezTo>
                    <a:pt x="799" y="758"/>
                    <a:pt x="902" y="846"/>
                    <a:pt x="1021" y="920"/>
                  </a:cubicBezTo>
                  <a:cubicBezTo>
                    <a:pt x="1040" y="933"/>
                    <a:pt x="1064" y="937"/>
                    <a:pt x="1088" y="937"/>
                  </a:cubicBezTo>
                  <a:cubicBezTo>
                    <a:pt x="1122" y="937"/>
                    <a:pt x="1158" y="929"/>
                    <a:pt x="1183" y="920"/>
                  </a:cubicBezTo>
                  <a:cubicBezTo>
                    <a:pt x="1198" y="905"/>
                    <a:pt x="1198" y="831"/>
                    <a:pt x="1213" y="743"/>
                  </a:cubicBezTo>
                  <a:cubicBezTo>
                    <a:pt x="858" y="491"/>
                    <a:pt x="503" y="255"/>
                    <a:pt x="148" y="3"/>
                  </a:cubicBezTo>
                  <a:cubicBezTo>
                    <a:pt x="145" y="2"/>
                    <a:pt x="141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88250" y="4218625"/>
              <a:ext cx="32550" cy="8125"/>
            </a:xfrm>
            <a:custGeom>
              <a:avLst/>
              <a:gdLst/>
              <a:ahLst/>
              <a:cxnLst/>
              <a:rect l="l" t="t" r="r" b="b"/>
              <a:pathLst>
                <a:path w="1302" h="325" extrusionOk="0">
                  <a:moveTo>
                    <a:pt x="590" y="0"/>
                  </a:moveTo>
                  <a:cubicBezTo>
                    <a:pt x="421" y="0"/>
                    <a:pt x="249" y="16"/>
                    <a:pt x="74" y="29"/>
                  </a:cubicBezTo>
                  <a:cubicBezTo>
                    <a:pt x="45" y="73"/>
                    <a:pt x="0" y="132"/>
                    <a:pt x="15" y="162"/>
                  </a:cubicBezTo>
                  <a:cubicBezTo>
                    <a:pt x="45" y="206"/>
                    <a:pt x="104" y="266"/>
                    <a:pt x="148" y="266"/>
                  </a:cubicBezTo>
                  <a:cubicBezTo>
                    <a:pt x="488" y="295"/>
                    <a:pt x="829" y="310"/>
                    <a:pt x="1183" y="325"/>
                  </a:cubicBezTo>
                  <a:cubicBezTo>
                    <a:pt x="1213" y="325"/>
                    <a:pt x="1287" y="280"/>
                    <a:pt x="1287" y="251"/>
                  </a:cubicBezTo>
                  <a:cubicBezTo>
                    <a:pt x="1302" y="206"/>
                    <a:pt x="1272" y="132"/>
                    <a:pt x="1228" y="118"/>
                  </a:cubicBezTo>
                  <a:cubicBezTo>
                    <a:pt x="1020" y="26"/>
                    <a:pt x="808" y="0"/>
                    <a:pt x="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626900" y="4644525"/>
              <a:ext cx="26625" cy="20600"/>
            </a:xfrm>
            <a:custGeom>
              <a:avLst/>
              <a:gdLst/>
              <a:ahLst/>
              <a:cxnLst/>
              <a:rect l="l" t="t" r="r" b="b"/>
              <a:pathLst>
                <a:path w="1065" h="824" extrusionOk="0">
                  <a:moveTo>
                    <a:pt x="1065" y="0"/>
                  </a:moveTo>
                  <a:cubicBezTo>
                    <a:pt x="991" y="15"/>
                    <a:pt x="917" y="15"/>
                    <a:pt x="858" y="44"/>
                  </a:cubicBezTo>
                  <a:cubicBezTo>
                    <a:pt x="607" y="207"/>
                    <a:pt x="370" y="370"/>
                    <a:pt x="133" y="547"/>
                  </a:cubicBezTo>
                  <a:cubicBezTo>
                    <a:pt x="104" y="562"/>
                    <a:pt x="59" y="577"/>
                    <a:pt x="45" y="606"/>
                  </a:cubicBezTo>
                  <a:cubicBezTo>
                    <a:pt x="15" y="666"/>
                    <a:pt x="15" y="725"/>
                    <a:pt x="0" y="784"/>
                  </a:cubicBezTo>
                  <a:cubicBezTo>
                    <a:pt x="45" y="795"/>
                    <a:pt x="90" y="823"/>
                    <a:pt x="129" y="823"/>
                  </a:cubicBezTo>
                  <a:cubicBezTo>
                    <a:pt x="141" y="823"/>
                    <a:pt x="152" y="821"/>
                    <a:pt x="163" y="813"/>
                  </a:cubicBezTo>
                  <a:cubicBezTo>
                    <a:pt x="266" y="784"/>
                    <a:pt x="355" y="725"/>
                    <a:pt x="444" y="680"/>
                  </a:cubicBezTo>
                  <a:lnTo>
                    <a:pt x="473" y="710"/>
                  </a:lnTo>
                  <a:cubicBezTo>
                    <a:pt x="651" y="547"/>
                    <a:pt x="843" y="385"/>
                    <a:pt x="1021" y="222"/>
                  </a:cubicBezTo>
                  <a:cubicBezTo>
                    <a:pt x="1065" y="178"/>
                    <a:pt x="1050" y="74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88400" y="4576475"/>
              <a:ext cx="7800" cy="32950"/>
            </a:xfrm>
            <a:custGeom>
              <a:avLst/>
              <a:gdLst/>
              <a:ahLst/>
              <a:cxnLst/>
              <a:rect l="l" t="t" r="r" b="b"/>
              <a:pathLst>
                <a:path w="312" h="1318" extrusionOk="0">
                  <a:moveTo>
                    <a:pt x="252" y="1"/>
                  </a:moveTo>
                  <a:cubicBezTo>
                    <a:pt x="163" y="104"/>
                    <a:pt x="75" y="149"/>
                    <a:pt x="75" y="208"/>
                  </a:cubicBezTo>
                  <a:cubicBezTo>
                    <a:pt x="30" y="533"/>
                    <a:pt x="15" y="859"/>
                    <a:pt x="1" y="1184"/>
                  </a:cubicBezTo>
                  <a:cubicBezTo>
                    <a:pt x="1" y="1228"/>
                    <a:pt x="89" y="1273"/>
                    <a:pt x="149" y="1317"/>
                  </a:cubicBezTo>
                  <a:cubicBezTo>
                    <a:pt x="178" y="1273"/>
                    <a:pt x="252" y="1214"/>
                    <a:pt x="252" y="1154"/>
                  </a:cubicBezTo>
                  <a:cubicBezTo>
                    <a:pt x="282" y="859"/>
                    <a:pt x="296" y="548"/>
                    <a:pt x="311" y="238"/>
                  </a:cubicBezTo>
                  <a:cubicBezTo>
                    <a:pt x="311" y="178"/>
                    <a:pt x="282" y="119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81250" y="4464125"/>
              <a:ext cx="28850" cy="18175"/>
            </a:xfrm>
            <a:custGeom>
              <a:avLst/>
              <a:gdLst/>
              <a:ahLst/>
              <a:cxnLst/>
              <a:rect l="l" t="t" r="r" b="b"/>
              <a:pathLst>
                <a:path w="1154" h="727" extrusionOk="0">
                  <a:moveTo>
                    <a:pt x="1040" y="1"/>
                  </a:moveTo>
                  <a:cubicBezTo>
                    <a:pt x="1022" y="1"/>
                    <a:pt x="1006" y="4"/>
                    <a:pt x="991" y="14"/>
                  </a:cubicBezTo>
                  <a:cubicBezTo>
                    <a:pt x="843" y="73"/>
                    <a:pt x="695" y="162"/>
                    <a:pt x="547" y="251"/>
                  </a:cubicBezTo>
                  <a:cubicBezTo>
                    <a:pt x="399" y="324"/>
                    <a:pt x="237" y="398"/>
                    <a:pt x="89" y="487"/>
                  </a:cubicBezTo>
                  <a:cubicBezTo>
                    <a:pt x="45" y="502"/>
                    <a:pt x="0" y="591"/>
                    <a:pt x="15" y="635"/>
                  </a:cubicBezTo>
                  <a:cubicBezTo>
                    <a:pt x="15" y="675"/>
                    <a:pt x="109" y="726"/>
                    <a:pt x="151" y="726"/>
                  </a:cubicBezTo>
                  <a:cubicBezTo>
                    <a:pt x="156" y="726"/>
                    <a:pt x="160" y="725"/>
                    <a:pt x="163" y="724"/>
                  </a:cubicBezTo>
                  <a:cubicBezTo>
                    <a:pt x="488" y="546"/>
                    <a:pt x="814" y="369"/>
                    <a:pt x="1124" y="177"/>
                  </a:cubicBezTo>
                  <a:cubicBezTo>
                    <a:pt x="1154" y="162"/>
                    <a:pt x="1139" y="73"/>
                    <a:pt x="1154" y="14"/>
                  </a:cubicBezTo>
                  <a:cubicBezTo>
                    <a:pt x="1114" y="14"/>
                    <a:pt x="10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50150" y="4678150"/>
              <a:ext cx="14800" cy="27025"/>
            </a:xfrm>
            <a:custGeom>
              <a:avLst/>
              <a:gdLst/>
              <a:ahLst/>
              <a:cxnLst/>
              <a:rect l="l" t="t" r="r" b="b"/>
              <a:pathLst>
                <a:path w="592" h="1081" extrusionOk="0">
                  <a:moveTo>
                    <a:pt x="89" y="1"/>
                  </a:moveTo>
                  <a:cubicBezTo>
                    <a:pt x="60" y="90"/>
                    <a:pt x="0" y="178"/>
                    <a:pt x="30" y="252"/>
                  </a:cubicBezTo>
                  <a:cubicBezTo>
                    <a:pt x="74" y="459"/>
                    <a:pt x="148" y="652"/>
                    <a:pt x="207" y="829"/>
                  </a:cubicBezTo>
                  <a:cubicBezTo>
                    <a:pt x="267" y="918"/>
                    <a:pt x="296" y="992"/>
                    <a:pt x="355" y="1021"/>
                  </a:cubicBezTo>
                  <a:cubicBezTo>
                    <a:pt x="414" y="1066"/>
                    <a:pt x="503" y="1066"/>
                    <a:pt x="562" y="1080"/>
                  </a:cubicBezTo>
                  <a:cubicBezTo>
                    <a:pt x="562" y="1021"/>
                    <a:pt x="592" y="947"/>
                    <a:pt x="562" y="888"/>
                  </a:cubicBezTo>
                  <a:cubicBezTo>
                    <a:pt x="474" y="652"/>
                    <a:pt x="385" y="415"/>
                    <a:pt x="267" y="178"/>
                  </a:cubicBezTo>
                  <a:cubicBezTo>
                    <a:pt x="237" y="104"/>
                    <a:pt x="148" y="60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806200" y="4474725"/>
              <a:ext cx="24800" cy="20150"/>
            </a:xfrm>
            <a:custGeom>
              <a:avLst/>
              <a:gdLst/>
              <a:ahLst/>
              <a:cxnLst/>
              <a:rect l="l" t="t" r="r" b="b"/>
              <a:pathLst>
                <a:path w="992" h="806" extrusionOk="0">
                  <a:moveTo>
                    <a:pt x="901" y="0"/>
                  </a:moveTo>
                  <a:cubicBezTo>
                    <a:pt x="881" y="0"/>
                    <a:pt x="866" y="4"/>
                    <a:pt x="873" y="4"/>
                  </a:cubicBezTo>
                  <a:cubicBezTo>
                    <a:pt x="563" y="226"/>
                    <a:pt x="297" y="403"/>
                    <a:pt x="45" y="596"/>
                  </a:cubicBezTo>
                  <a:cubicBezTo>
                    <a:pt x="16" y="625"/>
                    <a:pt x="16" y="699"/>
                    <a:pt x="1" y="758"/>
                  </a:cubicBezTo>
                  <a:cubicBezTo>
                    <a:pt x="52" y="771"/>
                    <a:pt x="103" y="806"/>
                    <a:pt x="144" y="806"/>
                  </a:cubicBezTo>
                  <a:cubicBezTo>
                    <a:pt x="151" y="806"/>
                    <a:pt x="157" y="805"/>
                    <a:pt x="163" y="803"/>
                  </a:cubicBezTo>
                  <a:cubicBezTo>
                    <a:pt x="504" y="699"/>
                    <a:pt x="755" y="462"/>
                    <a:pt x="962" y="181"/>
                  </a:cubicBezTo>
                  <a:cubicBezTo>
                    <a:pt x="992" y="137"/>
                    <a:pt x="992" y="48"/>
                    <a:pt x="962" y="19"/>
                  </a:cubicBezTo>
                  <a:cubicBezTo>
                    <a:pt x="947" y="4"/>
                    <a:pt x="921" y="0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228325" y="4654125"/>
              <a:ext cx="12225" cy="28125"/>
            </a:xfrm>
            <a:custGeom>
              <a:avLst/>
              <a:gdLst/>
              <a:ahLst/>
              <a:cxnLst/>
              <a:rect l="l" t="t" r="r" b="b"/>
              <a:pathLst>
                <a:path w="489" h="1125" extrusionOk="0">
                  <a:moveTo>
                    <a:pt x="104" y="1"/>
                  </a:moveTo>
                  <a:cubicBezTo>
                    <a:pt x="75" y="75"/>
                    <a:pt x="1" y="148"/>
                    <a:pt x="16" y="208"/>
                  </a:cubicBezTo>
                  <a:cubicBezTo>
                    <a:pt x="60" y="459"/>
                    <a:pt x="134" y="710"/>
                    <a:pt x="208" y="1006"/>
                  </a:cubicBezTo>
                  <a:cubicBezTo>
                    <a:pt x="267" y="1036"/>
                    <a:pt x="341" y="1080"/>
                    <a:pt x="400" y="1125"/>
                  </a:cubicBezTo>
                  <a:cubicBezTo>
                    <a:pt x="430" y="1036"/>
                    <a:pt x="489" y="947"/>
                    <a:pt x="474" y="873"/>
                  </a:cubicBezTo>
                  <a:cubicBezTo>
                    <a:pt x="415" y="636"/>
                    <a:pt x="356" y="385"/>
                    <a:pt x="282" y="148"/>
                  </a:cubicBezTo>
                  <a:cubicBezTo>
                    <a:pt x="252" y="89"/>
                    <a:pt x="163" y="45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217600" y="4366475"/>
              <a:ext cx="22600" cy="17775"/>
            </a:xfrm>
            <a:custGeom>
              <a:avLst/>
              <a:gdLst/>
              <a:ahLst/>
              <a:cxnLst/>
              <a:rect l="l" t="t" r="r" b="b"/>
              <a:pathLst>
                <a:path w="904" h="711" extrusionOk="0">
                  <a:moveTo>
                    <a:pt x="637" y="1"/>
                  </a:moveTo>
                  <a:cubicBezTo>
                    <a:pt x="622" y="1"/>
                    <a:pt x="592" y="16"/>
                    <a:pt x="578" y="30"/>
                  </a:cubicBezTo>
                  <a:lnTo>
                    <a:pt x="563" y="16"/>
                  </a:lnTo>
                  <a:cubicBezTo>
                    <a:pt x="385" y="164"/>
                    <a:pt x="208" y="311"/>
                    <a:pt x="45" y="489"/>
                  </a:cubicBezTo>
                  <a:cubicBezTo>
                    <a:pt x="1" y="533"/>
                    <a:pt x="31" y="637"/>
                    <a:pt x="16" y="711"/>
                  </a:cubicBezTo>
                  <a:cubicBezTo>
                    <a:pt x="90" y="696"/>
                    <a:pt x="178" y="696"/>
                    <a:pt x="238" y="666"/>
                  </a:cubicBezTo>
                  <a:cubicBezTo>
                    <a:pt x="415" y="533"/>
                    <a:pt x="592" y="385"/>
                    <a:pt x="770" y="238"/>
                  </a:cubicBezTo>
                  <a:cubicBezTo>
                    <a:pt x="829" y="178"/>
                    <a:pt x="859" y="75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345900" y="4726525"/>
              <a:ext cx="29225" cy="13125"/>
            </a:xfrm>
            <a:custGeom>
              <a:avLst/>
              <a:gdLst/>
              <a:ahLst/>
              <a:cxnLst/>
              <a:rect l="l" t="t" r="r" b="b"/>
              <a:pathLst>
                <a:path w="1169" h="525" extrusionOk="0">
                  <a:moveTo>
                    <a:pt x="130" y="0"/>
                  </a:moveTo>
                  <a:cubicBezTo>
                    <a:pt x="89" y="0"/>
                    <a:pt x="41" y="37"/>
                    <a:pt x="15" y="62"/>
                  </a:cubicBezTo>
                  <a:cubicBezTo>
                    <a:pt x="1" y="77"/>
                    <a:pt x="1" y="151"/>
                    <a:pt x="30" y="181"/>
                  </a:cubicBezTo>
                  <a:cubicBezTo>
                    <a:pt x="114" y="348"/>
                    <a:pt x="601" y="524"/>
                    <a:pt x="895" y="524"/>
                  </a:cubicBezTo>
                  <a:cubicBezTo>
                    <a:pt x="966" y="524"/>
                    <a:pt x="1025" y="514"/>
                    <a:pt x="1065" y="491"/>
                  </a:cubicBezTo>
                  <a:cubicBezTo>
                    <a:pt x="1095" y="462"/>
                    <a:pt x="1125" y="417"/>
                    <a:pt x="1169" y="373"/>
                  </a:cubicBezTo>
                  <a:cubicBezTo>
                    <a:pt x="1110" y="329"/>
                    <a:pt x="1080" y="314"/>
                    <a:pt x="1065" y="299"/>
                  </a:cubicBezTo>
                  <a:cubicBezTo>
                    <a:pt x="755" y="210"/>
                    <a:pt x="444" y="107"/>
                    <a:pt x="149" y="3"/>
                  </a:cubicBezTo>
                  <a:cubicBezTo>
                    <a:pt x="142" y="1"/>
                    <a:pt x="136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57225" y="4413075"/>
              <a:ext cx="17400" cy="25150"/>
            </a:xfrm>
            <a:custGeom>
              <a:avLst/>
              <a:gdLst/>
              <a:ahLst/>
              <a:cxnLst/>
              <a:rect l="l" t="t" r="r" b="b"/>
              <a:pathLst>
                <a:path w="696" h="1006" extrusionOk="0">
                  <a:moveTo>
                    <a:pt x="577" y="0"/>
                  </a:moveTo>
                  <a:cubicBezTo>
                    <a:pt x="503" y="89"/>
                    <a:pt x="459" y="133"/>
                    <a:pt x="415" y="178"/>
                  </a:cubicBezTo>
                  <a:cubicBezTo>
                    <a:pt x="282" y="385"/>
                    <a:pt x="149" y="577"/>
                    <a:pt x="30" y="784"/>
                  </a:cubicBezTo>
                  <a:cubicBezTo>
                    <a:pt x="1" y="843"/>
                    <a:pt x="15" y="932"/>
                    <a:pt x="15" y="1006"/>
                  </a:cubicBezTo>
                  <a:cubicBezTo>
                    <a:pt x="89" y="976"/>
                    <a:pt x="193" y="991"/>
                    <a:pt x="222" y="932"/>
                  </a:cubicBezTo>
                  <a:cubicBezTo>
                    <a:pt x="370" y="769"/>
                    <a:pt x="489" y="577"/>
                    <a:pt x="607" y="400"/>
                  </a:cubicBezTo>
                  <a:cubicBezTo>
                    <a:pt x="651" y="326"/>
                    <a:pt x="681" y="237"/>
                    <a:pt x="696" y="148"/>
                  </a:cubicBezTo>
                  <a:cubicBezTo>
                    <a:pt x="696" y="104"/>
                    <a:pt x="622" y="59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24675" y="4282475"/>
              <a:ext cx="26650" cy="7675"/>
            </a:xfrm>
            <a:custGeom>
              <a:avLst/>
              <a:gdLst/>
              <a:ahLst/>
              <a:cxnLst/>
              <a:rect l="l" t="t" r="r" b="b"/>
              <a:pathLst>
                <a:path w="1066" h="307" extrusionOk="0">
                  <a:moveTo>
                    <a:pt x="397" y="0"/>
                  </a:moveTo>
                  <a:cubicBezTo>
                    <a:pt x="258" y="0"/>
                    <a:pt x="134" y="20"/>
                    <a:pt x="74" y="63"/>
                  </a:cubicBezTo>
                  <a:lnTo>
                    <a:pt x="74" y="78"/>
                  </a:lnTo>
                  <a:cubicBezTo>
                    <a:pt x="45" y="93"/>
                    <a:pt x="0" y="181"/>
                    <a:pt x="15" y="196"/>
                  </a:cubicBezTo>
                  <a:cubicBezTo>
                    <a:pt x="60" y="240"/>
                    <a:pt x="119" y="300"/>
                    <a:pt x="163" y="300"/>
                  </a:cubicBezTo>
                  <a:cubicBezTo>
                    <a:pt x="217" y="305"/>
                    <a:pt x="272" y="306"/>
                    <a:pt x="326" y="306"/>
                  </a:cubicBezTo>
                  <a:cubicBezTo>
                    <a:pt x="434" y="306"/>
                    <a:pt x="543" y="300"/>
                    <a:pt x="651" y="300"/>
                  </a:cubicBezTo>
                  <a:cubicBezTo>
                    <a:pt x="784" y="300"/>
                    <a:pt x="903" y="285"/>
                    <a:pt x="1065" y="270"/>
                  </a:cubicBezTo>
                  <a:cubicBezTo>
                    <a:pt x="1036" y="196"/>
                    <a:pt x="1036" y="167"/>
                    <a:pt x="1021" y="152"/>
                  </a:cubicBezTo>
                  <a:cubicBezTo>
                    <a:pt x="927" y="58"/>
                    <a:pt x="638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287850" y="4248450"/>
              <a:ext cx="26650" cy="15975"/>
            </a:xfrm>
            <a:custGeom>
              <a:avLst/>
              <a:gdLst/>
              <a:ahLst/>
              <a:cxnLst/>
              <a:rect l="l" t="t" r="r" b="b"/>
              <a:pathLst>
                <a:path w="1066" h="639" extrusionOk="0">
                  <a:moveTo>
                    <a:pt x="1029" y="1"/>
                  </a:moveTo>
                  <a:cubicBezTo>
                    <a:pt x="779" y="1"/>
                    <a:pt x="72" y="367"/>
                    <a:pt x="16" y="507"/>
                  </a:cubicBezTo>
                  <a:cubicBezTo>
                    <a:pt x="1" y="537"/>
                    <a:pt x="1" y="596"/>
                    <a:pt x="16" y="611"/>
                  </a:cubicBezTo>
                  <a:cubicBezTo>
                    <a:pt x="46" y="621"/>
                    <a:pt x="84" y="638"/>
                    <a:pt x="114" y="638"/>
                  </a:cubicBezTo>
                  <a:cubicBezTo>
                    <a:pt x="128" y="638"/>
                    <a:pt x="140" y="635"/>
                    <a:pt x="149" y="625"/>
                  </a:cubicBezTo>
                  <a:cubicBezTo>
                    <a:pt x="415" y="492"/>
                    <a:pt x="681" y="330"/>
                    <a:pt x="933" y="182"/>
                  </a:cubicBezTo>
                  <a:cubicBezTo>
                    <a:pt x="992" y="137"/>
                    <a:pt x="1021" y="63"/>
                    <a:pt x="1066" y="4"/>
                  </a:cubicBezTo>
                  <a:cubicBezTo>
                    <a:pt x="1055" y="2"/>
                    <a:pt x="1042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623925" y="4630825"/>
              <a:ext cx="19625" cy="16300"/>
            </a:xfrm>
            <a:custGeom>
              <a:avLst/>
              <a:gdLst/>
              <a:ahLst/>
              <a:cxnLst/>
              <a:rect l="l" t="t" r="r" b="b"/>
              <a:pathLst>
                <a:path w="785" h="652" extrusionOk="0">
                  <a:moveTo>
                    <a:pt x="770" y="1"/>
                  </a:moveTo>
                  <a:cubicBezTo>
                    <a:pt x="711" y="1"/>
                    <a:pt x="637" y="1"/>
                    <a:pt x="607" y="30"/>
                  </a:cubicBezTo>
                  <a:cubicBezTo>
                    <a:pt x="415" y="164"/>
                    <a:pt x="238" y="297"/>
                    <a:pt x="60" y="445"/>
                  </a:cubicBezTo>
                  <a:cubicBezTo>
                    <a:pt x="30" y="474"/>
                    <a:pt x="1" y="578"/>
                    <a:pt x="30" y="607"/>
                  </a:cubicBezTo>
                  <a:cubicBezTo>
                    <a:pt x="45" y="652"/>
                    <a:pt x="134" y="652"/>
                    <a:pt x="193" y="652"/>
                  </a:cubicBezTo>
                  <a:cubicBezTo>
                    <a:pt x="238" y="652"/>
                    <a:pt x="267" y="622"/>
                    <a:pt x="311" y="592"/>
                  </a:cubicBezTo>
                  <a:lnTo>
                    <a:pt x="311" y="607"/>
                  </a:lnTo>
                  <a:lnTo>
                    <a:pt x="326" y="622"/>
                  </a:lnTo>
                  <a:cubicBezTo>
                    <a:pt x="474" y="474"/>
                    <a:pt x="622" y="341"/>
                    <a:pt x="755" y="178"/>
                  </a:cubicBezTo>
                  <a:cubicBezTo>
                    <a:pt x="785" y="149"/>
                    <a:pt x="770" y="60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441650" y="4653375"/>
              <a:ext cx="22225" cy="8550"/>
            </a:xfrm>
            <a:custGeom>
              <a:avLst/>
              <a:gdLst/>
              <a:ahLst/>
              <a:cxnLst/>
              <a:rect l="l" t="t" r="r" b="b"/>
              <a:pathLst>
                <a:path w="889" h="342" extrusionOk="0">
                  <a:moveTo>
                    <a:pt x="681" y="1"/>
                  </a:moveTo>
                  <a:cubicBezTo>
                    <a:pt x="504" y="16"/>
                    <a:pt x="326" y="31"/>
                    <a:pt x="149" y="75"/>
                  </a:cubicBezTo>
                  <a:cubicBezTo>
                    <a:pt x="90" y="90"/>
                    <a:pt x="45" y="164"/>
                    <a:pt x="1" y="208"/>
                  </a:cubicBezTo>
                  <a:cubicBezTo>
                    <a:pt x="45" y="252"/>
                    <a:pt x="105" y="341"/>
                    <a:pt x="149" y="341"/>
                  </a:cubicBezTo>
                  <a:cubicBezTo>
                    <a:pt x="356" y="326"/>
                    <a:pt x="563" y="297"/>
                    <a:pt x="770" y="282"/>
                  </a:cubicBezTo>
                  <a:cubicBezTo>
                    <a:pt x="814" y="193"/>
                    <a:pt x="859" y="134"/>
                    <a:pt x="888" y="60"/>
                  </a:cubicBezTo>
                  <a:cubicBezTo>
                    <a:pt x="814" y="45"/>
                    <a:pt x="740" y="1"/>
                    <a:pt x="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240900" y="4369075"/>
              <a:ext cx="18150" cy="15550"/>
            </a:xfrm>
            <a:custGeom>
              <a:avLst/>
              <a:gdLst/>
              <a:ahLst/>
              <a:cxnLst/>
              <a:rect l="l" t="t" r="r" b="b"/>
              <a:pathLst>
                <a:path w="726" h="622" extrusionOk="0">
                  <a:moveTo>
                    <a:pt x="459" y="0"/>
                  </a:moveTo>
                  <a:cubicBezTo>
                    <a:pt x="311" y="148"/>
                    <a:pt x="163" y="267"/>
                    <a:pt x="30" y="400"/>
                  </a:cubicBezTo>
                  <a:cubicBezTo>
                    <a:pt x="1" y="444"/>
                    <a:pt x="30" y="548"/>
                    <a:pt x="30" y="622"/>
                  </a:cubicBezTo>
                  <a:cubicBezTo>
                    <a:pt x="89" y="607"/>
                    <a:pt x="178" y="622"/>
                    <a:pt x="222" y="577"/>
                  </a:cubicBezTo>
                  <a:cubicBezTo>
                    <a:pt x="356" y="474"/>
                    <a:pt x="489" y="355"/>
                    <a:pt x="622" y="237"/>
                  </a:cubicBezTo>
                  <a:cubicBezTo>
                    <a:pt x="666" y="163"/>
                    <a:pt x="681" y="74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684950" y="4446100"/>
              <a:ext cx="19250" cy="13650"/>
            </a:xfrm>
            <a:custGeom>
              <a:avLst/>
              <a:gdLst/>
              <a:ahLst/>
              <a:cxnLst/>
              <a:rect l="l" t="t" r="r" b="b"/>
              <a:pathLst>
                <a:path w="770" h="546" extrusionOk="0">
                  <a:moveTo>
                    <a:pt x="660" y="1"/>
                  </a:moveTo>
                  <a:cubicBezTo>
                    <a:pt x="639" y="1"/>
                    <a:pt x="619" y="4"/>
                    <a:pt x="606" y="10"/>
                  </a:cubicBezTo>
                  <a:cubicBezTo>
                    <a:pt x="518" y="40"/>
                    <a:pt x="429" y="99"/>
                    <a:pt x="340" y="143"/>
                  </a:cubicBezTo>
                  <a:lnTo>
                    <a:pt x="355" y="158"/>
                  </a:lnTo>
                  <a:cubicBezTo>
                    <a:pt x="251" y="203"/>
                    <a:pt x="133" y="262"/>
                    <a:pt x="44" y="321"/>
                  </a:cubicBezTo>
                  <a:cubicBezTo>
                    <a:pt x="15" y="350"/>
                    <a:pt x="0" y="439"/>
                    <a:pt x="0" y="484"/>
                  </a:cubicBezTo>
                  <a:cubicBezTo>
                    <a:pt x="13" y="509"/>
                    <a:pt x="81" y="546"/>
                    <a:pt x="109" y="546"/>
                  </a:cubicBezTo>
                  <a:cubicBezTo>
                    <a:pt x="113" y="546"/>
                    <a:pt x="116" y="545"/>
                    <a:pt x="118" y="543"/>
                  </a:cubicBezTo>
                  <a:cubicBezTo>
                    <a:pt x="340" y="424"/>
                    <a:pt x="547" y="291"/>
                    <a:pt x="754" y="158"/>
                  </a:cubicBezTo>
                  <a:cubicBezTo>
                    <a:pt x="769" y="143"/>
                    <a:pt x="769" y="40"/>
                    <a:pt x="739" y="25"/>
                  </a:cubicBezTo>
                  <a:cubicBezTo>
                    <a:pt x="722" y="8"/>
                    <a:pt x="690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435000" y="4611975"/>
              <a:ext cx="21475" cy="9700"/>
            </a:xfrm>
            <a:custGeom>
              <a:avLst/>
              <a:gdLst/>
              <a:ahLst/>
              <a:cxnLst/>
              <a:rect l="l" t="t" r="r" b="b"/>
              <a:pathLst>
                <a:path w="859" h="388" extrusionOk="0">
                  <a:moveTo>
                    <a:pt x="666" y="1"/>
                  </a:moveTo>
                  <a:cubicBezTo>
                    <a:pt x="489" y="45"/>
                    <a:pt x="297" y="89"/>
                    <a:pt x="119" y="149"/>
                  </a:cubicBezTo>
                  <a:cubicBezTo>
                    <a:pt x="60" y="163"/>
                    <a:pt x="30" y="252"/>
                    <a:pt x="1" y="311"/>
                  </a:cubicBezTo>
                  <a:cubicBezTo>
                    <a:pt x="40" y="338"/>
                    <a:pt x="92" y="387"/>
                    <a:pt x="144" y="387"/>
                  </a:cubicBezTo>
                  <a:cubicBezTo>
                    <a:pt x="151" y="387"/>
                    <a:pt x="157" y="387"/>
                    <a:pt x="163" y="385"/>
                  </a:cubicBezTo>
                  <a:cubicBezTo>
                    <a:pt x="356" y="356"/>
                    <a:pt x="563" y="296"/>
                    <a:pt x="770" y="252"/>
                  </a:cubicBezTo>
                  <a:cubicBezTo>
                    <a:pt x="799" y="193"/>
                    <a:pt x="829" y="134"/>
                    <a:pt x="859" y="75"/>
                  </a:cubicBezTo>
                  <a:cubicBezTo>
                    <a:pt x="799" y="60"/>
                    <a:pt x="725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443150" y="4623375"/>
              <a:ext cx="19600" cy="8600"/>
            </a:xfrm>
            <a:custGeom>
              <a:avLst/>
              <a:gdLst/>
              <a:ahLst/>
              <a:cxnLst/>
              <a:rect l="l" t="t" r="r" b="b"/>
              <a:pathLst>
                <a:path w="784" h="344" extrusionOk="0">
                  <a:moveTo>
                    <a:pt x="646" y="0"/>
                  </a:moveTo>
                  <a:cubicBezTo>
                    <a:pt x="638" y="0"/>
                    <a:pt x="629" y="1"/>
                    <a:pt x="621" y="3"/>
                  </a:cubicBezTo>
                  <a:cubicBezTo>
                    <a:pt x="459" y="18"/>
                    <a:pt x="296" y="33"/>
                    <a:pt x="148" y="77"/>
                  </a:cubicBezTo>
                  <a:cubicBezTo>
                    <a:pt x="92" y="91"/>
                    <a:pt x="62" y="159"/>
                    <a:pt x="8" y="216"/>
                  </a:cubicBezTo>
                  <a:lnTo>
                    <a:pt x="8" y="216"/>
                  </a:lnTo>
                  <a:cubicBezTo>
                    <a:pt x="6" y="214"/>
                    <a:pt x="3" y="212"/>
                    <a:pt x="0" y="210"/>
                  </a:cubicBezTo>
                  <a:lnTo>
                    <a:pt x="0" y="225"/>
                  </a:lnTo>
                  <a:cubicBezTo>
                    <a:pt x="3" y="222"/>
                    <a:pt x="6" y="219"/>
                    <a:pt x="8" y="216"/>
                  </a:cubicBezTo>
                  <a:lnTo>
                    <a:pt x="8" y="216"/>
                  </a:lnTo>
                  <a:cubicBezTo>
                    <a:pt x="66" y="262"/>
                    <a:pt x="136" y="343"/>
                    <a:pt x="192" y="343"/>
                  </a:cubicBezTo>
                  <a:cubicBezTo>
                    <a:pt x="355" y="328"/>
                    <a:pt x="518" y="284"/>
                    <a:pt x="710" y="255"/>
                  </a:cubicBezTo>
                  <a:cubicBezTo>
                    <a:pt x="740" y="195"/>
                    <a:pt x="784" y="136"/>
                    <a:pt x="784" y="77"/>
                  </a:cubicBezTo>
                  <a:cubicBezTo>
                    <a:pt x="771" y="39"/>
                    <a:pt x="703" y="0"/>
                    <a:pt x="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23200" y="4611650"/>
              <a:ext cx="15925" cy="14100"/>
            </a:xfrm>
            <a:custGeom>
              <a:avLst/>
              <a:gdLst/>
              <a:ahLst/>
              <a:cxnLst/>
              <a:rect l="l" t="t" r="r" b="b"/>
              <a:pathLst>
                <a:path w="637" h="564" extrusionOk="0">
                  <a:moveTo>
                    <a:pt x="551" y="1"/>
                  </a:moveTo>
                  <a:cubicBezTo>
                    <a:pt x="520" y="1"/>
                    <a:pt x="483" y="14"/>
                    <a:pt x="474" y="14"/>
                  </a:cubicBezTo>
                  <a:cubicBezTo>
                    <a:pt x="311" y="132"/>
                    <a:pt x="178" y="221"/>
                    <a:pt x="59" y="339"/>
                  </a:cubicBezTo>
                  <a:cubicBezTo>
                    <a:pt x="15" y="369"/>
                    <a:pt x="15" y="443"/>
                    <a:pt x="0" y="502"/>
                  </a:cubicBezTo>
                  <a:cubicBezTo>
                    <a:pt x="51" y="527"/>
                    <a:pt x="124" y="564"/>
                    <a:pt x="172" y="564"/>
                  </a:cubicBezTo>
                  <a:cubicBezTo>
                    <a:pt x="180" y="564"/>
                    <a:pt x="187" y="563"/>
                    <a:pt x="193" y="561"/>
                  </a:cubicBezTo>
                  <a:cubicBezTo>
                    <a:pt x="340" y="443"/>
                    <a:pt x="474" y="309"/>
                    <a:pt x="607" y="176"/>
                  </a:cubicBezTo>
                  <a:cubicBezTo>
                    <a:pt x="636" y="147"/>
                    <a:pt x="621" y="43"/>
                    <a:pt x="592" y="14"/>
                  </a:cubicBezTo>
                  <a:cubicBezTo>
                    <a:pt x="582" y="4"/>
                    <a:pt x="567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634650" y="4309025"/>
              <a:ext cx="19625" cy="7575"/>
            </a:xfrm>
            <a:custGeom>
              <a:avLst/>
              <a:gdLst/>
              <a:ahLst/>
              <a:cxnLst/>
              <a:rect l="l" t="t" r="r" b="b"/>
              <a:pathLst>
                <a:path w="785" h="303" extrusionOk="0">
                  <a:moveTo>
                    <a:pt x="489" y="0"/>
                  </a:moveTo>
                  <a:cubicBezTo>
                    <a:pt x="361" y="0"/>
                    <a:pt x="232" y="7"/>
                    <a:pt x="104" y="7"/>
                  </a:cubicBezTo>
                  <a:cubicBezTo>
                    <a:pt x="60" y="81"/>
                    <a:pt x="1" y="140"/>
                    <a:pt x="16" y="184"/>
                  </a:cubicBezTo>
                  <a:cubicBezTo>
                    <a:pt x="30" y="228"/>
                    <a:pt x="104" y="302"/>
                    <a:pt x="149" y="302"/>
                  </a:cubicBezTo>
                  <a:cubicBezTo>
                    <a:pt x="326" y="288"/>
                    <a:pt x="504" y="273"/>
                    <a:pt x="681" y="243"/>
                  </a:cubicBezTo>
                  <a:cubicBezTo>
                    <a:pt x="725" y="228"/>
                    <a:pt x="785" y="169"/>
                    <a:pt x="785" y="125"/>
                  </a:cubicBezTo>
                  <a:cubicBezTo>
                    <a:pt x="785" y="81"/>
                    <a:pt x="711" y="7"/>
                    <a:pt x="681" y="7"/>
                  </a:cubicBezTo>
                  <a:cubicBezTo>
                    <a:pt x="617" y="2"/>
                    <a:pt x="5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851675" y="4402975"/>
              <a:ext cx="12600" cy="16400"/>
            </a:xfrm>
            <a:custGeom>
              <a:avLst/>
              <a:gdLst/>
              <a:ahLst/>
              <a:cxnLst/>
              <a:rect l="l" t="t" r="r" b="b"/>
              <a:pathLst>
                <a:path w="504" h="656" extrusionOk="0">
                  <a:moveTo>
                    <a:pt x="410" y="1"/>
                  </a:moveTo>
                  <a:cubicBezTo>
                    <a:pt x="379" y="1"/>
                    <a:pt x="338" y="23"/>
                    <a:pt x="326" y="35"/>
                  </a:cubicBezTo>
                  <a:cubicBezTo>
                    <a:pt x="223" y="182"/>
                    <a:pt x="119" y="316"/>
                    <a:pt x="30" y="478"/>
                  </a:cubicBezTo>
                  <a:cubicBezTo>
                    <a:pt x="1" y="508"/>
                    <a:pt x="30" y="597"/>
                    <a:pt x="60" y="626"/>
                  </a:cubicBezTo>
                  <a:cubicBezTo>
                    <a:pt x="90" y="656"/>
                    <a:pt x="163" y="641"/>
                    <a:pt x="267" y="656"/>
                  </a:cubicBezTo>
                  <a:cubicBezTo>
                    <a:pt x="356" y="463"/>
                    <a:pt x="430" y="286"/>
                    <a:pt x="489" y="109"/>
                  </a:cubicBezTo>
                  <a:cubicBezTo>
                    <a:pt x="504" y="79"/>
                    <a:pt x="459" y="20"/>
                    <a:pt x="430" y="5"/>
                  </a:cubicBezTo>
                  <a:cubicBezTo>
                    <a:pt x="424" y="2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55525" y="4714400"/>
              <a:ext cx="18875" cy="7625"/>
            </a:xfrm>
            <a:custGeom>
              <a:avLst/>
              <a:gdLst/>
              <a:ahLst/>
              <a:cxnLst/>
              <a:rect l="l" t="t" r="r" b="b"/>
              <a:pathLst>
                <a:path w="755" h="305" extrusionOk="0">
                  <a:moveTo>
                    <a:pt x="133" y="0"/>
                  </a:moveTo>
                  <a:cubicBezTo>
                    <a:pt x="89" y="0"/>
                    <a:pt x="45" y="89"/>
                    <a:pt x="0" y="118"/>
                  </a:cubicBezTo>
                  <a:cubicBezTo>
                    <a:pt x="73" y="237"/>
                    <a:pt x="304" y="305"/>
                    <a:pt x="490" y="305"/>
                  </a:cubicBezTo>
                  <a:cubicBezTo>
                    <a:pt x="606" y="305"/>
                    <a:pt x="706" y="279"/>
                    <a:pt x="740" y="222"/>
                  </a:cubicBezTo>
                  <a:cubicBezTo>
                    <a:pt x="754" y="192"/>
                    <a:pt x="725" y="89"/>
                    <a:pt x="695" y="89"/>
                  </a:cubicBezTo>
                  <a:cubicBezTo>
                    <a:pt x="503" y="45"/>
                    <a:pt x="326" y="15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490825" y="4251875"/>
              <a:ext cx="17775" cy="6675"/>
            </a:xfrm>
            <a:custGeom>
              <a:avLst/>
              <a:gdLst/>
              <a:ahLst/>
              <a:cxnLst/>
              <a:rect l="l" t="t" r="r" b="b"/>
              <a:pathLst>
                <a:path w="711" h="267" extrusionOk="0">
                  <a:moveTo>
                    <a:pt x="90" y="0"/>
                  </a:moveTo>
                  <a:cubicBezTo>
                    <a:pt x="60" y="0"/>
                    <a:pt x="1" y="60"/>
                    <a:pt x="1" y="104"/>
                  </a:cubicBezTo>
                  <a:cubicBezTo>
                    <a:pt x="1" y="148"/>
                    <a:pt x="45" y="222"/>
                    <a:pt x="75" y="222"/>
                  </a:cubicBezTo>
                  <a:cubicBezTo>
                    <a:pt x="267" y="237"/>
                    <a:pt x="459" y="252"/>
                    <a:pt x="652" y="267"/>
                  </a:cubicBezTo>
                  <a:lnTo>
                    <a:pt x="711" y="193"/>
                  </a:lnTo>
                  <a:cubicBezTo>
                    <a:pt x="681" y="148"/>
                    <a:pt x="666" y="45"/>
                    <a:pt x="637" y="45"/>
                  </a:cubicBezTo>
                  <a:cubicBezTo>
                    <a:pt x="459" y="15"/>
                    <a:pt x="267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255700" y="4387550"/>
              <a:ext cx="15550" cy="10750"/>
            </a:xfrm>
            <a:custGeom>
              <a:avLst/>
              <a:gdLst/>
              <a:ahLst/>
              <a:cxnLst/>
              <a:rect l="l" t="t" r="r" b="b"/>
              <a:pathLst>
                <a:path w="622" h="430" extrusionOk="0">
                  <a:moveTo>
                    <a:pt x="503" y="1"/>
                  </a:moveTo>
                  <a:cubicBezTo>
                    <a:pt x="340" y="75"/>
                    <a:pt x="192" y="134"/>
                    <a:pt x="45" y="223"/>
                  </a:cubicBezTo>
                  <a:cubicBezTo>
                    <a:pt x="15" y="237"/>
                    <a:pt x="0" y="326"/>
                    <a:pt x="30" y="356"/>
                  </a:cubicBezTo>
                  <a:cubicBezTo>
                    <a:pt x="59" y="385"/>
                    <a:pt x="119" y="430"/>
                    <a:pt x="163" y="430"/>
                  </a:cubicBezTo>
                  <a:cubicBezTo>
                    <a:pt x="237" y="430"/>
                    <a:pt x="296" y="385"/>
                    <a:pt x="370" y="356"/>
                  </a:cubicBezTo>
                  <a:cubicBezTo>
                    <a:pt x="429" y="311"/>
                    <a:pt x="518" y="252"/>
                    <a:pt x="577" y="178"/>
                  </a:cubicBezTo>
                  <a:cubicBezTo>
                    <a:pt x="607" y="164"/>
                    <a:pt x="621" y="90"/>
                    <a:pt x="607" y="60"/>
                  </a:cubicBezTo>
                  <a:cubicBezTo>
                    <a:pt x="592" y="30"/>
                    <a:pt x="533" y="1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802150" y="4299200"/>
              <a:ext cx="11100" cy="1110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30" y="0"/>
                  </a:moveTo>
                  <a:cubicBezTo>
                    <a:pt x="30" y="74"/>
                    <a:pt x="0" y="148"/>
                    <a:pt x="30" y="193"/>
                  </a:cubicBezTo>
                  <a:cubicBezTo>
                    <a:pt x="89" y="281"/>
                    <a:pt x="178" y="355"/>
                    <a:pt x="252" y="414"/>
                  </a:cubicBezTo>
                  <a:cubicBezTo>
                    <a:pt x="311" y="444"/>
                    <a:pt x="385" y="429"/>
                    <a:pt x="444" y="444"/>
                  </a:cubicBezTo>
                  <a:cubicBezTo>
                    <a:pt x="444" y="370"/>
                    <a:pt x="444" y="311"/>
                    <a:pt x="444" y="252"/>
                  </a:cubicBezTo>
                  <a:cubicBezTo>
                    <a:pt x="355" y="178"/>
                    <a:pt x="296" y="89"/>
                    <a:pt x="222" y="30"/>
                  </a:cubicBezTo>
                  <a:cubicBezTo>
                    <a:pt x="178" y="0"/>
                    <a:pt x="89" y="15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37450" y="4206225"/>
              <a:ext cx="109825" cy="29775"/>
            </a:xfrm>
            <a:custGeom>
              <a:avLst/>
              <a:gdLst/>
              <a:ahLst/>
              <a:cxnLst/>
              <a:rect l="l" t="t" r="r" b="b"/>
              <a:pathLst>
                <a:path w="4393" h="1191" extrusionOk="0">
                  <a:moveTo>
                    <a:pt x="136" y="1"/>
                  </a:moveTo>
                  <a:cubicBezTo>
                    <a:pt x="99" y="1"/>
                    <a:pt x="59" y="7"/>
                    <a:pt x="0" y="7"/>
                  </a:cubicBezTo>
                  <a:cubicBezTo>
                    <a:pt x="0" y="67"/>
                    <a:pt x="0" y="140"/>
                    <a:pt x="30" y="170"/>
                  </a:cubicBezTo>
                  <a:cubicBezTo>
                    <a:pt x="74" y="214"/>
                    <a:pt x="163" y="229"/>
                    <a:pt x="222" y="244"/>
                  </a:cubicBezTo>
                  <a:cubicBezTo>
                    <a:pt x="577" y="288"/>
                    <a:pt x="932" y="318"/>
                    <a:pt x="1287" y="362"/>
                  </a:cubicBezTo>
                  <a:cubicBezTo>
                    <a:pt x="2278" y="495"/>
                    <a:pt x="3283" y="614"/>
                    <a:pt x="4171" y="1146"/>
                  </a:cubicBezTo>
                  <a:cubicBezTo>
                    <a:pt x="4200" y="1161"/>
                    <a:pt x="4230" y="1190"/>
                    <a:pt x="4259" y="1190"/>
                  </a:cubicBezTo>
                  <a:cubicBezTo>
                    <a:pt x="4304" y="1190"/>
                    <a:pt x="4363" y="1176"/>
                    <a:pt x="4378" y="1146"/>
                  </a:cubicBezTo>
                  <a:cubicBezTo>
                    <a:pt x="4392" y="1131"/>
                    <a:pt x="4378" y="1072"/>
                    <a:pt x="4363" y="1043"/>
                  </a:cubicBezTo>
                  <a:cubicBezTo>
                    <a:pt x="4333" y="998"/>
                    <a:pt x="4274" y="969"/>
                    <a:pt x="4230" y="939"/>
                  </a:cubicBezTo>
                  <a:cubicBezTo>
                    <a:pt x="3742" y="762"/>
                    <a:pt x="3254" y="510"/>
                    <a:pt x="2751" y="392"/>
                  </a:cubicBezTo>
                  <a:cubicBezTo>
                    <a:pt x="1908" y="214"/>
                    <a:pt x="1035" y="126"/>
                    <a:pt x="192" y="7"/>
                  </a:cubicBezTo>
                  <a:cubicBezTo>
                    <a:pt x="173" y="2"/>
                    <a:pt x="155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827275" y="4209250"/>
              <a:ext cx="32925" cy="18975"/>
            </a:xfrm>
            <a:custGeom>
              <a:avLst/>
              <a:gdLst/>
              <a:ahLst/>
              <a:cxnLst/>
              <a:rect l="l" t="t" r="r" b="b"/>
              <a:pathLst>
                <a:path w="1317" h="759" extrusionOk="0">
                  <a:moveTo>
                    <a:pt x="145" y="1"/>
                  </a:moveTo>
                  <a:cubicBezTo>
                    <a:pt x="115" y="1"/>
                    <a:pt x="82" y="5"/>
                    <a:pt x="45" y="5"/>
                  </a:cubicBezTo>
                  <a:cubicBezTo>
                    <a:pt x="30" y="49"/>
                    <a:pt x="1" y="93"/>
                    <a:pt x="1" y="108"/>
                  </a:cubicBezTo>
                  <a:cubicBezTo>
                    <a:pt x="45" y="153"/>
                    <a:pt x="89" y="212"/>
                    <a:pt x="149" y="241"/>
                  </a:cubicBezTo>
                  <a:cubicBezTo>
                    <a:pt x="459" y="404"/>
                    <a:pt x="785" y="581"/>
                    <a:pt x="1095" y="744"/>
                  </a:cubicBezTo>
                  <a:cubicBezTo>
                    <a:pt x="1117" y="755"/>
                    <a:pt x="1143" y="758"/>
                    <a:pt x="1171" y="758"/>
                  </a:cubicBezTo>
                  <a:cubicBezTo>
                    <a:pt x="1201" y="758"/>
                    <a:pt x="1233" y="754"/>
                    <a:pt x="1265" y="754"/>
                  </a:cubicBezTo>
                  <a:cubicBezTo>
                    <a:pt x="1283" y="754"/>
                    <a:pt x="1300" y="756"/>
                    <a:pt x="1317" y="759"/>
                  </a:cubicBezTo>
                  <a:cubicBezTo>
                    <a:pt x="1287" y="685"/>
                    <a:pt x="1287" y="581"/>
                    <a:pt x="1243" y="552"/>
                  </a:cubicBezTo>
                  <a:cubicBezTo>
                    <a:pt x="903" y="360"/>
                    <a:pt x="563" y="197"/>
                    <a:pt x="223" y="19"/>
                  </a:cubicBezTo>
                  <a:cubicBezTo>
                    <a:pt x="200" y="5"/>
                    <a:pt x="175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696400" y="4201800"/>
              <a:ext cx="23675" cy="8750"/>
            </a:xfrm>
            <a:custGeom>
              <a:avLst/>
              <a:gdLst/>
              <a:ahLst/>
              <a:cxnLst/>
              <a:rect l="l" t="t" r="r" b="b"/>
              <a:pathLst>
                <a:path w="947" h="350" extrusionOk="0">
                  <a:moveTo>
                    <a:pt x="137" y="0"/>
                  </a:moveTo>
                  <a:cubicBezTo>
                    <a:pt x="112" y="0"/>
                    <a:pt x="89" y="7"/>
                    <a:pt x="60" y="7"/>
                  </a:cubicBezTo>
                  <a:cubicBezTo>
                    <a:pt x="45" y="36"/>
                    <a:pt x="1" y="81"/>
                    <a:pt x="15" y="96"/>
                  </a:cubicBezTo>
                  <a:cubicBezTo>
                    <a:pt x="45" y="140"/>
                    <a:pt x="74" y="214"/>
                    <a:pt x="119" y="214"/>
                  </a:cubicBezTo>
                  <a:cubicBezTo>
                    <a:pt x="341" y="273"/>
                    <a:pt x="562" y="317"/>
                    <a:pt x="784" y="347"/>
                  </a:cubicBezTo>
                  <a:cubicBezTo>
                    <a:pt x="789" y="349"/>
                    <a:pt x="794" y="349"/>
                    <a:pt x="799" y="349"/>
                  </a:cubicBezTo>
                  <a:cubicBezTo>
                    <a:pt x="841" y="349"/>
                    <a:pt x="894" y="299"/>
                    <a:pt x="947" y="273"/>
                  </a:cubicBezTo>
                  <a:cubicBezTo>
                    <a:pt x="917" y="229"/>
                    <a:pt x="888" y="170"/>
                    <a:pt x="843" y="155"/>
                  </a:cubicBezTo>
                  <a:cubicBezTo>
                    <a:pt x="622" y="96"/>
                    <a:pt x="400" y="51"/>
                    <a:pt x="178" y="7"/>
                  </a:cubicBezTo>
                  <a:cubicBezTo>
                    <a:pt x="163" y="2"/>
                    <a:pt x="150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794000" y="4200800"/>
              <a:ext cx="20375" cy="7100"/>
            </a:xfrm>
            <a:custGeom>
              <a:avLst/>
              <a:gdLst/>
              <a:ahLst/>
              <a:cxnLst/>
              <a:rect l="l" t="t" r="r" b="b"/>
              <a:pathLst>
                <a:path w="815" h="284" extrusionOk="0">
                  <a:moveTo>
                    <a:pt x="283" y="0"/>
                  </a:moveTo>
                  <a:cubicBezTo>
                    <a:pt x="174" y="0"/>
                    <a:pt x="75" y="15"/>
                    <a:pt x="16" y="47"/>
                  </a:cubicBezTo>
                  <a:lnTo>
                    <a:pt x="1" y="121"/>
                  </a:lnTo>
                  <a:cubicBezTo>
                    <a:pt x="237" y="180"/>
                    <a:pt x="489" y="239"/>
                    <a:pt x="740" y="284"/>
                  </a:cubicBezTo>
                  <a:cubicBezTo>
                    <a:pt x="770" y="284"/>
                    <a:pt x="814" y="254"/>
                    <a:pt x="814" y="224"/>
                  </a:cubicBezTo>
                  <a:cubicBezTo>
                    <a:pt x="814" y="195"/>
                    <a:pt x="799" y="136"/>
                    <a:pt x="770" y="121"/>
                  </a:cubicBezTo>
                  <a:cubicBezTo>
                    <a:pt x="694" y="45"/>
                    <a:pt x="47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126375" y="4399750"/>
              <a:ext cx="18150" cy="35150"/>
            </a:xfrm>
            <a:custGeom>
              <a:avLst/>
              <a:gdLst/>
              <a:ahLst/>
              <a:cxnLst/>
              <a:rect l="l" t="t" r="r" b="b"/>
              <a:pathLst>
                <a:path w="726" h="1406" extrusionOk="0">
                  <a:moveTo>
                    <a:pt x="31" y="1"/>
                  </a:moveTo>
                  <a:cubicBezTo>
                    <a:pt x="31" y="60"/>
                    <a:pt x="1" y="119"/>
                    <a:pt x="16" y="164"/>
                  </a:cubicBezTo>
                  <a:cubicBezTo>
                    <a:pt x="178" y="533"/>
                    <a:pt x="356" y="903"/>
                    <a:pt x="533" y="1273"/>
                  </a:cubicBezTo>
                  <a:cubicBezTo>
                    <a:pt x="548" y="1317"/>
                    <a:pt x="607" y="1347"/>
                    <a:pt x="696" y="1406"/>
                  </a:cubicBezTo>
                  <a:cubicBezTo>
                    <a:pt x="711" y="1302"/>
                    <a:pt x="726" y="1258"/>
                    <a:pt x="711" y="1228"/>
                  </a:cubicBezTo>
                  <a:cubicBezTo>
                    <a:pt x="533" y="844"/>
                    <a:pt x="356" y="445"/>
                    <a:pt x="164" y="60"/>
                  </a:cubicBezTo>
                  <a:lnTo>
                    <a:pt x="164" y="75"/>
                  </a:lnTo>
                  <a:cubicBezTo>
                    <a:pt x="149" y="30"/>
                    <a:pt x="75" y="30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150050" y="4445875"/>
              <a:ext cx="12225" cy="18750"/>
            </a:xfrm>
            <a:custGeom>
              <a:avLst/>
              <a:gdLst/>
              <a:ahLst/>
              <a:cxnLst/>
              <a:rect l="l" t="t" r="r" b="b"/>
              <a:pathLst>
                <a:path w="489" h="750" extrusionOk="0">
                  <a:moveTo>
                    <a:pt x="79" y="0"/>
                  </a:moveTo>
                  <a:cubicBezTo>
                    <a:pt x="72" y="0"/>
                    <a:pt x="65" y="2"/>
                    <a:pt x="60" y="4"/>
                  </a:cubicBezTo>
                  <a:cubicBezTo>
                    <a:pt x="30" y="19"/>
                    <a:pt x="0" y="93"/>
                    <a:pt x="15" y="108"/>
                  </a:cubicBezTo>
                  <a:cubicBezTo>
                    <a:pt x="104" y="315"/>
                    <a:pt x="193" y="522"/>
                    <a:pt x="296" y="714"/>
                  </a:cubicBezTo>
                  <a:cubicBezTo>
                    <a:pt x="307" y="736"/>
                    <a:pt x="365" y="750"/>
                    <a:pt x="408" y="750"/>
                  </a:cubicBezTo>
                  <a:cubicBezTo>
                    <a:pt x="423" y="750"/>
                    <a:pt x="436" y="748"/>
                    <a:pt x="444" y="744"/>
                  </a:cubicBezTo>
                  <a:cubicBezTo>
                    <a:pt x="474" y="714"/>
                    <a:pt x="488" y="640"/>
                    <a:pt x="488" y="596"/>
                  </a:cubicBezTo>
                  <a:cubicBezTo>
                    <a:pt x="459" y="507"/>
                    <a:pt x="414" y="433"/>
                    <a:pt x="355" y="315"/>
                  </a:cubicBezTo>
                  <a:cubicBezTo>
                    <a:pt x="311" y="241"/>
                    <a:pt x="237" y="138"/>
                    <a:pt x="163" y="34"/>
                  </a:cubicBezTo>
                  <a:cubicBezTo>
                    <a:pt x="151" y="22"/>
                    <a:pt x="110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087925" y="4451900"/>
              <a:ext cx="8525" cy="27375"/>
            </a:xfrm>
            <a:custGeom>
              <a:avLst/>
              <a:gdLst/>
              <a:ahLst/>
              <a:cxnLst/>
              <a:rect l="l" t="t" r="r" b="b"/>
              <a:pathLst>
                <a:path w="341" h="1095" extrusionOk="0">
                  <a:moveTo>
                    <a:pt x="178" y="0"/>
                  </a:moveTo>
                  <a:cubicBezTo>
                    <a:pt x="149" y="74"/>
                    <a:pt x="119" y="89"/>
                    <a:pt x="119" y="118"/>
                  </a:cubicBezTo>
                  <a:cubicBezTo>
                    <a:pt x="75" y="414"/>
                    <a:pt x="30" y="695"/>
                    <a:pt x="1" y="991"/>
                  </a:cubicBezTo>
                  <a:cubicBezTo>
                    <a:pt x="1" y="1021"/>
                    <a:pt x="60" y="1094"/>
                    <a:pt x="90" y="1094"/>
                  </a:cubicBezTo>
                  <a:cubicBezTo>
                    <a:pt x="134" y="1094"/>
                    <a:pt x="223" y="1050"/>
                    <a:pt x="238" y="1021"/>
                  </a:cubicBezTo>
                  <a:cubicBezTo>
                    <a:pt x="282" y="740"/>
                    <a:pt x="311" y="444"/>
                    <a:pt x="326" y="148"/>
                  </a:cubicBezTo>
                  <a:cubicBezTo>
                    <a:pt x="341" y="118"/>
                    <a:pt x="238" y="59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099775" y="4472225"/>
              <a:ext cx="8525" cy="27375"/>
            </a:xfrm>
            <a:custGeom>
              <a:avLst/>
              <a:gdLst/>
              <a:ahLst/>
              <a:cxnLst/>
              <a:rect l="l" t="t" r="r" b="b"/>
              <a:pathLst>
                <a:path w="341" h="1095" extrusionOk="0">
                  <a:moveTo>
                    <a:pt x="207" y="0"/>
                  </a:moveTo>
                  <a:cubicBezTo>
                    <a:pt x="163" y="89"/>
                    <a:pt x="133" y="134"/>
                    <a:pt x="118" y="178"/>
                  </a:cubicBezTo>
                  <a:cubicBezTo>
                    <a:pt x="74" y="444"/>
                    <a:pt x="44" y="696"/>
                    <a:pt x="15" y="962"/>
                  </a:cubicBezTo>
                  <a:cubicBezTo>
                    <a:pt x="0" y="1006"/>
                    <a:pt x="59" y="1095"/>
                    <a:pt x="89" y="1095"/>
                  </a:cubicBezTo>
                  <a:cubicBezTo>
                    <a:pt x="148" y="1095"/>
                    <a:pt x="252" y="1050"/>
                    <a:pt x="252" y="1021"/>
                  </a:cubicBezTo>
                  <a:cubicBezTo>
                    <a:pt x="296" y="725"/>
                    <a:pt x="311" y="429"/>
                    <a:pt x="340" y="134"/>
                  </a:cubicBezTo>
                  <a:cubicBezTo>
                    <a:pt x="340" y="104"/>
                    <a:pt x="266" y="6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111600" y="4493300"/>
              <a:ext cx="8150" cy="21900"/>
            </a:xfrm>
            <a:custGeom>
              <a:avLst/>
              <a:gdLst/>
              <a:ahLst/>
              <a:cxnLst/>
              <a:rect l="l" t="t" r="r" b="b"/>
              <a:pathLst>
                <a:path w="326" h="876" extrusionOk="0">
                  <a:moveTo>
                    <a:pt x="207" y="0"/>
                  </a:moveTo>
                  <a:cubicBezTo>
                    <a:pt x="178" y="60"/>
                    <a:pt x="104" y="104"/>
                    <a:pt x="89" y="163"/>
                  </a:cubicBezTo>
                  <a:cubicBezTo>
                    <a:pt x="45" y="341"/>
                    <a:pt x="30" y="518"/>
                    <a:pt x="0" y="696"/>
                  </a:cubicBezTo>
                  <a:cubicBezTo>
                    <a:pt x="0" y="740"/>
                    <a:pt x="0" y="769"/>
                    <a:pt x="15" y="814"/>
                  </a:cubicBezTo>
                  <a:cubicBezTo>
                    <a:pt x="28" y="839"/>
                    <a:pt x="63" y="876"/>
                    <a:pt x="82" y="876"/>
                  </a:cubicBezTo>
                  <a:cubicBezTo>
                    <a:pt x="85" y="876"/>
                    <a:pt x="87" y="875"/>
                    <a:pt x="89" y="873"/>
                  </a:cubicBezTo>
                  <a:cubicBezTo>
                    <a:pt x="148" y="858"/>
                    <a:pt x="222" y="829"/>
                    <a:pt x="222" y="784"/>
                  </a:cubicBezTo>
                  <a:cubicBezTo>
                    <a:pt x="267" y="577"/>
                    <a:pt x="311" y="355"/>
                    <a:pt x="326" y="148"/>
                  </a:cubicBezTo>
                  <a:cubicBezTo>
                    <a:pt x="326" y="104"/>
                    <a:pt x="252" y="4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077225" y="4439625"/>
              <a:ext cx="10375" cy="18575"/>
            </a:xfrm>
            <a:custGeom>
              <a:avLst/>
              <a:gdLst/>
              <a:ahLst/>
              <a:cxnLst/>
              <a:rect l="l" t="t" r="r" b="b"/>
              <a:pathLst>
                <a:path w="415" h="743" extrusionOk="0">
                  <a:moveTo>
                    <a:pt x="303" y="1"/>
                  </a:moveTo>
                  <a:cubicBezTo>
                    <a:pt x="277" y="1"/>
                    <a:pt x="205" y="51"/>
                    <a:pt x="192" y="77"/>
                  </a:cubicBezTo>
                  <a:cubicBezTo>
                    <a:pt x="118" y="254"/>
                    <a:pt x="74" y="417"/>
                    <a:pt x="15" y="595"/>
                  </a:cubicBezTo>
                  <a:cubicBezTo>
                    <a:pt x="0" y="624"/>
                    <a:pt x="15" y="654"/>
                    <a:pt x="30" y="743"/>
                  </a:cubicBezTo>
                  <a:cubicBezTo>
                    <a:pt x="104" y="728"/>
                    <a:pt x="222" y="728"/>
                    <a:pt x="237" y="683"/>
                  </a:cubicBezTo>
                  <a:cubicBezTo>
                    <a:pt x="311" y="506"/>
                    <a:pt x="370" y="314"/>
                    <a:pt x="414" y="121"/>
                  </a:cubicBezTo>
                  <a:cubicBezTo>
                    <a:pt x="414" y="92"/>
                    <a:pt x="355" y="18"/>
                    <a:pt x="311" y="3"/>
                  </a:cubicBezTo>
                  <a:cubicBezTo>
                    <a:pt x="309" y="1"/>
                    <a:pt x="307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1"/>
          </p:nvPr>
        </p:nvSpPr>
        <p:spPr>
          <a:xfrm>
            <a:off x="694800" y="2077850"/>
            <a:ext cx="51981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5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5"/>
          <p:cNvSpPr txBox="1">
            <a:spLocks noGrp="1"/>
          </p:cNvSpPr>
          <p:nvPr>
            <p:ph type="title" idx="2"/>
          </p:nvPr>
        </p:nvSpPr>
        <p:spPr>
          <a:xfrm>
            <a:off x="3465180" y="1782325"/>
            <a:ext cx="2249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5" name="Google Shape;1085;p15"/>
          <p:cNvSpPr txBox="1">
            <a:spLocks noGrp="1"/>
          </p:cNvSpPr>
          <p:nvPr>
            <p:ph type="subTitle" idx="1"/>
          </p:nvPr>
        </p:nvSpPr>
        <p:spPr>
          <a:xfrm>
            <a:off x="3466680" y="2263936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5"/>
          <p:cNvSpPr txBox="1">
            <a:spLocks noGrp="1"/>
          </p:cNvSpPr>
          <p:nvPr>
            <p:ph type="title" idx="3"/>
          </p:nvPr>
        </p:nvSpPr>
        <p:spPr>
          <a:xfrm>
            <a:off x="5988037" y="1782325"/>
            <a:ext cx="2246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7" name="Google Shape;1087;p15"/>
          <p:cNvSpPr txBox="1">
            <a:spLocks noGrp="1"/>
          </p:cNvSpPr>
          <p:nvPr>
            <p:ph type="subTitle" idx="4"/>
          </p:nvPr>
        </p:nvSpPr>
        <p:spPr>
          <a:xfrm flipH="1">
            <a:off x="5988037" y="2263936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15"/>
          <p:cNvSpPr txBox="1">
            <a:spLocks noGrp="1"/>
          </p:cNvSpPr>
          <p:nvPr>
            <p:ph type="title" idx="5"/>
          </p:nvPr>
        </p:nvSpPr>
        <p:spPr>
          <a:xfrm>
            <a:off x="894625" y="1782325"/>
            <a:ext cx="2249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9" name="Google Shape;1089;p15"/>
          <p:cNvSpPr txBox="1">
            <a:spLocks noGrp="1"/>
          </p:cNvSpPr>
          <p:nvPr>
            <p:ph type="subTitle" idx="6"/>
          </p:nvPr>
        </p:nvSpPr>
        <p:spPr>
          <a:xfrm>
            <a:off x="897440" y="2263925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15"/>
          <p:cNvSpPr txBox="1">
            <a:spLocks noGrp="1"/>
          </p:cNvSpPr>
          <p:nvPr>
            <p:ph type="title" idx="7"/>
          </p:nvPr>
        </p:nvSpPr>
        <p:spPr>
          <a:xfrm>
            <a:off x="894625" y="3540650"/>
            <a:ext cx="2249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1" name="Google Shape;1091;p15"/>
          <p:cNvSpPr txBox="1">
            <a:spLocks noGrp="1"/>
          </p:cNvSpPr>
          <p:nvPr>
            <p:ph type="subTitle" idx="8"/>
          </p:nvPr>
        </p:nvSpPr>
        <p:spPr>
          <a:xfrm>
            <a:off x="897444" y="4022389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5"/>
          <p:cNvSpPr txBox="1">
            <a:spLocks noGrp="1"/>
          </p:cNvSpPr>
          <p:nvPr>
            <p:ph type="title" idx="9"/>
          </p:nvPr>
        </p:nvSpPr>
        <p:spPr>
          <a:xfrm>
            <a:off x="3465180" y="3540650"/>
            <a:ext cx="2249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3" name="Google Shape;1093;p15"/>
          <p:cNvSpPr txBox="1">
            <a:spLocks noGrp="1"/>
          </p:cNvSpPr>
          <p:nvPr>
            <p:ph type="subTitle" idx="13"/>
          </p:nvPr>
        </p:nvSpPr>
        <p:spPr>
          <a:xfrm>
            <a:off x="3466680" y="4022389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5"/>
          <p:cNvSpPr txBox="1">
            <a:spLocks noGrp="1"/>
          </p:cNvSpPr>
          <p:nvPr>
            <p:ph type="title" idx="14"/>
          </p:nvPr>
        </p:nvSpPr>
        <p:spPr>
          <a:xfrm>
            <a:off x="5993918" y="3540650"/>
            <a:ext cx="2246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95" name="Google Shape;1095;p15"/>
          <p:cNvSpPr txBox="1">
            <a:spLocks noGrp="1"/>
          </p:cNvSpPr>
          <p:nvPr>
            <p:ph type="subTitle" idx="15"/>
          </p:nvPr>
        </p:nvSpPr>
        <p:spPr>
          <a:xfrm>
            <a:off x="5993918" y="4022389"/>
            <a:ext cx="224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5"/>
          <p:cNvSpPr txBox="1">
            <a:spLocks noGrp="1"/>
          </p:cNvSpPr>
          <p:nvPr>
            <p:ph type="title" idx="16" hasCustomPrompt="1"/>
          </p:nvPr>
        </p:nvSpPr>
        <p:spPr>
          <a:xfrm>
            <a:off x="1598850" y="1196150"/>
            <a:ext cx="8436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7" name="Google Shape;1097;p15"/>
          <p:cNvSpPr txBox="1">
            <a:spLocks noGrp="1"/>
          </p:cNvSpPr>
          <p:nvPr>
            <p:ph type="title" idx="17" hasCustomPrompt="1"/>
          </p:nvPr>
        </p:nvSpPr>
        <p:spPr>
          <a:xfrm>
            <a:off x="4161900" y="1196150"/>
            <a:ext cx="8436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8" name="Google Shape;1098;p15"/>
          <p:cNvSpPr txBox="1">
            <a:spLocks noGrp="1"/>
          </p:cNvSpPr>
          <p:nvPr>
            <p:ph type="title" idx="18" hasCustomPrompt="1"/>
          </p:nvPr>
        </p:nvSpPr>
        <p:spPr>
          <a:xfrm>
            <a:off x="6695225" y="1196150"/>
            <a:ext cx="8436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9" name="Google Shape;1099;p15"/>
          <p:cNvSpPr txBox="1">
            <a:spLocks noGrp="1"/>
          </p:cNvSpPr>
          <p:nvPr>
            <p:ph type="title" idx="19" hasCustomPrompt="1"/>
          </p:nvPr>
        </p:nvSpPr>
        <p:spPr>
          <a:xfrm>
            <a:off x="1588200" y="2954350"/>
            <a:ext cx="8436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0" name="Google Shape;1100;p15"/>
          <p:cNvSpPr txBox="1">
            <a:spLocks noGrp="1"/>
          </p:cNvSpPr>
          <p:nvPr>
            <p:ph type="title" idx="20" hasCustomPrompt="1"/>
          </p:nvPr>
        </p:nvSpPr>
        <p:spPr>
          <a:xfrm>
            <a:off x="4161900" y="2954350"/>
            <a:ext cx="8436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1" name="Google Shape;1101;p15"/>
          <p:cNvSpPr txBox="1">
            <a:spLocks noGrp="1"/>
          </p:cNvSpPr>
          <p:nvPr>
            <p:ph type="title" idx="21" hasCustomPrompt="1"/>
          </p:nvPr>
        </p:nvSpPr>
        <p:spPr>
          <a:xfrm>
            <a:off x="6703925" y="2954350"/>
            <a:ext cx="842400" cy="508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102" name="Google Shape;1102;p15"/>
          <p:cNvGrpSpPr/>
          <p:nvPr/>
        </p:nvGrpSpPr>
        <p:grpSpPr>
          <a:xfrm>
            <a:off x="-399545" y="980699"/>
            <a:ext cx="1209489" cy="1159984"/>
            <a:chOff x="969175" y="1858025"/>
            <a:chExt cx="773875" cy="742200"/>
          </a:xfrm>
        </p:grpSpPr>
        <p:sp>
          <p:nvSpPr>
            <p:cNvPr id="1103" name="Google Shape;1103;p15"/>
            <p:cNvSpPr/>
            <p:nvPr/>
          </p:nvSpPr>
          <p:spPr>
            <a:xfrm>
              <a:off x="969175" y="1858025"/>
              <a:ext cx="773875" cy="742200"/>
            </a:xfrm>
            <a:custGeom>
              <a:avLst/>
              <a:gdLst/>
              <a:ahLst/>
              <a:cxnLst/>
              <a:rect l="l" t="t" r="r" b="b"/>
              <a:pathLst>
                <a:path w="30955" h="29688" extrusionOk="0">
                  <a:moveTo>
                    <a:pt x="18625" y="317"/>
                  </a:moveTo>
                  <a:lnTo>
                    <a:pt x="18625" y="317"/>
                  </a:lnTo>
                  <a:cubicBezTo>
                    <a:pt x="19816" y="333"/>
                    <a:pt x="21006" y="333"/>
                    <a:pt x="22164" y="660"/>
                  </a:cubicBezTo>
                  <a:cubicBezTo>
                    <a:pt x="24089" y="1198"/>
                    <a:pt x="25703" y="2258"/>
                    <a:pt x="27073" y="3693"/>
                  </a:cubicBezTo>
                  <a:cubicBezTo>
                    <a:pt x="27758" y="4411"/>
                    <a:pt x="28427" y="5177"/>
                    <a:pt x="28981" y="6025"/>
                  </a:cubicBezTo>
                  <a:cubicBezTo>
                    <a:pt x="29096" y="6204"/>
                    <a:pt x="29193" y="6384"/>
                    <a:pt x="29308" y="6563"/>
                  </a:cubicBezTo>
                  <a:cubicBezTo>
                    <a:pt x="30465" y="8651"/>
                    <a:pt x="30612" y="10852"/>
                    <a:pt x="29895" y="13103"/>
                  </a:cubicBezTo>
                  <a:cubicBezTo>
                    <a:pt x="29732" y="13625"/>
                    <a:pt x="29520" y="14114"/>
                    <a:pt x="29291" y="14620"/>
                  </a:cubicBezTo>
                  <a:cubicBezTo>
                    <a:pt x="29634" y="13527"/>
                    <a:pt x="29699" y="12451"/>
                    <a:pt x="29617" y="11391"/>
                  </a:cubicBezTo>
                  <a:cubicBezTo>
                    <a:pt x="29520" y="10233"/>
                    <a:pt x="29242" y="9075"/>
                    <a:pt x="28900" y="7933"/>
                  </a:cubicBezTo>
                  <a:cubicBezTo>
                    <a:pt x="28215" y="5683"/>
                    <a:pt x="26763" y="4003"/>
                    <a:pt x="24937" y="2584"/>
                  </a:cubicBezTo>
                  <a:cubicBezTo>
                    <a:pt x="23078" y="1149"/>
                    <a:pt x="20876" y="660"/>
                    <a:pt x="18625" y="317"/>
                  </a:cubicBezTo>
                  <a:close/>
                  <a:moveTo>
                    <a:pt x="17422" y="659"/>
                  </a:moveTo>
                  <a:cubicBezTo>
                    <a:pt x="19337" y="659"/>
                    <a:pt x="21189" y="1050"/>
                    <a:pt x="22947" y="1801"/>
                  </a:cubicBezTo>
                  <a:cubicBezTo>
                    <a:pt x="24284" y="2372"/>
                    <a:pt x="25393" y="3302"/>
                    <a:pt x="26388" y="4362"/>
                  </a:cubicBezTo>
                  <a:cubicBezTo>
                    <a:pt x="27399" y="5454"/>
                    <a:pt x="28166" y="6677"/>
                    <a:pt x="28574" y="8113"/>
                  </a:cubicBezTo>
                  <a:cubicBezTo>
                    <a:pt x="28998" y="9597"/>
                    <a:pt x="29389" y="11081"/>
                    <a:pt x="29259" y="12630"/>
                  </a:cubicBezTo>
                  <a:cubicBezTo>
                    <a:pt x="29259" y="12695"/>
                    <a:pt x="29259" y="12744"/>
                    <a:pt x="29242" y="12809"/>
                  </a:cubicBezTo>
                  <a:cubicBezTo>
                    <a:pt x="29047" y="14701"/>
                    <a:pt x="28345" y="16381"/>
                    <a:pt x="27253" y="17963"/>
                  </a:cubicBezTo>
                  <a:cubicBezTo>
                    <a:pt x="25442" y="20589"/>
                    <a:pt x="22947" y="22350"/>
                    <a:pt x="20224" y="23850"/>
                  </a:cubicBezTo>
                  <a:cubicBezTo>
                    <a:pt x="17663" y="25253"/>
                    <a:pt x="15103" y="26623"/>
                    <a:pt x="12542" y="27993"/>
                  </a:cubicBezTo>
                  <a:cubicBezTo>
                    <a:pt x="11743" y="28433"/>
                    <a:pt x="10911" y="28776"/>
                    <a:pt x="9998" y="28906"/>
                  </a:cubicBezTo>
                  <a:cubicBezTo>
                    <a:pt x="9623" y="28955"/>
                    <a:pt x="9264" y="29102"/>
                    <a:pt x="8873" y="29216"/>
                  </a:cubicBezTo>
                  <a:cubicBezTo>
                    <a:pt x="8905" y="29249"/>
                    <a:pt x="8938" y="29265"/>
                    <a:pt x="8987" y="29314"/>
                  </a:cubicBezTo>
                  <a:cubicBezTo>
                    <a:pt x="8840" y="29330"/>
                    <a:pt x="8726" y="29363"/>
                    <a:pt x="8612" y="29363"/>
                  </a:cubicBezTo>
                  <a:cubicBezTo>
                    <a:pt x="7438" y="29346"/>
                    <a:pt x="6312" y="29167"/>
                    <a:pt x="5301" y="28547"/>
                  </a:cubicBezTo>
                  <a:cubicBezTo>
                    <a:pt x="5203" y="28482"/>
                    <a:pt x="5106" y="28401"/>
                    <a:pt x="5008" y="28335"/>
                  </a:cubicBezTo>
                  <a:cubicBezTo>
                    <a:pt x="4649" y="28091"/>
                    <a:pt x="4306" y="27797"/>
                    <a:pt x="3964" y="27520"/>
                  </a:cubicBezTo>
                  <a:cubicBezTo>
                    <a:pt x="3246" y="26949"/>
                    <a:pt x="2545" y="26378"/>
                    <a:pt x="1844" y="25807"/>
                  </a:cubicBezTo>
                  <a:cubicBezTo>
                    <a:pt x="979" y="25106"/>
                    <a:pt x="604" y="24160"/>
                    <a:pt x="425" y="23117"/>
                  </a:cubicBezTo>
                  <a:cubicBezTo>
                    <a:pt x="392" y="22856"/>
                    <a:pt x="425" y="22562"/>
                    <a:pt x="523" y="22317"/>
                  </a:cubicBezTo>
                  <a:cubicBezTo>
                    <a:pt x="1012" y="21029"/>
                    <a:pt x="1518" y="19724"/>
                    <a:pt x="2040" y="18436"/>
                  </a:cubicBezTo>
                  <a:cubicBezTo>
                    <a:pt x="2741" y="16691"/>
                    <a:pt x="3344" y="14913"/>
                    <a:pt x="3899" y="13119"/>
                  </a:cubicBezTo>
                  <a:cubicBezTo>
                    <a:pt x="4486" y="11276"/>
                    <a:pt x="5106" y="9466"/>
                    <a:pt x="6084" y="7786"/>
                  </a:cubicBezTo>
                  <a:cubicBezTo>
                    <a:pt x="7340" y="5650"/>
                    <a:pt x="9020" y="3938"/>
                    <a:pt x="11140" y="2649"/>
                  </a:cubicBezTo>
                  <a:cubicBezTo>
                    <a:pt x="11711" y="2307"/>
                    <a:pt x="12265" y="1964"/>
                    <a:pt x="12852" y="1671"/>
                  </a:cubicBezTo>
                  <a:cubicBezTo>
                    <a:pt x="14255" y="953"/>
                    <a:pt x="15755" y="676"/>
                    <a:pt x="17304" y="660"/>
                  </a:cubicBezTo>
                  <a:cubicBezTo>
                    <a:pt x="17344" y="659"/>
                    <a:pt x="17383" y="659"/>
                    <a:pt x="17422" y="659"/>
                  </a:cubicBezTo>
                  <a:close/>
                  <a:moveTo>
                    <a:pt x="18683" y="1"/>
                  </a:moveTo>
                  <a:cubicBezTo>
                    <a:pt x="17794" y="1"/>
                    <a:pt x="16903" y="61"/>
                    <a:pt x="16016" y="170"/>
                  </a:cubicBezTo>
                  <a:cubicBezTo>
                    <a:pt x="15804" y="203"/>
                    <a:pt x="15592" y="252"/>
                    <a:pt x="15396" y="317"/>
                  </a:cubicBezTo>
                  <a:cubicBezTo>
                    <a:pt x="15282" y="366"/>
                    <a:pt x="15184" y="513"/>
                    <a:pt x="15070" y="529"/>
                  </a:cubicBezTo>
                  <a:cubicBezTo>
                    <a:pt x="13749" y="757"/>
                    <a:pt x="12607" y="1361"/>
                    <a:pt x="11466" y="2013"/>
                  </a:cubicBezTo>
                  <a:cubicBezTo>
                    <a:pt x="8922" y="3465"/>
                    <a:pt x="6932" y="5471"/>
                    <a:pt x="5252" y="8520"/>
                  </a:cubicBezTo>
                  <a:cubicBezTo>
                    <a:pt x="4959" y="9222"/>
                    <a:pt x="4453" y="10412"/>
                    <a:pt x="4013" y="11635"/>
                  </a:cubicBezTo>
                  <a:cubicBezTo>
                    <a:pt x="3524" y="12973"/>
                    <a:pt x="3165" y="14342"/>
                    <a:pt x="2676" y="15680"/>
                  </a:cubicBezTo>
                  <a:cubicBezTo>
                    <a:pt x="1958" y="17669"/>
                    <a:pt x="1175" y="19610"/>
                    <a:pt x="425" y="21584"/>
                  </a:cubicBezTo>
                  <a:cubicBezTo>
                    <a:pt x="229" y="22073"/>
                    <a:pt x="1" y="22546"/>
                    <a:pt x="82" y="23068"/>
                  </a:cubicBezTo>
                  <a:cubicBezTo>
                    <a:pt x="213" y="23899"/>
                    <a:pt x="474" y="24682"/>
                    <a:pt x="947" y="25335"/>
                  </a:cubicBezTo>
                  <a:cubicBezTo>
                    <a:pt x="1126" y="25579"/>
                    <a:pt x="1322" y="25791"/>
                    <a:pt x="1567" y="25987"/>
                  </a:cubicBezTo>
                  <a:cubicBezTo>
                    <a:pt x="2431" y="26704"/>
                    <a:pt x="3312" y="27389"/>
                    <a:pt x="4160" y="28107"/>
                  </a:cubicBezTo>
                  <a:cubicBezTo>
                    <a:pt x="5122" y="28906"/>
                    <a:pt x="6182" y="29428"/>
                    <a:pt x="7421" y="29607"/>
                  </a:cubicBezTo>
                  <a:cubicBezTo>
                    <a:pt x="7730" y="29655"/>
                    <a:pt x="8034" y="29687"/>
                    <a:pt x="8333" y="29687"/>
                  </a:cubicBezTo>
                  <a:cubicBezTo>
                    <a:pt x="8856" y="29687"/>
                    <a:pt x="9364" y="29588"/>
                    <a:pt x="9851" y="29298"/>
                  </a:cubicBezTo>
                  <a:cubicBezTo>
                    <a:pt x="9933" y="29249"/>
                    <a:pt x="10063" y="29216"/>
                    <a:pt x="10161" y="29200"/>
                  </a:cubicBezTo>
                  <a:cubicBezTo>
                    <a:pt x="11058" y="29069"/>
                    <a:pt x="11874" y="28727"/>
                    <a:pt x="12673" y="28303"/>
                  </a:cubicBezTo>
                  <a:cubicBezTo>
                    <a:pt x="14516" y="27308"/>
                    <a:pt x="16358" y="26280"/>
                    <a:pt x="18218" y="25302"/>
                  </a:cubicBezTo>
                  <a:cubicBezTo>
                    <a:pt x="19767" y="24503"/>
                    <a:pt x="21316" y="23704"/>
                    <a:pt x="22784" y="22741"/>
                  </a:cubicBezTo>
                  <a:cubicBezTo>
                    <a:pt x="24937" y="21355"/>
                    <a:pt x="26714" y="19594"/>
                    <a:pt x="28052" y="17392"/>
                  </a:cubicBezTo>
                  <a:cubicBezTo>
                    <a:pt x="28362" y="16887"/>
                    <a:pt x="28623" y="16348"/>
                    <a:pt x="28932" y="15843"/>
                  </a:cubicBezTo>
                  <a:cubicBezTo>
                    <a:pt x="29454" y="15060"/>
                    <a:pt x="29829" y="14196"/>
                    <a:pt x="30139" y="13315"/>
                  </a:cubicBezTo>
                  <a:cubicBezTo>
                    <a:pt x="30955" y="10852"/>
                    <a:pt x="30808" y="8471"/>
                    <a:pt x="29471" y="6221"/>
                  </a:cubicBezTo>
                  <a:cubicBezTo>
                    <a:pt x="28753" y="5047"/>
                    <a:pt x="27872" y="4003"/>
                    <a:pt x="26861" y="3057"/>
                  </a:cubicBezTo>
                  <a:cubicBezTo>
                    <a:pt x="26633" y="2861"/>
                    <a:pt x="26421" y="2649"/>
                    <a:pt x="26193" y="2453"/>
                  </a:cubicBezTo>
                  <a:cubicBezTo>
                    <a:pt x="24855" y="1312"/>
                    <a:pt x="23322" y="529"/>
                    <a:pt x="21594" y="236"/>
                  </a:cubicBezTo>
                  <a:cubicBezTo>
                    <a:pt x="20630" y="73"/>
                    <a:pt x="19658" y="1"/>
                    <a:pt x="18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1218700" y="2006225"/>
              <a:ext cx="323350" cy="291625"/>
            </a:xfrm>
            <a:custGeom>
              <a:avLst/>
              <a:gdLst/>
              <a:ahLst/>
              <a:cxnLst/>
              <a:rect l="l" t="t" r="r" b="b"/>
              <a:pathLst>
                <a:path w="12934" h="11665" extrusionOk="0">
                  <a:moveTo>
                    <a:pt x="7104" y="352"/>
                  </a:moveTo>
                  <a:cubicBezTo>
                    <a:pt x="7643" y="352"/>
                    <a:pt x="8179" y="390"/>
                    <a:pt x="8693" y="570"/>
                  </a:cubicBezTo>
                  <a:cubicBezTo>
                    <a:pt x="9982" y="1027"/>
                    <a:pt x="11025" y="1826"/>
                    <a:pt x="11629" y="3082"/>
                  </a:cubicBezTo>
                  <a:cubicBezTo>
                    <a:pt x="11873" y="3636"/>
                    <a:pt x="12085" y="4191"/>
                    <a:pt x="12281" y="4761"/>
                  </a:cubicBezTo>
                  <a:cubicBezTo>
                    <a:pt x="12591" y="5642"/>
                    <a:pt x="12526" y="6523"/>
                    <a:pt x="12151" y="7371"/>
                  </a:cubicBezTo>
                  <a:cubicBezTo>
                    <a:pt x="11547" y="8724"/>
                    <a:pt x="10650" y="9833"/>
                    <a:pt x="9362" y="10600"/>
                  </a:cubicBezTo>
                  <a:cubicBezTo>
                    <a:pt x="8633" y="11043"/>
                    <a:pt x="7842" y="11335"/>
                    <a:pt x="6999" y="11335"/>
                  </a:cubicBezTo>
                  <a:cubicBezTo>
                    <a:pt x="6880" y="11335"/>
                    <a:pt x="6760" y="11330"/>
                    <a:pt x="6638" y="11317"/>
                  </a:cubicBezTo>
                  <a:cubicBezTo>
                    <a:pt x="5856" y="11236"/>
                    <a:pt x="5056" y="11154"/>
                    <a:pt x="4372" y="10714"/>
                  </a:cubicBezTo>
                  <a:cubicBezTo>
                    <a:pt x="3002" y="9817"/>
                    <a:pt x="1844" y="8675"/>
                    <a:pt x="1093" y="7224"/>
                  </a:cubicBezTo>
                  <a:cubicBezTo>
                    <a:pt x="376" y="5854"/>
                    <a:pt x="441" y="4419"/>
                    <a:pt x="1142" y="3033"/>
                  </a:cubicBezTo>
                  <a:cubicBezTo>
                    <a:pt x="1257" y="2804"/>
                    <a:pt x="1452" y="2609"/>
                    <a:pt x="1632" y="2413"/>
                  </a:cubicBezTo>
                  <a:cubicBezTo>
                    <a:pt x="3002" y="978"/>
                    <a:pt x="4730" y="391"/>
                    <a:pt x="6671" y="358"/>
                  </a:cubicBezTo>
                  <a:cubicBezTo>
                    <a:pt x="6815" y="355"/>
                    <a:pt x="6960" y="352"/>
                    <a:pt x="7104" y="352"/>
                  </a:cubicBezTo>
                  <a:close/>
                  <a:moveTo>
                    <a:pt x="6760" y="1"/>
                  </a:moveTo>
                  <a:cubicBezTo>
                    <a:pt x="5729" y="1"/>
                    <a:pt x="4715" y="190"/>
                    <a:pt x="3719" y="570"/>
                  </a:cubicBezTo>
                  <a:cubicBezTo>
                    <a:pt x="2545" y="1027"/>
                    <a:pt x="1518" y="1744"/>
                    <a:pt x="881" y="2821"/>
                  </a:cubicBezTo>
                  <a:cubicBezTo>
                    <a:pt x="17" y="4272"/>
                    <a:pt x="1" y="5854"/>
                    <a:pt x="767" y="7354"/>
                  </a:cubicBezTo>
                  <a:cubicBezTo>
                    <a:pt x="1518" y="8839"/>
                    <a:pt x="2675" y="9964"/>
                    <a:pt x="4323" y="11105"/>
                  </a:cubicBezTo>
                  <a:cubicBezTo>
                    <a:pt x="4665" y="11383"/>
                    <a:pt x="5725" y="11562"/>
                    <a:pt x="6541" y="11644"/>
                  </a:cubicBezTo>
                  <a:cubicBezTo>
                    <a:pt x="6689" y="11658"/>
                    <a:pt x="6834" y="11665"/>
                    <a:pt x="6978" y="11665"/>
                  </a:cubicBezTo>
                  <a:cubicBezTo>
                    <a:pt x="8166" y="11665"/>
                    <a:pt x="9217" y="11197"/>
                    <a:pt x="10177" y="10469"/>
                  </a:cubicBezTo>
                  <a:cubicBezTo>
                    <a:pt x="11156" y="9719"/>
                    <a:pt x="11906" y="8773"/>
                    <a:pt x="12428" y="7632"/>
                  </a:cubicBezTo>
                  <a:cubicBezTo>
                    <a:pt x="12787" y="6833"/>
                    <a:pt x="12934" y="6017"/>
                    <a:pt x="12754" y="5153"/>
                  </a:cubicBezTo>
                  <a:cubicBezTo>
                    <a:pt x="12558" y="4239"/>
                    <a:pt x="12249" y="3375"/>
                    <a:pt x="11759" y="2592"/>
                  </a:cubicBezTo>
                  <a:cubicBezTo>
                    <a:pt x="10879" y="1173"/>
                    <a:pt x="9607" y="293"/>
                    <a:pt x="7927" y="81"/>
                  </a:cubicBezTo>
                  <a:cubicBezTo>
                    <a:pt x="7535" y="27"/>
                    <a:pt x="7146" y="1"/>
                    <a:pt x="6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1390350" y="2249200"/>
              <a:ext cx="282575" cy="232825"/>
            </a:xfrm>
            <a:custGeom>
              <a:avLst/>
              <a:gdLst/>
              <a:ahLst/>
              <a:cxnLst/>
              <a:rect l="l" t="t" r="r" b="b"/>
              <a:pathLst>
                <a:path w="11303" h="9313" extrusionOk="0">
                  <a:moveTo>
                    <a:pt x="11188" y="0"/>
                  </a:moveTo>
                  <a:cubicBezTo>
                    <a:pt x="11091" y="114"/>
                    <a:pt x="10993" y="212"/>
                    <a:pt x="10911" y="343"/>
                  </a:cubicBezTo>
                  <a:cubicBezTo>
                    <a:pt x="10389" y="1289"/>
                    <a:pt x="9819" y="2202"/>
                    <a:pt x="9085" y="3017"/>
                  </a:cubicBezTo>
                  <a:cubicBezTo>
                    <a:pt x="8351" y="3849"/>
                    <a:pt x="7519" y="4550"/>
                    <a:pt x="6638" y="5186"/>
                  </a:cubicBezTo>
                  <a:cubicBezTo>
                    <a:pt x="6133" y="5545"/>
                    <a:pt x="5627" y="5871"/>
                    <a:pt x="5105" y="6181"/>
                  </a:cubicBezTo>
                  <a:cubicBezTo>
                    <a:pt x="3654" y="7046"/>
                    <a:pt x="2202" y="7877"/>
                    <a:pt x="751" y="8742"/>
                  </a:cubicBezTo>
                  <a:cubicBezTo>
                    <a:pt x="572" y="8839"/>
                    <a:pt x="392" y="8954"/>
                    <a:pt x="213" y="9051"/>
                  </a:cubicBezTo>
                  <a:cubicBezTo>
                    <a:pt x="115" y="9117"/>
                    <a:pt x="66" y="9231"/>
                    <a:pt x="1" y="9312"/>
                  </a:cubicBezTo>
                  <a:cubicBezTo>
                    <a:pt x="115" y="9296"/>
                    <a:pt x="245" y="9296"/>
                    <a:pt x="343" y="9247"/>
                  </a:cubicBezTo>
                  <a:cubicBezTo>
                    <a:pt x="620" y="9100"/>
                    <a:pt x="881" y="8937"/>
                    <a:pt x="1159" y="8774"/>
                  </a:cubicBezTo>
                  <a:cubicBezTo>
                    <a:pt x="2773" y="7828"/>
                    <a:pt x="4420" y="6915"/>
                    <a:pt x="6019" y="5937"/>
                  </a:cubicBezTo>
                  <a:cubicBezTo>
                    <a:pt x="8204" y="4567"/>
                    <a:pt x="9965" y="2789"/>
                    <a:pt x="11156" y="457"/>
                  </a:cubicBezTo>
                  <a:cubicBezTo>
                    <a:pt x="11205" y="326"/>
                    <a:pt x="11254" y="196"/>
                    <a:pt x="11303" y="65"/>
                  </a:cubicBezTo>
                  <a:cubicBezTo>
                    <a:pt x="11254" y="49"/>
                    <a:pt x="11221" y="16"/>
                    <a:pt x="11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1363450" y="1885750"/>
              <a:ext cx="284600" cy="136775"/>
            </a:xfrm>
            <a:custGeom>
              <a:avLst/>
              <a:gdLst/>
              <a:ahLst/>
              <a:cxnLst/>
              <a:rect l="l" t="t" r="r" b="b"/>
              <a:pathLst>
                <a:path w="11384" h="5471" extrusionOk="0">
                  <a:moveTo>
                    <a:pt x="2766" y="0"/>
                  </a:moveTo>
                  <a:cubicBezTo>
                    <a:pt x="1926" y="0"/>
                    <a:pt x="1085" y="74"/>
                    <a:pt x="245" y="154"/>
                  </a:cubicBezTo>
                  <a:cubicBezTo>
                    <a:pt x="147" y="170"/>
                    <a:pt x="82" y="219"/>
                    <a:pt x="0" y="252"/>
                  </a:cubicBezTo>
                  <a:lnTo>
                    <a:pt x="17" y="366"/>
                  </a:lnTo>
                  <a:cubicBezTo>
                    <a:pt x="136" y="366"/>
                    <a:pt x="256" y="373"/>
                    <a:pt x="375" y="373"/>
                  </a:cubicBezTo>
                  <a:cubicBezTo>
                    <a:pt x="435" y="373"/>
                    <a:pt x="495" y="371"/>
                    <a:pt x="555" y="366"/>
                  </a:cubicBezTo>
                  <a:lnTo>
                    <a:pt x="555" y="382"/>
                  </a:lnTo>
                  <a:cubicBezTo>
                    <a:pt x="1240" y="333"/>
                    <a:pt x="1925" y="301"/>
                    <a:pt x="2626" y="268"/>
                  </a:cubicBezTo>
                  <a:cubicBezTo>
                    <a:pt x="2808" y="256"/>
                    <a:pt x="2989" y="249"/>
                    <a:pt x="3170" y="249"/>
                  </a:cubicBezTo>
                  <a:cubicBezTo>
                    <a:pt x="4189" y="249"/>
                    <a:pt x="5186" y="452"/>
                    <a:pt x="6100" y="937"/>
                  </a:cubicBezTo>
                  <a:cubicBezTo>
                    <a:pt x="6817" y="1312"/>
                    <a:pt x="7519" y="1703"/>
                    <a:pt x="8220" y="2111"/>
                  </a:cubicBezTo>
                  <a:cubicBezTo>
                    <a:pt x="9150" y="2682"/>
                    <a:pt x="9965" y="3383"/>
                    <a:pt x="10519" y="4362"/>
                  </a:cubicBezTo>
                  <a:cubicBezTo>
                    <a:pt x="10683" y="4655"/>
                    <a:pt x="10878" y="4932"/>
                    <a:pt x="11074" y="5210"/>
                  </a:cubicBezTo>
                  <a:cubicBezTo>
                    <a:pt x="11139" y="5307"/>
                    <a:pt x="11237" y="5389"/>
                    <a:pt x="11319" y="5471"/>
                  </a:cubicBezTo>
                  <a:cubicBezTo>
                    <a:pt x="11335" y="5454"/>
                    <a:pt x="11367" y="5438"/>
                    <a:pt x="11384" y="5422"/>
                  </a:cubicBezTo>
                  <a:cubicBezTo>
                    <a:pt x="11367" y="5340"/>
                    <a:pt x="11367" y="5242"/>
                    <a:pt x="11335" y="5177"/>
                  </a:cubicBezTo>
                  <a:cubicBezTo>
                    <a:pt x="10846" y="4296"/>
                    <a:pt x="10356" y="3416"/>
                    <a:pt x="9590" y="2747"/>
                  </a:cubicBezTo>
                  <a:cubicBezTo>
                    <a:pt x="8628" y="1915"/>
                    <a:pt x="7519" y="1361"/>
                    <a:pt x="6410" y="790"/>
                  </a:cubicBezTo>
                  <a:cubicBezTo>
                    <a:pt x="5757" y="448"/>
                    <a:pt x="5072" y="203"/>
                    <a:pt x="4355" y="105"/>
                  </a:cubicBezTo>
                  <a:cubicBezTo>
                    <a:pt x="3825" y="29"/>
                    <a:pt x="3296" y="0"/>
                    <a:pt x="2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1520825" y="2102825"/>
              <a:ext cx="36725" cy="140675"/>
            </a:xfrm>
            <a:custGeom>
              <a:avLst/>
              <a:gdLst/>
              <a:ahLst/>
              <a:cxnLst/>
              <a:rect l="l" t="t" r="r" b="b"/>
              <a:pathLst>
                <a:path w="1469" h="5627" extrusionOk="0">
                  <a:moveTo>
                    <a:pt x="946" y="0"/>
                  </a:moveTo>
                  <a:cubicBezTo>
                    <a:pt x="947" y="2"/>
                    <a:pt x="948" y="3"/>
                    <a:pt x="949" y="5"/>
                  </a:cubicBezTo>
                  <a:lnTo>
                    <a:pt x="949" y="5"/>
                  </a:lnTo>
                  <a:cubicBezTo>
                    <a:pt x="954" y="3"/>
                    <a:pt x="958" y="2"/>
                    <a:pt x="963" y="0"/>
                  </a:cubicBezTo>
                  <a:close/>
                  <a:moveTo>
                    <a:pt x="949" y="5"/>
                  </a:moveTo>
                  <a:lnTo>
                    <a:pt x="949" y="5"/>
                  </a:lnTo>
                  <a:cubicBezTo>
                    <a:pt x="905" y="20"/>
                    <a:pt x="860" y="36"/>
                    <a:pt x="816" y="66"/>
                  </a:cubicBezTo>
                  <a:cubicBezTo>
                    <a:pt x="849" y="212"/>
                    <a:pt x="881" y="375"/>
                    <a:pt x="914" y="539"/>
                  </a:cubicBezTo>
                  <a:cubicBezTo>
                    <a:pt x="1370" y="2251"/>
                    <a:pt x="1224" y="3882"/>
                    <a:pt x="82" y="5317"/>
                  </a:cubicBezTo>
                  <a:cubicBezTo>
                    <a:pt x="33" y="5399"/>
                    <a:pt x="33" y="5513"/>
                    <a:pt x="0" y="5627"/>
                  </a:cubicBezTo>
                  <a:cubicBezTo>
                    <a:pt x="98" y="5578"/>
                    <a:pt x="196" y="5545"/>
                    <a:pt x="294" y="5513"/>
                  </a:cubicBezTo>
                  <a:cubicBezTo>
                    <a:pt x="310" y="5496"/>
                    <a:pt x="327" y="5464"/>
                    <a:pt x="327" y="5447"/>
                  </a:cubicBezTo>
                  <a:cubicBezTo>
                    <a:pt x="1061" y="4550"/>
                    <a:pt x="1436" y="3507"/>
                    <a:pt x="1468" y="2365"/>
                  </a:cubicBezTo>
                  <a:cubicBezTo>
                    <a:pt x="1468" y="1680"/>
                    <a:pt x="1436" y="1012"/>
                    <a:pt x="1191" y="375"/>
                  </a:cubicBezTo>
                  <a:cubicBezTo>
                    <a:pt x="1143" y="247"/>
                    <a:pt x="1031" y="133"/>
                    <a:pt x="949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985500" y="2401275"/>
              <a:ext cx="88075" cy="130500"/>
            </a:xfrm>
            <a:custGeom>
              <a:avLst/>
              <a:gdLst/>
              <a:ahLst/>
              <a:cxnLst/>
              <a:rect l="l" t="t" r="r" b="b"/>
              <a:pathLst>
                <a:path w="3523" h="5220" extrusionOk="0">
                  <a:moveTo>
                    <a:pt x="441" y="0"/>
                  </a:moveTo>
                  <a:cubicBezTo>
                    <a:pt x="375" y="163"/>
                    <a:pt x="310" y="310"/>
                    <a:pt x="278" y="457"/>
                  </a:cubicBezTo>
                  <a:cubicBezTo>
                    <a:pt x="0" y="1908"/>
                    <a:pt x="620" y="3034"/>
                    <a:pt x="1631" y="3980"/>
                  </a:cubicBezTo>
                  <a:cubicBezTo>
                    <a:pt x="2137" y="4436"/>
                    <a:pt x="2724" y="4795"/>
                    <a:pt x="3278" y="5203"/>
                  </a:cubicBezTo>
                  <a:cubicBezTo>
                    <a:pt x="3302" y="5215"/>
                    <a:pt x="3331" y="5218"/>
                    <a:pt x="3361" y="5218"/>
                  </a:cubicBezTo>
                  <a:cubicBezTo>
                    <a:pt x="3395" y="5218"/>
                    <a:pt x="3431" y="5214"/>
                    <a:pt x="3466" y="5214"/>
                  </a:cubicBezTo>
                  <a:cubicBezTo>
                    <a:pt x="3485" y="5214"/>
                    <a:pt x="3504" y="5215"/>
                    <a:pt x="3523" y="5219"/>
                  </a:cubicBezTo>
                  <a:cubicBezTo>
                    <a:pt x="3490" y="5138"/>
                    <a:pt x="3490" y="5040"/>
                    <a:pt x="3441" y="4991"/>
                  </a:cubicBezTo>
                  <a:cubicBezTo>
                    <a:pt x="3164" y="4779"/>
                    <a:pt x="2887" y="4550"/>
                    <a:pt x="2593" y="4387"/>
                  </a:cubicBezTo>
                  <a:cubicBezTo>
                    <a:pt x="1843" y="3980"/>
                    <a:pt x="1321" y="3344"/>
                    <a:pt x="897" y="2642"/>
                  </a:cubicBezTo>
                  <a:cubicBezTo>
                    <a:pt x="457" y="1941"/>
                    <a:pt x="490" y="1158"/>
                    <a:pt x="555" y="375"/>
                  </a:cubicBezTo>
                  <a:cubicBezTo>
                    <a:pt x="571" y="261"/>
                    <a:pt x="555" y="147"/>
                    <a:pt x="571" y="33"/>
                  </a:cubicBezTo>
                  <a:cubicBezTo>
                    <a:pt x="522" y="33"/>
                    <a:pt x="473" y="17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1677800" y="2124850"/>
              <a:ext cx="13475" cy="93800"/>
            </a:xfrm>
            <a:custGeom>
              <a:avLst/>
              <a:gdLst/>
              <a:ahLst/>
              <a:cxnLst/>
              <a:rect l="l" t="t" r="r" b="b"/>
              <a:pathLst>
                <a:path w="539" h="3752" extrusionOk="0">
                  <a:moveTo>
                    <a:pt x="131" y="0"/>
                  </a:moveTo>
                  <a:cubicBezTo>
                    <a:pt x="114" y="0"/>
                    <a:pt x="49" y="261"/>
                    <a:pt x="82" y="391"/>
                  </a:cubicBezTo>
                  <a:cubicBezTo>
                    <a:pt x="212" y="1256"/>
                    <a:pt x="245" y="2104"/>
                    <a:pt x="66" y="2968"/>
                  </a:cubicBezTo>
                  <a:cubicBezTo>
                    <a:pt x="17" y="3164"/>
                    <a:pt x="33" y="3360"/>
                    <a:pt x="17" y="3555"/>
                  </a:cubicBezTo>
                  <a:cubicBezTo>
                    <a:pt x="17" y="3621"/>
                    <a:pt x="0" y="3686"/>
                    <a:pt x="0" y="3751"/>
                  </a:cubicBezTo>
                  <a:lnTo>
                    <a:pt x="114" y="3751"/>
                  </a:lnTo>
                  <a:cubicBezTo>
                    <a:pt x="131" y="3718"/>
                    <a:pt x="163" y="3702"/>
                    <a:pt x="180" y="3686"/>
                  </a:cubicBezTo>
                  <a:cubicBezTo>
                    <a:pt x="196" y="3637"/>
                    <a:pt x="229" y="3604"/>
                    <a:pt x="245" y="3555"/>
                  </a:cubicBezTo>
                  <a:lnTo>
                    <a:pt x="245" y="3539"/>
                  </a:lnTo>
                  <a:cubicBezTo>
                    <a:pt x="294" y="3278"/>
                    <a:pt x="310" y="3001"/>
                    <a:pt x="375" y="2724"/>
                  </a:cubicBezTo>
                  <a:cubicBezTo>
                    <a:pt x="539" y="1941"/>
                    <a:pt x="506" y="1142"/>
                    <a:pt x="343" y="359"/>
                  </a:cubicBezTo>
                  <a:lnTo>
                    <a:pt x="359" y="359"/>
                  </a:lnTo>
                  <a:cubicBezTo>
                    <a:pt x="326" y="212"/>
                    <a:pt x="37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1093125" y="2549675"/>
              <a:ext cx="92175" cy="33875"/>
            </a:xfrm>
            <a:custGeom>
              <a:avLst/>
              <a:gdLst/>
              <a:ahLst/>
              <a:cxnLst/>
              <a:rect l="l" t="t" r="r" b="b"/>
              <a:pathLst>
                <a:path w="3687" h="1355" extrusionOk="0">
                  <a:moveTo>
                    <a:pt x="50" y="1"/>
                  </a:moveTo>
                  <a:cubicBezTo>
                    <a:pt x="33" y="17"/>
                    <a:pt x="17" y="33"/>
                    <a:pt x="1" y="33"/>
                  </a:cubicBezTo>
                  <a:cubicBezTo>
                    <a:pt x="33" y="115"/>
                    <a:pt x="50" y="196"/>
                    <a:pt x="99" y="245"/>
                  </a:cubicBezTo>
                  <a:cubicBezTo>
                    <a:pt x="245" y="392"/>
                    <a:pt x="392" y="555"/>
                    <a:pt x="555" y="669"/>
                  </a:cubicBezTo>
                  <a:cubicBezTo>
                    <a:pt x="800" y="832"/>
                    <a:pt x="1045" y="963"/>
                    <a:pt x="1289" y="1061"/>
                  </a:cubicBezTo>
                  <a:cubicBezTo>
                    <a:pt x="1893" y="1289"/>
                    <a:pt x="2529" y="1354"/>
                    <a:pt x="3181" y="1354"/>
                  </a:cubicBezTo>
                  <a:cubicBezTo>
                    <a:pt x="3295" y="1354"/>
                    <a:pt x="3393" y="1305"/>
                    <a:pt x="3491" y="1273"/>
                  </a:cubicBezTo>
                  <a:cubicBezTo>
                    <a:pt x="3540" y="1240"/>
                    <a:pt x="3589" y="1191"/>
                    <a:pt x="3686" y="1110"/>
                  </a:cubicBezTo>
                  <a:lnTo>
                    <a:pt x="3377" y="1110"/>
                  </a:lnTo>
                  <a:cubicBezTo>
                    <a:pt x="3002" y="1093"/>
                    <a:pt x="2675" y="1093"/>
                    <a:pt x="2333" y="1044"/>
                  </a:cubicBezTo>
                  <a:cubicBezTo>
                    <a:pt x="1909" y="979"/>
                    <a:pt x="1485" y="898"/>
                    <a:pt x="1093" y="718"/>
                  </a:cubicBezTo>
                  <a:cubicBezTo>
                    <a:pt x="718" y="539"/>
                    <a:pt x="392" y="245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1658225" y="2124425"/>
              <a:ext cx="9000" cy="41200"/>
            </a:xfrm>
            <a:custGeom>
              <a:avLst/>
              <a:gdLst/>
              <a:ahLst/>
              <a:cxnLst/>
              <a:rect l="l" t="t" r="r" b="b"/>
              <a:pathLst>
                <a:path w="360" h="1648" extrusionOk="0">
                  <a:moveTo>
                    <a:pt x="115" y="1"/>
                  </a:moveTo>
                  <a:cubicBezTo>
                    <a:pt x="82" y="82"/>
                    <a:pt x="1" y="164"/>
                    <a:pt x="1" y="245"/>
                  </a:cubicBezTo>
                  <a:cubicBezTo>
                    <a:pt x="17" y="637"/>
                    <a:pt x="49" y="1012"/>
                    <a:pt x="66" y="1387"/>
                  </a:cubicBezTo>
                  <a:cubicBezTo>
                    <a:pt x="66" y="1469"/>
                    <a:pt x="49" y="1550"/>
                    <a:pt x="49" y="1632"/>
                  </a:cubicBezTo>
                  <a:cubicBezTo>
                    <a:pt x="98" y="1648"/>
                    <a:pt x="147" y="1648"/>
                    <a:pt x="196" y="1648"/>
                  </a:cubicBezTo>
                  <a:cubicBezTo>
                    <a:pt x="261" y="1599"/>
                    <a:pt x="359" y="1534"/>
                    <a:pt x="359" y="1469"/>
                  </a:cubicBezTo>
                  <a:cubicBezTo>
                    <a:pt x="343" y="1044"/>
                    <a:pt x="327" y="620"/>
                    <a:pt x="294" y="213"/>
                  </a:cubicBezTo>
                  <a:cubicBezTo>
                    <a:pt x="278" y="131"/>
                    <a:pt x="180" y="66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1310025" y="2507675"/>
              <a:ext cx="37550" cy="22000"/>
            </a:xfrm>
            <a:custGeom>
              <a:avLst/>
              <a:gdLst/>
              <a:ahLst/>
              <a:cxnLst/>
              <a:rect l="l" t="t" r="r" b="b"/>
              <a:pathLst>
                <a:path w="1502" h="880" extrusionOk="0">
                  <a:moveTo>
                    <a:pt x="1452" y="1"/>
                  </a:moveTo>
                  <a:cubicBezTo>
                    <a:pt x="1355" y="33"/>
                    <a:pt x="1240" y="33"/>
                    <a:pt x="1159" y="66"/>
                  </a:cubicBezTo>
                  <a:cubicBezTo>
                    <a:pt x="816" y="246"/>
                    <a:pt x="474" y="425"/>
                    <a:pt x="148" y="621"/>
                  </a:cubicBezTo>
                  <a:cubicBezTo>
                    <a:pt x="82" y="653"/>
                    <a:pt x="50" y="767"/>
                    <a:pt x="1" y="865"/>
                  </a:cubicBezTo>
                  <a:cubicBezTo>
                    <a:pt x="66" y="865"/>
                    <a:pt x="139" y="880"/>
                    <a:pt x="204" y="880"/>
                  </a:cubicBezTo>
                  <a:cubicBezTo>
                    <a:pt x="237" y="880"/>
                    <a:pt x="267" y="876"/>
                    <a:pt x="294" y="865"/>
                  </a:cubicBezTo>
                  <a:cubicBezTo>
                    <a:pt x="637" y="686"/>
                    <a:pt x="963" y="490"/>
                    <a:pt x="1289" y="294"/>
                  </a:cubicBezTo>
                  <a:cubicBezTo>
                    <a:pt x="1371" y="246"/>
                    <a:pt x="1436" y="164"/>
                    <a:pt x="1501" y="82"/>
                  </a:cubicBezTo>
                  <a:cubicBezTo>
                    <a:pt x="1485" y="50"/>
                    <a:pt x="1469" y="33"/>
                    <a:pt x="1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1250100" y="2504025"/>
              <a:ext cx="41625" cy="10625"/>
            </a:xfrm>
            <a:custGeom>
              <a:avLst/>
              <a:gdLst/>
              <a:ahLst/>
              <a:cxnLst/>
              <a:rect l="l" t="t" r="r" b="b"/>
              <a:pathLst>
                <a:path w="1665" h="425" extrusionOk="0">
                  <a:moveTo>
                    <a:pt x="229" y="0"/>
                  </a:moveTo>
                  <a:cubicBezTo>
                    <a:pt x="164" y="0"/>
                    <a:pt x="82" y="82"/>
                    <a:pt x="1" y="114"/>
                  </a:cubicBezTo>
                  <a:cubicBezTo>
                    <a:pt x="82" y="179"/>
                    <a:pt x="147" y="277"/>
                    <a:pt x="229" y="294"/>
                  </a:cubicBezTo>
                  <a:cubicBezTo>
                    <a:pt x="571" y="343"/>
                    <a:pt x="914" y="375"/>
                    <a:pt x="1273" y="424"/>
                  </a:cubicBezTo>
                  <a:cubicBezTo>
                    <a:pt x="1354" y="424"/>
                    <a:pt x="1452" y="424"/>
                    <a:pt x="1534" y="408"/>
                  </a:cubicBezTo>
                  <a:cubicBezTo>
                    <a:pt x="1583" y="408"/>
                    <a:pt x="1648" y="359"/>
                    <a:pt x="1648" y="310"/>
                  </a:cubicBezTo>
                  <a:cubicBezTo>
                    <a:pt x="1664" y="277"/>
                    <a:pt x="1615" y="228"/>
                    <a:pt x="1566" y="163"/>
                  </a:cubicBezTo>
                  <a:cubicBezTo>
                    <a:pt x="1126" y="114"/>
                    <a:pt x="686" y="49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1227675" y="2519500"/>
              <a:ext cx="40800" cy="10525"/>
            </a:xfrm>
            <a:custGeom>
              <a:avLst/>
              <a:gdLst/>
              <a:ahLst/>
              <a:cxnLst/>
              <a:rect l="l" t="t" r="r" b="b"/>
              <a:pathLst>
                <a:path w="1632" h="421" extrusionOk="0">
                  <a:moveTo>
                    <a:pt x="196" y="1"/>
                  </a:moveTo>
                  <a:cubicBezTo>
                    <a:pt x="131" y="1"/>
                    <a:pt x="66" y="66"/>
                    <a:pt x="1" y="82"/>
                  </a:cubicBezTo>
                  <a:cubicBezTo>
                    <a:pt x="50" y="148"/>
                    <a:pt x="98" y="229"/>
                    <a:pt x="180" y="245"/>
                  </a:cubicBezTo>
                  <a:cubicBezTo>
                    <a:pt x="571" y="311"/>
                    <a:pt x="963" y="360"/>
                    <a:pt x="1354" y="409"/>
                  </a:cubicBezTo>
                  <a:cubicBezTo>
                    <a:pt x="1379" y="417"/>
                    <a:pt x="1403" y="421"/>
                    <a:pt x="1428" y="421"/>
                  </a:cubicBezTo>
                  <a:cubicBezTo>
                    <a:pt x="1452" y="421"/>
                    <a:pt x="1477" y="417"/>
                    <a:pt x="1501" y="409"/>
                  </a:cubicBezTo>
                  <a:cubicBezTo>
                    <a:pt x="1550" y="376"/>
                    <a:pt x="1615" y="343"/>
                    <a:pt x="1615" y="311"/>
                  </a:cubicBezTo>
                  <a:cubicBezTo>
                    <a:pt x="1631" y="262"/>
                    <a:pt x="1566" y="213"/>
                    <a:pt x="1534" y="148"/>
                  </a:cubicBezTo>
                  <a:cubicBezTo>
                    <a:pt x="1093" y="99"/>
                    <a:pt x="637" y="50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1173050" y="1995475"/>
              <a:ext cx="35500" cy="13275"/>
            </a:xfrm>
            <a:custGeom>
              <a:avLst/>
              <a:gdLst/>
              <a:ahLst/>
              <a:cxnLst/>
              <a:rect l="l" t="t" r="r" b="b"/>
              <a:pathLst>
                <a:path w="1420" h="531" extrusionOk="0">
                  <a:moveTo>
                    <a:pt x="1214" y="1"/>
                  </a:moveTo>
                  <a:cubicBezTo>
                    <a:pt x="1201" y="1"/>
                    <a:pt x="1188" y="2"/>
                    <a:pt x="1174" y="5"/>
                  </a:cubicBezTo>
                  <a:cubicBezTo>
                    <a:pt x="832" y="87"/>
                    <a:pt x="489" y="168"/>
                    <a:pt x="147" y="266"/>
                  </a:cubicBezTo>
                  <a:cubicBezTo>
                    <a:pt x="82" y="282"/>
                    <a:pt x="49" y="413"/>
                    <a:pt x="0" y="478"/>
                  </a:cubicBezTo>
                  <a:cubicBezTo>
                    <a:pt x="70" y="492"/>
                    <a:pt x="153" y="530"/>
                    <a:pt x="226" y="530"/>
                  </a:cubicBezTo>
                  <a:cubicBezTo>
                    <a:pt x="238" y="530"/>
                    <a:pt x="250" y="529"/>
                    <a:pt x="261" y="527"/>
                  </a:cubicBezTo>
                  <a:cubicBezTo>
                    <a:pt x="555" y="462"/>
                    <a:pt x="848" y="380"/>
                    <a:pt x="1158" y="299"/>
                  </a:cubicBezTo>
                  <a:cubicBezTo>
                    <a:pt x="1223" y="282"/>
                    <a:pt x="1321" y="250"/>
                    <a:pt x="1370" y="201"/>
                  </a:cubicBezTo>
                  <a:cubicBezTo>
                    <a:pt x="1403" y="185"/>
                    <a:pt x="1403" y="103"/>
                    <a:pt x="1419" y="22"/>
                  </a:cubicBezTo>
                  <a:cubicBezTo>
                    <a:pt x="1328" y="22"/>
                    <a:pt x="1268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1204875" y="2533725"/>
              <a:ext cx="37500" cy="11075"/>
            </a:xfrm>
            <a:custGeom>
              <a:avLst/>
              <a:gdLst/>
              <a:ahLst/>
              <a:cxnLst/>
              <a:rect l="l" t="t" r="r" b="b"/>
              <a:pathLst>
                <a:path w="1500" h="443" extrusionOk="0">
                  <a:moveTo>
                    <a:pt x="120" y="0"/>
                  </a:moveTo>
                  <a:cubicBezTo>
                    <a:pt x="80" y="0"/>
                    <a:pt x="1" y="69"/>
                    <a:pt x="16" y="84"/>
                  </a:cubicBezTo>
                  <a:cubicBezTo>
                    <a:pt x="32" y="149"/>
                    <a:pt x="81" y="231"/>
                    <a:pt x="130" y="247"/>
                  </a:cubicBezTo>
                  <a:cubicBezTo>
                    <a:pt x="521" y="329"/>
                    <a:pt x="929" y="378"/>
                    <a:pt x="1353" y="443"/>
                  </a:cubicBezTo>
                  <a:cubicBezTo>
                    <a:pt x="1386" y="443"/>
                    <a:pt x="1467" y="394"/>
                    <a:pt x="1500" y="345"/>
                  </a:cubicBezTo>
                  <a:cubicBezTo>
                    <a:pt x="1500" y="313"/>
                    <a:pt x="1451" y="247"/>
                    <a:pt x="1418" y="182"/>
                  </a:cubicBezTo>
                  <a:cubicBezTo>
                    <a:pt x="978" y="117"/>
                    <a:pt x="554" y="52"/>
                    <a:pt x="130" y="3"/>
                  </a:cubicBezTo>
                  <a:cubicBezTo>
                    <a:pt x="127" y="1"/>
                    <a:pt x="123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131875" y="2041500"/>
              <a:ext cx="34250" cy="19025"/>
            </a:xfrm>
            <a:custGeom>
              <a:avLst/>
              <a:gdLst/>
              <a:ahLst/>
              <a:cxnLst/>
              <a:rect l="l" t="t" r="r" b="b"/>
              <a:pathLst>
                <a:path w="1370" h="761" extrusionOk="0">
                  <a:moveTo>
                    <a:pt x="1187" y="0"/>
                  </a:moveTo>
                  <a:cubicBezTo>
                    <a:pt x="1170" y="0"/>
                    <a:pt x="1156" y="2"/>
                    <a:pt x="1142" y="7"/>
                  </a:cubicBezTo>
                  <a:cubicBezTo>
                    <a:pt x="783" y="186"/>
                    <a:pt x="424" y="350"/>
                    <a:pt x="65" y="545"/>
                  </a:cubicBezTo>
                  <a:cubicBezTo>
                    <a:pt x="16" y="562"/>
                    <a:pt x="16" y="659"/>
                    <a:pt x="0" y="708"/>
                  </a:cubicBezTo>
                  <a:cubicBezTo>
                    <a:pt x="56" y="722"/>
                    <a:pt x="136" y="761"/>
                    <a:pt x="189" y="761"/>
                  </a:cubicBezTo>
                  <a:cubicBezTo>
                    <a:pt x="197" y="761"/>
                    <a:pt x="205" y="760"/>
                    <a:pt x="212" y="757"/>
                  </a:cubicBezTo>
                  <a:cubicBezTo>
                    <a:pt x="555" y="594"/>
                    <a:pt x="913" y="431"/>
                    <a:pt x="1240" y="268"/>
                  </a:cubicBezTo>
                  <a:cubicBezTo>
                    <a:pt x="1305" y="235"/>
                    <a:pt x="1321" y="121"/>
                    <a:pt x="1370" y="23"/>
                  </a:cubicBezTo>
                  <a:cubicBezTo>
                    <a:pt x="1278" y="12"/>
                    <a:pt x="1226" y="0"/>
                    <a:pt x="1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1193825" y="1976600"/>
              <a:ext cx="34700" cy="9650"/>
            </a:xfrm>
            <a:custGeom>
              <a:avLst/>
              <a:gdLst/>
              <a:ahLst/>
              <a:cxnLst/>
              <a:rect l="l" t="t" r="r" b="b"/>
              <a:pathLst>
                <a:path w="1388" h="386" extrusionOk="0">
                  <a:moveTo>
                    <a:pt x="914" y="0"/>
                  </a:moveTo>
                  <a:cubicBezTo>
                    <a:pt x="576" y="0"/>
                    <a:pt x="160" y="57"/>
                    <a:pt x="66" y="140"/>
                  </a:cubicBezTo>
                  <a:cubicBezTo>
                    <a:pt x="34" y="173"/>
                    <a:pt x="1" y="255"/>
                    <a:pt x="17" y="287"/>
                  </a:cubicBezTo>
                  <a:cubicBezTo>
                    <a:pt x="50" y="336"/>
                    <a:pt x="131" y="385"/>
                    <a:pt x="180" y="385"/>
                  </a:cubicBezTo>
                  <a:cubicBezTo>
                    <a:pt x="343" y="385"/>
                    <a:pt x="507" y="352"/>
                    <a:pt x="670" y="336"/>
                  </a:cubicBezTo>
                  <a:cubicBezTo>
                    <a:pt x="865" y="304"/>
                    <a:pt x="1061" y="304"/>
                    <a:pt x="1240" y="271"/>
                  </a:cubicBezTo>
                  <a:cubicBezTo>
                    <a:pt x="1306" y="271"/>
                    <a:pt x="1355" y="206"/>
                    <a:pt x="1387" y="157"/>
                  </a:cubicBezTo>
                  <a:cubicBezTo>
                    <a:pt x="1387" y="124"/>
                    <a:pt x="1338" y="75"/>
                    <a:pt x="1338" y="59"/>
                  </a:cubicBezTo>
                  <a:cubicBezTo>
                    <a:pt x="1268" y="18"/>
                    <a:pt x="1103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1278225" y="2488525"/>
              <a:ext cx="35500" cy="8475"/>
            </a:xfrm>
            <a:custGeom>
              <a:avLst/>
              <a:gdLst/>
              <a:ahLst/>
              <a:cxnLst/>
              <a:rect l="l" t="t" r="r" b="b"/>
              <a:pathLst>
                <a:path w="1420" h="339" extrusionOk="0">
                  <a:moveTo>
                    <a:pt x="115" y="0"/>
                  </a:moveTo>
                  <a:cubicBezTo>
                    <a:pt x="82" y="0"/>
                    <a:pt x="1" y="82"/>
                    <a:pt x="1" y="115"/>
                  </a:cubicBezTo>
                  <a:cubicBezTo>
                    <a:pt x="17" y="163"/>
                    <a:pt x="82" y="245"/>
                    <a:pt x="131" y="261"/>
                  </a:cubicBezTo>
                  <a:cubicBezTo>
                    <a:pt x="327" y="294"/>
                    <a:pt x="523" y="327"/>
                    <a:pt x="718" y="327"/>
                  </a:cubicBezTo>
                  <a:cubicBezTo>
                    <a:pt x="808" y="335"/>
                    <a:pt x="902" y="339"/>
                    <a:pt x="998" y="339"/>
                  </a:cubicBezTo>
                  <a:cubicBezTo>
                    <a:pt x="1094" y="339"/>
                    <a:pt x="1191" y="335"/>
                    <a:pt x="1289" y="327"/>
                  </a:cubicBezTo>
                  <a:cubicBezTo>
                    <a:pt x="1338" y="310"/>
                    <a:pt x="1387" y="245"/>
                    <a:pt x="1420" y="196"/>
                  </a:cubicBezTo>
                  <a:cubicBezTo>
                    <a:pt x="1420" y="180"/>
                    <a:pt x="1371" y="131"/>
                    <a:pt x="1322" y="66"/>
                  </a:cubicBezTo>
                  <a:cubicBezTo>
                    <a:pt x="930" y="33"/>
                    <a:pt x="523" y="17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1635400" y="2124025"/>
              <a:ext cx="10200" cy="32650"/>
            </a:xfrm>
            <a:custGeom>
              <a:avLst/>
              <a:gdLst/>
              <a:ahLst/>
              <a:cxnLst/>
              <a:rect l="l" t="t" r="r" b="b"/>
              <a:pathLst>
                <a:path w="408" h="1306" extrusionOk="0">
                  <a:moveTo>
                    <a:pt x="33" y="0"/>
                  </a:moveTo>
                  <a:cubicBezTo>
                    <a:pt x="0" y="82"/>
                    <a:pt x="0" y="98"/>
                    <a:pt x="0" y="115"/>
                  </a:cubicBezTo>
                  <a:cubicBezTo>
                    <a:pt x="49" y="473"/>
                    <a:pt x="82" y="848"/>
                    <a:pt x="147" y="1224"/>
                  </a:cubicBezTo>
                  <a:cubicBezTo>
                    <a:pt x="147" y="1256"/>
                    <a:pt x="245" y="1305"/>
                    <a:pt x="277" y="1305"/>
                  </a:cubicBezTo>
                  <a:cubicBezTo>
                    <a:pt x="326" y="1289"/>
                    <a:pt x="408" y="1224"/>
                    <a:pt x="408" y="1191"/>
                  </a:cubicBezTo>
                  <a:cubicBezTo>
                    <a:pt x="359" y="816"/>
                    <a:pt x="310" y="457"/>
                    <a:pt x="245" y="98"/>
                  </a:cubicBezTo>
                  <a:cubicBezTo>
                    <a:pt x="229" y="49"/>
                    <a:pt x="114" y="33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1481275" y="2257275"/>
              <a:ext cx="28575" cy="24100"/>
            </a:xfrm>
            <a:custGeom>
              <a:avLst/>
              <a:gdLst/>
              <a:ahLst/>
              <a:cxnLst/>
              <a:rect l="l" t="t" r="r" b="b"/>
              <a:pathLst>
                <a:path w="1143" h="964" extrusionOk="0">
                  <a:moveTo>
                    <a:pt x="1024" y="1"/>
                  </a:moveTo>
                  <a:cubicBezTo>
                    <a:pt x="974" y="1"/>
                    <a:pt x="927" y="7"/>
                    <a:pt x="898" y="36"/>
                  </a:cubicBezTo>
                  <a:cubicBezTo>
                    <a:pt x="604" y="264"/>
                    <a:pt x="327" y="493"/>
                    <a:pt x="66" y="737"/>
                  </a:cubicBezTo>
                  <a:cubicBezTo>
                    <a:pt x="17" y="786"/>
                    <a:pt x="17" y="884"/>
                    <a:pt x="1" y="949"/>
                  </a:cubicBezTo>
                  <a:cubicBezTo>
                    <a:pt x="44" y="949"/>
                    <a:pt x="95" y="964"/>
                    <a:pt x="138" y="964"/>
                  </a:cubicBezTo>
                  <a:cubicBezTo>
                    <a:pt x="160" y="964"/>
                    <a:pt x="180" y="960"/>
                    <a:pt x="196" y="949"/>
                  </a:cubicBezTo>
                  <a:cubicBezTo>
                    <a:pt x="506" y="721"/>
                    <a:pt x="816" y="476"/>
                    <a:pt x="1142" y="232"/>
                  </a:cubicBezTo>
                  <a:cubicBezTo>
                    <a:pt x="1126" y="134"/>
                    <a:pt x="1126" y="69"/>
                    <a:pt x="1126" y="3"/>
                  </a:cubicBezTo>
                  <a:cubicBezTo>
                    <a:pt x="1093" y="3"/>
                    <a:pt x="1058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1152250" y="2015975"/>
              <a:ext cx="33450" cy="14000"/>
            </a:xfrm>
            <a:custGeom>
              <a:avLst/>
              <a:gdLst/>
              <a:ahLst/>
              <a:cxnLst/>
              <a:rect l="l" t="t" r="r" b="b"/>
              <a:pathLst>
                <a:path w="1338" h="560" extrusionOk="0">
                  <a:moveTo>
                    <a:pt x="1109" y="1"/>
                  </a:moveTo>
                  <a:cubicBezTo>
                    <a:pt x="800" y="82"/>
                    <a:pt x="490" y="164"/>
                    <a:pt x="180" y="262"/>
                  </a:cubicBezTo>
                  <a:cubicBezTo>
                    <a:pt x="131" y="278"/>
                    <a:pt x="82" y="343"/>
                    <a:pt x="17" y="376"/>
                  </a:cubicBezTo>
                  <a:cubicBezTo>
                    <a:pt x="17" y="425"/>
                    <a:pt x="0" y="490"/>
                    <a:pt x="33" y="523"/>
                  </a:cubicBezTo>
                  <a:lnTo>
                    <a:pt x="33" y="506"/>
                  </a:lnTo>
                  <a:cubicBezTo>
                    <a:pt x="73" y="533"/>
                    <a:pt x="124" y="559"/>
                    <a:pt x="177" y="559"/>
                  </a:cubicBezTo>
                  <a:cubicBezTo>
                    <a:pt x="189" y="559"/>
                    <a:pt x="201" y="558"/>
                    <a:pt x="213" y="555"/>
                  </a:cubicBezTo>
                  <a:cubicBezTo>
                    <a:pt x="522" y="474"/>
                    <a:pt x="849" y="376"/>
                    <a:pt x="1158" y="278"/>
                  </a:cubicBezTo>
                  <a:cubicBezTo>
                    <a:pt x="1240" y="245"/>
                    <a:pt x="1289" y="164"/>
                    <a:pt x="1338" y="98"/>
                  </a:cubicBezTo>
                  <a:cubicBezTo>
                    <a:pt x="1256" y="66"/>
                    <a:pt x="1175" y="1"/>
                    <a:pt x="1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1302300" y="1894850"/>
              <a:ext cx="32225" cy="17600"/>
            </a:xfrm>
            <a:custGeom>
              <a:avLst/>
              <a:gdLst/>
              <a:ahLst/>
              <a:cxnLst/>
              <a:rect l="l" t="t" r="r" b="b"/>
              <a:pathLst>
                <a:path w="1289" h="704" extrusionOk="0">
                  <a:moveTo>
                    <a:pt x="1117" y="1"/>
                  </a:moveTo>
                  <a:cubicBezTo>
                    <a:pt x="718" y="1"/>
                    <a:pt x="42" y="382"/>
                    <a:pt x="0" y="703"/>
                  </a:cubicBezTo>
                  <a:cubicBezTo>
                    <a:pt x="457" y="540"/>
                    <a:pt x="881" y="328"/>
                    <a:pt x="1288" y="35"/>
                  </a:cubicBezTo>
                  <a:cubicBezTo>
                    <a:pt x="1242" y="11"/>
                    <a:pt x="1183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1426225" y="2030375"/>
              <a:ext cx="61600" cy="63975"/>
            </a:xfrm>
            <a:custGeom>
              <a:avLst/>
              <a:gdLst/>
              <a:ahLst/>
              <a:cxnLst/>
              <a:rect l="l" t="t" r="r" b="b"/>
              <a:pathLst>
                <a:path w="2464" h="2559" extrusionOk="0">
                  <a:moveTo>
                    <a:pt x="180" y="1"/>
                  </a:moveTo>
                  <a:cubicBezTo>
                    <a:pt x="125" y="1"/>
                    <a:pt x="63" y="32"/>
                    <a:pt x="1" y="44"/>
                  </a:cubicBezTo>
                  <a:cubicBezTo>
                    <a:pt x="34" y="110"/>
                    <a:pt x="50" y="191"/>
                    <a:pt x="115" y="224"/>
                  </a:cubicBezTo>
                  <a:cubicBezTo>
                    <a:pt x="278" y="338"/>
                    <a:pt x="458" y="403"/>
                    <a:pt x="621" y="517"/>
                  </a:cubicBezTo>
                  <a:cubicBezTo>
                    <a:pt x="1322" y="1023"/>
                    <a:pt x="2072" y="1480"/>
                    <a:pt x="2203" y="2458"/>
                  </a:cubicBezTo>
                  <a:cubicBezTo>
                    <a:pt x="2217" y="2488"/>
                    <a:pt x="2273" y="2558"/>
                    <a:pt x="2307" y="2558"/>
                  </a:cubicBezTo>
                  <a:cubicBezTo>
                    <a:pt x="2311" y="2558"/>
                    <a:pt x="2314" y="2557"/>
                    <a:pt x="2317" y="2556"/>
                  </a:cubicBezTo>
                  <a:cubicBezTo>
                    <a:pt x="2366" y="2540"/>
                    <a:pt x="2431" y="2491"/>
                    <a:pt x="2431" y="2442"/>
                  </a:cubicBezTo>
                  <a:cubicBezTo>
                    <a:pt x="2447" y="2328"/>
                    <a:pt x="2464" y="2197"/>
                    <a:pt x="2415" y="2116"/>
                  </a:cubicBezTo>
                  <a:cubicBezTo>
                    <a:pt x="2268" y="1822"/>
                    <a:pt x="2154" y="1496"/>
                    <a:pt x="1942" y="1268"/>
                  </a:cubicBezTo>
                  <a:cubicBezTo>
                    <a:pt x="1599" y="909"/>
                    <a:pt x="1191" y="599"/>
                    <a:pt x="816" y="256"/>
                  </a:cubicBezTo>
                  <a:lnTo>
                    <a:pt x="784" y="289"/>
                  </a:lnTo>
                  <a:cubicBezTo>
                    <a:pt x="604" y="191"/>
                    <a:pt x="409" y="93"/>
                    <a:pt x="229" y="12"/>
                  </a:cubicBezTo>
                  <a:cubicBezTo>
                    <a:pt x="214" y="4"/>
                    <a:pt x="19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1484125" y="2176625"/>
              <a:ext cx="23675" cy="35500"/>
            </a:xfrm>
            <a:custGeom>
              <a:avLst/>
              <a:gdLst/>
              <a:ahLst/>
              <a:cxnLst/>
              <a:rect l="l" t="t" r="r" b="b"/>
              <a:pathLst>
                <a:path w="947" h="1420" extrusionOk="0">
                  <a:moveTo>
                    <a:pt x="881" y="0"/>
                  </a:moveTo>
                  <a:cubicBezTo>
                    <a:pt x="800" y="49"/>
                    <a:pt x="702" y="65"/>
                    <a:pt x="669" y="131"/>
                  </a:cubicBezTo>
                  <a:cubicBezTo>
                    <a:pt x="457" y="473"/>
                    <a:pt x="262" y="832"/>
                    <a:pt x="66" y="1174"/>
                  </a:cubicBezTo>
                  <a:lnTo>
                    <a:pt x="1" y="1158"/>
                  </a:lnTo>
                  <a:lnTo>
                    <a:pt x="17" y="1419"/>
                  </a:lnTo>
                  <a:cubicBezTo>
                    <a:pt x="99" y="1403"/>
                    <a:pt x="213" y="1403"/>
                    <a:pt x="245" y="1354"/>
                  </a:cubicBezTo>
                  <a:cubicBezTo>
                    <a:pt x="490" y="995"/>
                    <a:pt x="702" y="636"/>
                    <a:pt x="914" y="261"/>
                  </a:cubicBezTo>
                  <a:cubicBezTo>
                    <a:pt x="947" y="196"/>
                    <a:pt x="898" y="82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1411150" y="2037100"/>
              <a:ext cx="37525" cy="24675"/>
            </a:xfrm>
            <a:custGeom>
              <a:avLst/>
              <a:gdLst/>
              <a:ahLst/>
              <a:cxnLst/>
              <a:rect l="l" t="t" r="r" b="b"/>
              <a:pathLst>
                <a:path w="1501" h="987" extrusionOk="0">
                  <a:moveTo>
                    <a:pt x="159" y="0"/>
                  </a:moveTo>
                  <a:cubicBezTo>
                    <a:pt x="113" y="0"/>
                    <a:pt x="57" y="41"/>
                    <a:pt x="0" y="69"/>
                  </a:cubicBezTo>
                  <a:cubicBezTo>
                    <a:pt x="33" y="118"/>
                    <a:pt x="49" y="183"/>
                    <a:pt x="98" y="216"/>
                  </a:cubicBezTo>
                  <a:cubicBezTo>
                    <a:pt x="473" y="477"/>
                    <a:pt x="865" y="721"/>
                    <a:pt x="1256" y="966"/>
                  </a:cubicBezTo>
                  <a:cubicBezTo>
                    <a:pt x="1289" y="982"/>
                    <a:pt x="1330" y="986"/>
                    <a:pt x="1372" y="986"/>
                  </a:cubicBezTo>
                  <a:cubicBezTo>
                    <a:pt x="1415" y="986"/>
                    <a:pt x="1460" y="982"/>
                    <a:pt x="1501" y="982"/>
                  </a:cubicBezTo>
                  <a:cubicBezTo>
                    <a:pt x="1468" y="917"/>
                    <a:pt x="1468" y="803"/>
                    <a:pt x="1419" y="770"/>
                  </a:cubicBezTo>
                  <a:cubicBezTo>
                    <a:pt x="1191" y="591"/>
                    <a:pt x="963" y="444"/>
                    <a:pt x="702" y="248"/>
                  </a:cubicBezTo>
                  <a:cubicBezTo>
                    <a:pt x="555" y="183"/>
                    <a:pt x="376" y="85"/>
                    <a:pt x="180" y="4"/>
                  </a:cubicBezTo>
                  <a:cubicBezTo>
                    <a:pt x="173" y="1"/>
                    <a:pt x="166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378950" y="2260600"/>
              <a:ext cx="39575" cy="15175"/>
            </a:xfrm>
            <a:custGeom>
              <a:avLst/>
              <a:gdLst/>
              <a:ahLst/>
              <a:cxnLst/>
              <a:rect l="l" t="t" r="r" b="b"/>
              <a:pathLst>
                <a:path w="1583" h="607" extrusionOk="0">
                  <a:moveTo>
                    <a:pt x="33" y="1"/>
                  </a:moveTo>
                  <a:cubicBezTo>
                    <a:pt x="33" y="17"/>
                    <a:pt x="16" y="50"/>
                    <a:pt x="0" y="66"/>
                  </a:cubicBezTo>
                  <a:cubicBezTo>
                    <a:pt x="65" y="148"/>
                    <a:pt x="114" y="245"/>
                    <a:pt x="179" y="278"/>
                  </a:cubicBezTo>
                  <a:lnTo>
                    <a:pt x="196" y="278"/>
                  </a:lnTo>
                  <a:cubicBezTo>
                    <a:pt x="571" y="392"/>
                    <a:pt x="962" y="506"/>
                    <a:pt x="1354" y="604"/>
                  </a:cubicBezTo>
                  <a:cubicBezTo>
                    <a:pt x="1361" y="606"/>
                    <a:pt x="1368" y="607"/>
                    <a:pt x="1376" y="607"/>
                  </a:cubicBezTo>
                  <a:cubicBezTo>
                    <a:pt x="1440" y="607"/>
                    <a:pt x="1524" y="552"/>
                    <a:pt x="1582" y="523"/>
                  </a:cubicBezTo>
                  <a:cubicBezTo>
                    <a:pt x="1517" y="457"/>
                    <a:pt x="1452" y="376"/>
                    <a:pt x="1370" y="343"/>
                  </a:cubicBezTo>
                  <a:cubicBezTo>
                    <a:pt x="995" y="229"/>
                    <a:pt x="620" y="115"/>
                    <a:pt x="228" y="17"/>
                  </a:cubicBezTo>
                  <a:cubicBezTo>
                    <a:pt x="179" y="1"/>
                    <a:pt x="98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1422575" y="2241450"/>
              <a:ext cx="35900" cy="9400"/>
            </a:xfrm>
            <a:custGeom>
              <a:avLst/>
              <a:gdLst/>
              <a:ahLst/>
              <a:cxnLst/>
              <a:rect l="l" t="t" r="r" b="b"/>
              <a:pathLst>
                <a:path w="1436" h="376" extrusionOk="0">
                  <a:moveTo>
                    <a:pt x="1305" y="0"/>
                  </a:moveTo>
                  <a:cubicBezTo>
                    <a:pt x="913" y="17"/>
                    <a:pt x="506" y="49"/>
                    <a:pt x="114" y="82"/>
                  </a:cubicBezTo>
                  <a:cubicBezTo>
                    <a:pt x="82" y="82"/>
                    <a:pt x="0" y="163"/>
                    <a:pt x="16" y="196"/>
                  </a:cubicBezTo>
                  <a:cubicBezTo>
                    <a:pt x="16" y="245"/>
                    <a:pt x="65" y="326"/>
                    <a:pt x="114" y="343"/>
                  </a:cubicBezTo>
                  <a:cubicBezTo>
                    <a:pt x="212" y="375"/>
                    <a:pt x="326" y="375"/>
                    <a:pt x="424" y="375"/>
                  </a:cubicBezTo>
                  <a:cubicBezTo>
                    <a:pt x="718" y="343"/>
                    <a:pt x="995" y="310"/>
                    <a:pt x="1289" y="261"/>
                  </a:cubicBezTo>
                  <a:cubicBezTo>
                    <a:pt x="1337" y="245"/>
                    <a:pt x="1386" y="163"/>
                    <a:pt x="1435" y="114"/>
                  </a:cubicBezTo>
                  <a:cubicBezTo>
                    <a:pt x="1435" y="98"/>
                    <a:pt x="1403" y="49"/>
                    <a:pt x="1386" y="17"/>
                  </a:cubicBezTo>
                  <a:cubicBezTo>
                    <a:pt x="1354" y="0"/>
                    <a:pt x="1321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1403000" y="2253675"/>
              <a:ext cx="33850" cy="9800"/>
            </a:xfrm>
            <a:custGeom>
              <a:avLst/>
              <a:gdLst/>
              <a:ahLst/>
              <a:cxnLst/>
              <a:rect l="l" t="t" r="r" b="b"/>
              <a:pathLst>
                <a:path w="1354" h="392" extrusionOk="0">
                  <a:moveTo>
                    <a:pt x="212" y="1"/>
                  </a:moveTo>
                  <a:cubicBezTo>
                    <a:pt x="147" y="1"/>
                    <a:pt x="66" y="50"/>
                    <a:pt x="0" y="66"/>
                  </a:cubicBezTo>
                  <a:cubicBezTo>
                    <a:pt x="17" y="147"/>
                    <a:pt x="49" y="213"/>
                    <a:pt x="98" y="327"/>
                  </a:cubicBezTo>
                  <a:cubicBezTo>
                    <a:pt x="457" y="359"/>
                    <a:pt x="816" y="376"/>
                    <a:pt x="1175" y="392"/>
                  </a:cubicBezTo>
                  <a:cubicBezTo>
                    <a:pt x="1240" y="392"/>
                    <a:pt x="1289" y="294"/>
                    <a:pt x="1354" y="245"/>
                  </a:cubicBezTo>
                  <a:cubicBezTo>
                    <a:pt x="1272" y="213"/>
                    <a:pt x="1223" y="147"/>
                    <a:pt x="1142" y="131"/>
                  </a:cubicBezTo>
                  <a:cubicBezTo>
                    <a:pt x="832" y="82"/>
                    <a:pt x="522" y="33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1363850" y="2268275"/>
              <a:ext cx="28975" cy="14850"/>
            </a:xfrm>
            <a:custGeom>
              <a:avLst/>
              <a:gdLst/>
              <a:ahLst/>
              <a:cxnLst/>
              <a:rect l="l" t="t" r="r" b="b"/>
              <a:pathLst>
                <a:path w="1159" h="594" extrusionOk="0">
                  <a:moveTo>
                    <a:pt x="190" y="0"/>
                  </a:moveTo>
                  <a:cubicBezTo>
                    <a:pt x="141" y="0"/>
                    <a:pt x="71" y="39"/>
                    <a:pt x="1" y="53"/>
                  </a:cubicBezTo>
                  <a:cubicBezTo>
                    <a:pt x="33" y="118"/>
                    <a:pt x="50" y="216"/>
                    <a:pt x="99" y="248"/>
                  </a:cubicBezTo>
                  <a:cubicBezTo>
                    <a:pt x="376" y="379"/>
                    <a:pt x="669" y="493"/>
                    <a:pt x="979" y="591"/>
                  </a:cubicBezTo>
                  <a:cubicBezTo>
                    <a:pt x="984" y="593"/>
                    <a:pt x="990" y="593"/>
                    <a:pt x="996" y="593"/>
                  </a:cubicBezTo>
                  <a:cubicBezTo>
                    <a:pt x="1042" y="593"/>
                    <a:pt x="1100" y="538"/>
                    <a:pt x="1159" y="509"/>
                  </a:cubicBezTo>
                  <a:cubicBezTo>
                    <a:pt x="1126" y="444"/>
                    <a:pt x="1110" y="395"/>
                    <a:pt x="1077" y="330"/>
                  </a:cubicBezTo>
                  <a:lnTo>
                    <a:pt x="1028" y="362"/>
                  </a:lnTo>
                  <a:cubicBezTo>
                    <a:pt x="767" y="248"/>
                    <a:pt x="490" y="118"/>
                    <a:pt x="213" y="4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1478425" y="2165600"/>
              <a:ext cx="12650" cy="26225"/>
            </a:xfrm>
            <a:custGeom>
              <a:avLst/>
              <a:gdLst/>
              <a:ahLst/>
              <a:cxnLst/>
              <a:rect l="l" t="t" r="r" b="b"/>
              <a:pathLst>
                <a:path w="506" h="1049" extrusionOk="0">
                  <a:moveTo>
                    <a:pt x="376" y="1"/>
                  </a:moveTo>
                  <a:cubicBezTo>
                    <a:pt x="359" y="1"/>
                    <a:pt x="278" y="66"/>
                    <a:pt x="261" y="99"/>
                  </a:cubicBezTo>
                  <a:cubicBezTo>
                    <a:pt x="180" y="360"/>
                    <a:pt x="82" y="604"/>
                    <a:pt x="17" y="865"/>
                  </a:cubicBezTo>
                  <a:cubicBezTo>
                    <a:pt x="0" y="914"/>
                    <a:pt x="33" y="996"/>
                    <a:pt x="82" y="1045"/>
                  </a:cubicBezTo>
                  <a:cubicBezTo>
                    <a:pt x="88" y="1048"/>
                    <a:pt x="96" y="1049"/>
                    <a:pt x="106" y="1049"/>
                  </a:cubicBezTo>
                  <a:cubicBezTo>
                    <a:pt x="148" y="1049"/>
                    <a:pt x="218" y="1022"/>
                    <a:pt x="245" y="996"/>
                  </a:cubicBezTo>
                  <a:cubicBezTo>
                    <a:pt x="294" y="963"/>
                    <a:pt x="327" y="898"/>
                    <a:pt x="359" y="833"/>
                  </a:cubicBezTo>
                  <a:cubicBezTo>
                    <a:pt x="376" y="833"/>
                    <a:pt x="392" y="833"/>
                    <a:pt x="408" y="849"/>
                  </a:cubicBezTo>
                  <a:cubicBezTo>
                    <a:pt x="441" y="604"/>
                    <a:pt x="473" y="376"/>
                    <a:pt x="506" y="131"/>
                  </a:cubicBezTo>
                  <a:cubicBezTo>
                    <a:pt x="506" y="82"/>
                    <a:pt x="424" y="34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1397275" y="2047300"/>
              <a:ext cx="24500" cy="15325"/>
            </a:xfrm>
            <a:custGeom>
              <a:avLst/>
              <a:gdLst/>
              <a:ahLst/>
              <a:cxnLst/>
              <a:rect l="l" t="t" r="r" b="b"/>
              <a:pathLst>
                <a:path w="980" h="613" extrusionOk="0">
                  <a:moveTo>
                    <a:pt x="152" y="1"/>
                  </a:moveTo>
                  <a:cubicBezTo>
                    <a:pt x="117" y="1"/>
                    <a:pt x="59" y="56"/>
                    <a:pt x="1" y="85"/>
                  </a:cubicBezTo>
                  <a:cubicBezTo>
                    <a:pt x="34" y="134"/>
                    <a:pt x="50" y="199"/>
                    <a:pt x="99" y="232"/>
                  </a:cubicBezTo>
                  <a:cubicBezTo>
                    <a:pt x="197" y="313"/>
                    <a:pt x="311" y="362"/>
                    <a:pt x="409" y="427"/>
                  </a:cubicBezTo>
                  <a:cubicBezTo>
                    <a:pt x="539" y="476"/>
                    <a:pt x="653" y="558"/>
                    <a:pt x="784" y="607"/>
                  </a:cubicBezTo>
                  <a:cubicBezTo>
                    <a:pt x="796" y="611"/>
                    <a:pt x="810" y="613"/>
                    <a:pt x="825" y="613"/>
                  </a:cubicBezTo>
                  <a:cubicBezTo>
                    <a:pt x="870" y="613"/>
                    <a:pt x="922" y="595"/>
                    <a:pt x="947" y="558"/>
                  </a:cubicBezTo>
                  <a:cubicBezTo>
                    <a:pt x="980" y="525"/>
                    <a:pt x="963" y="411"/>
                    <a:pt x="931" y="395"/>
                  </a:cubicBezTo>
                  <a:cubicBezTo>
                    <a:pt x="686" y="248"/>
                    <a:pt x="425" y="134"/>
                    <a:pt x="164" y="3"/>
                  </a:cubicBezTo>
                  <a:cubicBezTo>
                    <a:pt x="161" y="2"/>
                    <a:pt x="157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1439700" y="2224325"/>
              <a:ext cx="22850" cy="12750"/>
            </a:xfrm>
            <a:custGeom>
              <a:avLst/>
              <a:gdLst/>
              <a:ahLst/>
              <a:cxnLst/>
              <a:rect l="l" t="t" r="r" b="b"/>
              <a:pathLst>
                <a:path w="914" h="510" extrusionOk="0">
                  <a:moveTo>
                    <a:pt x="783" y="0"/>
                  </a:moveTo>
                  <a:cubicBezTo>
                    <a:pt x="555" y="98"/>
                    <a:pt x="310" y="180"/>
                    <a:pt x="65" y="278"/>
                  </a:cubicBezTo>
                  <a:cubicBezTo>
                    <a:pt x="33" y="294"/>
                    <a:pt x="0" y="392"/>
                    <a:pt x="16" y="424"/>
                  </a:cubicBezTo>
                  <a:cubicBezTo>
                    <a:pt x="45" y="467"/>
                    <a:pt x="110" y="509"/>
                    <a:pt x="158" y="509"/>
                  </a:cubicBezTo>
                  <a:cubicBezTo>
                    <a:pt x="166" y="509"/>
                    <a:pt x="173" y="508"/>
                    <a:pt x="179" y="506"/>
                  </a:cubicBezTo>
                  <a:cubicBezTo>
                    <a:pt x="408" y="424"/>
                    <a:pt x="652" y="343"/>
                    <a:pt x="881" y="229"/>
                  </a:cubicBezTo>
                  <a:cubicBezTo>
                    <a:pt x="913" y="212"/>
                    <a:pt x="913" y="98"/>
                    <a:pt x="913" y="17"/>
                  </a:cubicBezTo>
                  <a:cubicBezTo>
                    <a:pt x="832" y="17"/>
                    <a:pt x="816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15"/>
          <p:cNvGrpSpPr/>
          <p:nvPr/>
        </p:nvGrpSpPr>
        <p:grpSpPr>
          <a:xfrm rot="-5400000" flipH="1">
            <a:off x="8424455" y="2288686"/>
            <a:ext cx="1209489" cy="1159984"/>
            <a:chOff x="969175" y="1858025"/>
            <a:chExt cx="773875" cy="742200"/>
          </a:xfrm>
        </p:grpSpPr>
        <p:sp>
          <p:nvSpPr>
            <p:cNvPr id="1135" name="Google Shape;1135;p15"/>
            <p:cNvSpPr/>
            <p:nvPr/>
          </p:nvSpPr>
          <p:spPr>
            <a:xfrm>
              <a:off x="969175" y="1858025"/>
              <a:ext cx="773875" cy="742200"/>
            </a:xfrm>
            <a:custGeom>
              <a:avLst/>
              <a:gdLst/>
              <a:ahLst/>
              <a:cxnLst/>
              <a:rect l="l" t="t" r="r" b="b"/>
              <a:pathLst>
                <a:path w="30955" h="29688" extrusionOk="0">
                  <a:moveTo>
                    <a:pt x="18625" y="317"/>
                  </a:moveTo>
                  <a:lnTo>
                    <a:pt x="18625" y="317"/>
                  </a:lnTo>
                  <a:cubicBezTo>
                    <a:pt x="19816" y="333"/>
                    <a:pt x="21006" y="333"/>
                    <a:pt x="22164" y="660"/>
                  </a:cubicBezTo>
                  <a:cubicBezTo>
                    <a:pt x="24089" y="1198"/>
                    <a:pt x="25703" y="2258"/>
                    <a:pt x="27073" y="3693"/>
                  </a:cubicBezTo>
                  <a:cubicBezTo>
                    <a:pt x="27758" y="4411"/>
                    <a:pt x="28427" y="5177"/>
                    <a:pt x="28981" y="6025"/>
                  </a:cubicBezTo>
                  <a:cubicBezTo>
                    <a:pt x="29096" y="6204"/>
                    <a:pt x="29193" y="6384"/>
                    <a:pt x="29308" y="6563"/>
                  </a:cubicBezTo>
                  <a:cubicBezTo>
                    <a:pt x="30465" y="8651"/>
                    <a:pt x="30612" y="10852"/>
                    <a:pt x="29895" y="13103"/>
                  </a:cubicBezTo>
                  <a:cubicBezTo>
                    <a:pt x="29732" y="13625"/>
                    <a:pt x="29520" y="14114"/>
                    <a:pt x="29291" y="14620"/>
                  </a:cubicBezTo>
                  <a:cubicBezTo>
                    <a:pt x="29634" y="13527"/>
                    <a:pt x="29699" y="12451"/>
                    <a:pt x="29617" y="11391"/>
                  </a:cubicBezTo>
                  <a:cubicBezTo>
                    <a:pt x="29520" y="10233"/>
                    <a:pt x="29242" y="9075"/>
                    <a:pt x="28900" y="7933"/>
                  </a:cubicBezTo>
                  <a:cubicBezTo>
                    <a:pt x="28215" y="5683"/>
                    <a:pt x="26763" y="4003"/>
                    <a:pt x="24937" y="2584"/>
                  </a:cubicBezTo>
                  <a:cubicBezTo>
                    <a:pt x="23078" y="1149"/>
                    <a:pt x="20876" y="660"/>
                    <a:pt x="18625" y="317"/>
                  </a:cubicBezTo>
                  <a:close/>
                  <a:moveTo>
                    <a:pt x="17422" y="659"/>
                  </a:moveTo>
                  <a:cubicBezTo>
                    <a:pt x="19337" y="659"/>
                    <a:pt x="21189" y="1050"/>
                    <a:pt x="22947" y="1801"/>
                  </a:cubicBezTo>
                  <a:cubicBezTo>
                    <a:pt x="24284" y="2372"/>
                    <a:pt x="25393" y="3302"/>
                    <a:pt x="26388" y="4362"/>
                  </a:cubicBezTo>
                  <a:cubicBezTo>
                    <a:pt x="27399" y="5454"/>
                    <a:pt x="28166" y="6677"/>
                    <a:pt x="28574" y="8113"/>
                  </a:cubicBezTo>
                  <a:cubicBezTo>
                    <a:pt x="28998" y="9597"/>
                    <a:pt x="29389" y="11081"/>
                    <a:pt x="29259" y="12630"/>
                  </a:cubicBezTo>
                  <a:cubicBezTo>
                    <a:pt x="29259" y="12695"/>
                    <a:pt x="29259" y="12744"/>
                    <a:pt x="29242" y="12809"/>
                  </a:cubicBezTo>
                  <a:cubicBezTo>
                    <a:pt x="29047" y="14701"/>
                    <a:pt x="28345" y="16381"/>
                    <a:pt x="27253" y="17963"/>
                  </a:cubicBezTo>
                  <a:cubicBezTo>
                    <a:pt x="25442" y="20589"/>
                    <a:pt x="22947" y="22350"/>
                    <a:pt x="20224" y="23850"/>
                  </a:cubicBezTo>
                  <a:cubicBezTo>
                    <a:pt x="17663" y="25253"/>
                    <a:pt x="15103" y="26623"/>
                    <a:pt x="12542" y="27993"/>
                  </a:cubicBezTo>
                  <a:cubicBezTo>
                    <a:pt x="11743" y="28433"/>
                    <a:pt x="10911" y="28776"/>
                    <a:pt x="9998" y="28906"/>
                  </a:cubicBezTo>
                  <a:cubicBezTo>
                    <a:pt x="9623" y="28955"/>
                    <a:pt x="9264" y="29102"/>
                    <a:pt x="8873" y="29216"/>
                  </a:cubicBezTo>
                  <a:cubicBezTo>
                    <a:pt x="8905" y="29249"/>
                    <a:pt x="8938" y="29265"/>
                    <a:pt x="8987" y="29314"/>
                  </a:cubicBezTo>
                  <a:cubicBezTo>
                    <a:pt x="8840" y="29330"/>
                    <a:pt x="8726" y="29363"/>
                    <a:pt x="8612" y="29363"/>
                  </a:cubicBezTo>
                  <a:cubicBezTo>
                    <a:pt x="7438" y="29346"/>
                    <a:pt x="6312" y="29167"/>
                    <a:pt x="5301" y="28547"/>
                  </a:cubicBezTo>
                  <a:cubicBezTo>
                    <a:pt x="5203" y="28482"/>
                    <a:pt x="5106" y="28401"/>
                    <a:pt x="5008" y="28335"/>
                  </a:cubicBezTo>
                  <a:cubicBezTo>
                    <a:pt x="4649" y="28091"/>
                    <a:pt x="4306" y="27797"/>
                    <a:pt x="3964" y="27520"/>
                  </a:cubicBezTo>
                  <a:cubicBezTo>
                    <a:pt x="3246" y="26949"/>
                    <a:pt x="2545" y="26378"/>
                    <a:pt x="1844" y="25807"/>
                  </a:cubicBezTo>
                  <a:cubicBezTo>
                    <a:pt x="979" y="25106"/>
                    <a:pt x="604" y="24160"/>
                    <a:pt x="425" y="23117"/>
                  </a:cubicBezTo>
                  <a:cubicBezTo>
                    <a:pt x="392" y="22856"/>
                    <a:pt x="425" y="22562"/>
                    <a:pt x="523" y="22317"/>
                  </a:cubicBezTo>
                  <a:cubicBezTo>
                    <a:pt x="1012" y="21029"/>
                    <a:pt x="1518" y="19724"/>
                    <a:pt x="2040" y="18436"/>
                  </a:cubicBezTo>
                  <a:cubicBezTo>
                    <a:pt x="2741" y="16691"/>
                    <a:pt x="3344" y="14913"/>
                    <a:pt x="3899" y="13119"/>
                  </a:cubicBezTo>
                  <a:cubicBezTo>
                    <a:pt x="4486" y="11276"/>
                    <a:pt x="5106" y="9466"/>
                    <a:pt x="6084" y="7786"/>
                  </a:cubicBezTo>
                  <a:cubicBezTo>
                    <a:pt x="7340" y="5650"/>
                    <a:pt x="9020" y="3938"/>
                    <a:pt x="11140" y="2649"/>
                  </a:cubicBezTo>
                  <a:cubicBezTo>
                    <a:pt x="11711" y="2307"/>
                    <a:pt x="12265" y="1964"/>
                    <a:pt x="12852" y="1671"/>
                  </a:cubicBezTo>
                  <a:cubicBezTo>
                    <a:pt x="14255" y="953"/>
                    <a:pt x="15755" y="676"/>
                    <a:pt x="17304" y="660"/>
                  </a:cubicBezTo>
                  <a:cubicBezTo>
                    <a:pt x="17344" y="659"/>
                    <a:pt x="17383" y="659"/>
                    <a:pt x="17422" y="659"/>
                  </a:cubicBezTo>
                  <a:close/>
                  <a:moveTo>
                    <a:pt x="18683" y="1"/>
                  </a:moveTo>
                  <a:cubicBezTo>
                    <a:pt x="17794" y="1"/>
                    <a:pt x="16903" y="61"/>
                    <a:pt x="16016" y="170"/>
                  </a:cubicBezTo>
                  <a:cubicBezTo>
                    <a:pt x="15804" y="203"/>
                    <a:pt x="15592" y="252"/>
                    <a:pt x="15396" y="317"/>
                  </a:cubicBezTo>
                  <a:cubicBezTo>
                    <a:pt x="15282" y="366"/>
                    <a:pt x="15184" y="513"/>
                    <a:pt x="15070" y="529"/>
                  </a:cubicBezTo>
                  <a:cubicBezTo>
                    <a:pt x="13749" y="757"/>
                    <a:pt x="12607" y="1361"/>
                    <a:pt x="11466" y="2013"/>
                  </a:cubicBezTo>
                  <a:cubicBezTo>
                    <a:pt x="8922" y="3465"/>
                    <a:pt x="6932" y="5471"/>
                    <a:pt x="5252" y="8520"/>
                  </a:cubicBezTo>
                  <a:cubicBezTo>
                    <a:pt x="4959" y="9222"/>
                    <a:pt x="4453" y="10412"/>
                    <a:pt x="4013" y="11635"/>
                  </a:cubicBezTo>
                  <a:cubicBezTo>
                    <a:pt x="3524" y="12973"/>
                    <a:pt x="3165" y="14342"/>
                    <a:pt x="2676" y="15680"/>
                  </a:cubicBezTo>
                  <a:cubicBezTo>
                    <a:pt x="1958" y="17669"/>
                    <a:pt x="1175" y="19610"/>
                    <a:pt x="425" y="21584"/>
                  </a:cubicBezTo>
                  <a:cubicBezTo>
                    <a:pt x="229" y="22073"/>
                    <a:pt x="1" y="22546"/>
                    <a:pt x="82" y="23068"/>
                  </a:cubicBezTo>
                  <a:cubicBezTo>
                    <a:pt x="213" y="23899"/>
                    <a:pt x="474" y="24682"/>
                    <a:pt x="947" y="25335"/>
                  </a:cubicBezTo>
                  <a:cubicBezTo>
                    <a:pt x="1126" y="25579"/>
                    <a:pt x="1322" y="25791"/>
                    <a:pt x="1567" y="25987"/>
                  </a:cubicBezTo>
                  <a:cubicBezTo>
                    <a:pt x="2431" y="26704"/>
                    <a:pt x="3312" y="27389"/>
                    <a:pt x="4160" y="28107"/>
                  </a:cubicBezTo>
                  <a:cubicBezTo>
                    <a:pt x="5122" y="28906"/>
                    <a:pt x="6182" y="29428"/>
                    <a:pt x="7421" y="29607"/>
                  </a:cubicBezTo>
                  <a:cubicBezTo>
                    <a:pt x="7730" y="29655"/>
                    <a:pt x="8034" y="29687"/>
                    <a:pt x="8333" y="29687"/>
                  </a:cubicBezTo>
                  <a:cubicBezTo>
                    <a:pt x="8856" y="29687"/>
                    <a:pt x="9364" y="29588"/>
                    <a:pt x="9851" y="29298"/>
                  </a:cubicBezTo>
                  <a:cubicBezTo>
                    <a:pt x="9933" y="29249"/>
                    <a:pt x="10063" y="29216"/>
                    <a:pt x="10161" y="29200"/>
                  </a:cubicBezTo>
                  <a:cubicBezTo>
                    <a:pt x="11058" y="29069"/>
                    <a:pt x="11874" y="28727"/>
                    <a:pt x="12673" y="28303"/>
                  </a:cubicBezTo>
                  <a:cubicBezTo>
                    <a:pt x="14516" y="27308"/>
                    <a:pt x="16358" y="26280"/>
                    <a:pt x="18218" y="25302"/>
                  </a:cubicBezTo>
                  <a:cubicBezTo>
                    <a:pt x="19767" y="24503"/>
                    <a:pt x="21316" y="23704"/>
                    <a:pt x="22784" y="22741"/>
                  </a:cubicBezTo>
                  <a:cubicBezTo>
                    <a:pt x="24937" y="21355"/>
                    <a:pt x="26714" y="19594"/>
                    <a:pt x="28052" y="17392"/>
                  </a:cubicBezTo>
                  <a:cubicBezTo>
                    <a:pt x="28362" y="16887"/>
                    <a:pt x="28623" y="16348"/>
                    <a:pt x="28932" y="15843"/>
                  </a:cubicBezTo>
                  <a:cubicBezTo>
                    <a:pt x="29454" y="15060"/>
                    <a:pt x="29829" y="14196"/>
                    <a:pt x="30139" y="13315"/>
                  </a:cubicBezTo>
                  <a:cubicBezTo>
                    <a:pt x="30955" y="10852"/>
                    <a:pt x="30808" y="8471"/>
                    <a:pt x="29471" y="6221"/>
                  </a:cubicBezTo>
                  <a:cubicBezTo>
                    <a:pt x="28753" y="5047"/>
                    <a:pt x="27872" y="4003"/>
                    <a:pt x="26861" y="3057"/>
                  </a:cubicBezTo>
                  <a:cubicBezTo>
                    <a:pt x="26633" y="2861"/>
                    <a:pt x="26421" y="2649"/>
                    <a:pt x="26193" y="2453"/>
                  </a:cubicBezTo>
                  <a:cubicBezTo>
                    <a:pt x="24855" y="1312"/>
                    <a:pt x="23322" y="529"/>
                    <a:pt x="21594" y="236"/>
                  </a:cubicBezTo>
                  <a:cubicBezTo>
                    <a:pt x="20630" y="73"/>
                    <a:pt x="19658" y="1"/>
                    <a:pt x="18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1218700" y="2006225"/>
              <a:ext cx="323350" cy="291625"/>
            </a:xfrm>
            <a:custGeom>
              <a:avLst/>
              <a:gdLst/>
              <a:ahLst/>
              <a:cxnLst/>
              <a:rect l="l" t="t" r="r" b="b"/>
              <a:pathLst>
                <a:path w="12934" h="11665" extrusionOk="0">
                  <a:moveTo>
                    <a:pt x="7104" y="352"/>
                  </a:moveTo>
                  <a:cubicBezTo>
                    <a:pt x="7643" y="352"/>
                    <a:pt x="8179" y="390"/>
                    <a:pt x="8693" y="570"/>
                  </a:cubicBezTo>
                  <a:cubicBezTo>
                    <a:pt x="9982" y="1027"/>
                    <a:pt x="11025" y="1826"/>
                    <a:pt x="11629" y="3082"/>
                  </a:cubicBezTo>
                  <a:cubicBezTo>
                    <a:pt x="11873" y="3636"/>
                    <a:pt x="12085" y="4191"/>
                    <a:pt x="12281" y="4761"/>
                  </a:cubicBezTo>
                  <a:cubicBezTo>
                    <a:pt x="12591" y="5642"/>
                    <a:pt x="12526" y="6523"/>
                    <a:pt x="12151" y="7371"/>
                  </a:cubicBezTo>
                  <a:cubicBezTo>
                    <a:pt x="11547" y="8724"/>
                    <a:pt x="10650" y="9833"/>
                    <a:pt x="9362" y="10600"/>
                  </a:cubicBezTo>
                  <a:cubicBezTo>
                    <a:pt x="8633" y="11043"/>
                    <a:pt x="7842" y="11335"/>
                    <a:pt x="6999" y="11335"/>
                  </a:cubicBezTo>
                  <a:cubicBezTo>
                    <a:pt x="6880" y="11335"/>
                    <a:pt x="6760" y="11330"/>
                    <a:pt x="6638" y="11317"/>
                  </a:cubicBezTo>
                  <a:cubicBezTo>
                    <a:pt x="5856" y="11236"/>
                    <a:pt x="5056" y="11154"/>
                    <a:pt x="4372" y="10714"/>
                  </a:cubicBezTo>
                  <a:cubicBezTo>
                    <a:pt x="3002" y="9817"/>
                    <a:pt x="1844" y="8675"/>
                    <a:pt x="1093" y="7224"/>
                  </a:cubicBezTo>
                  <a:cubicBezTo>
                    <a:pt x="376" y="5854"/>
                    <a:pt x="441" y="4419"/>
                    <a:pt x="1142" y="3033"/>
                  </a:cubicBezTo>
                  <a:cubicBezTo>
                    <a:pt x="1257" y="2804"/>
                    <a:pt x="1452" y="2609"/>
                    <a:pt x="1632" y="2413"/>
                  </a:cubicBezTo>
                  <a:cubicBezTo>
                    <a:pt x="3002" y="978"/>
                    <a:pt x="4730" y="391"/>
                    <a:pt x="6671" y="358"/>
                  </a:cubicBezTo>
                  <a:cubicBezTo>
                    <a:pt x="6815" y="355"/>
                    <a:pt x="6960" y="352"/>
                    <a:pt x="7104" y="352"/>
                  </a:cubicBezTo>
                  <a:close/>
                  <a:moveTo>
                    <a:pt x="6760" y="1"/>
                  </a:moveTo>
                  <a:cubicBezTo>
                    <a:pt x="5729" y="1"/>
                    <a:pt x="4715" y="190"/>
                    <a:pt x="3719" y="570"/>
                  </a:cubicBezTo>
                  <a:cubicBezTo>
                    <a:pt x="2545" y="1027"/>
                    <a:pt x="1518" y="1744"/>
                    <a:pt x="881" y="2821"/>
                  </a:cubicBezTo>
                  <a:cubicBezTo>
                    <a:pt x="17" y="4272"/>
                    <a:pt x="1" y="5854"/>
                    <a:pt x="767" y="7354"/>
                  </a:cubicBezTo>
                  <a:cubicBezTo>
                    <a:pt x="1518" y="8839"/>
                    <a:pt x="2675" y="9964"/>
                    <a:pt x="4323" y="11105"/>
                  </a:cubicBezTo>
                  <a:cubicBezTo>
                    <a:pt x="4665" y="11383"/>
                    <a:pt x="5725" y="11562"/>
                    <a:pt x="6541" y="11644"/>
                  </a:cubicBezTo>
                  <a:cubicBezTo>
                    <a:pt x="6689" y="11658"/>
                    <a:pt x="6834" y="11665"/>
                    <a:pt x="6978" y="11665"/>
                  </a:cubicBezTo>
                  <a:cubicBezTo>
                    <a:pt x="8166" y="11665"/>
                    <a:pt x="9217" y="11197"/>
                    <a:pt x="10177" y="10469"/>
                  </a:cubicBezTo>
                  <a:cubicBezTo>
                    <a:pt x="11156" y="9719"/>
                    <a:pt x="11906" y="8773"/>
                    <a:pt x="12428" y="7632"/>
                  </a:cubicBezTo>
                  <a:cubicBezTo>
                    <a:pt x="12787" y="6833"/>
                    <a:pt x="12934" y="6017"/>
                    <a:pt x="12754" y="5153"/>
                  </a:cubicBezTo>
                  <a:cubicBezTo>
                    <a:pt x="12558" y="4239"/>
                    <a:pt x="12249" y="3375"/>
                    <a:pt x="11759" y="2592"/>
                  </a:cubicBezTo>
                  <a:cubicBezTo>
                    <a:pt x="10879" y="1173"/>
                    <a:pt x="9607" y="293"/>
                    <a:pt x="7927" y="81"/>
                  </a:cubicBezTo>
                  <a:cubicBezTo>
                    <a:pt x="7535" y="27"/>
                    <a:pt x="7146" y="1"/>
                    <a:pt x="6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390350" y="2249200"/>
              <a:ext cx="282575" cy="232825"/>
            </a:xfrm>
            <a:custGeom>
              <a:avLst/>
              <a:gdLst/>
              <a:ahLst/>
              <a:cxnLst/>
              <a:rect l="l" t="t" r="r" b="b"/>
              <a:pathLst>
                <a:path w="11303" h="9313" extrusionOk="0">
                  <a:moveTo>
                    <a:pt x="11188" y="0"/>
                  </a:moveTo>
                  <a:cubicBezTo>
                    <a:pt x="11091" y="114"/>
                    <a:pt x="10993" y="212"/>
                    <a:pt x="10911" y="343"/>
                  </a:cubicBezTo>
                  <a:cubicBezTo>
                    <a:pt x="10389" y="1289"/>
                    <a:pt x="9819" y="2202"/>
                    <a:pt x="9085" y="3017"/>
                  </a:cubicBezTo>
                  <a:cubicBezTo>
                    <a:pt x="8351" y="3849"/>
                    <a:pt x="7519" y="4550"/>
                    <a:pt x="6638" y="5186"/>
                  </a:cubicBezTo>
                  <a:cubicBezTo>
                    <a:pt x="6133" y="5545"/>
                    <a:pt x="5627" y="5871"/>
                    <a:pt x="5105" y="6181"/>
                  </a:cubicBezTo>
                  <a:cubicBezTo>
                    <a:pt x="3654" y="7046"/>
                    <a:pt x="2202" y="7877"/>
                    <a:pt x="751" y="8742"/>
                  </a:cubicBezTo>
                  <a:cubicBezTo>
                    <a:pt x="572" y="8839"/>
                    <a:pt x="392" y="8954"/>
                    <a:pt x="213" y="9051"/>
                  </a:cubicBezTo>
                  <a:cubicBezTo>
                    <a:pt x="115" y="9117"/>
                    <a:pt x="66" y="9231"/>
                    <a:pt x="1" y="9312"/>
                  </a:cubicBezTo>
                  <a:cubicBezTo>
                    <a:pt x="115" y="9296"/>
                    <a:pt x="245" y="9296"/>
                    <a:pt x="343" y="9247"/>
                  </a:cubicBezTo>
                  <a:cubicBezTo>
                    <a:pt x="620" y="9100"/>
                    <a:pt x="881" y="8937"/>
                    <a:pt x="1159" y="8774"/>
                  </a:cubicBezTo>
                  <a:cubicBezTo>
                    <a:pt x="2773" y="7828"/>
                    <a:pt x="4420" y="6915"/>
                    <a:pt x="6019" y="5937"/>
                  </a:cubicBezTo>
                  <a:cubicBezTo>
                    <a:pt x="8204" y="4567"/>
                    <a:pt x="9965" y="2789"/>
                    <a:pt x="11156" y="457"/>
                  </a:cubicBezTo>
                  <a:cubicBezTo>
                    <a:pt x="11205" y="326"/>
                    <a:pt x="11254" y="196"/>
                    <a:pt x="11303" y="65"/>
                  </a:cubicBezTo>
                  <a:cubicBezTo>
                    <a:pt x="11254" y="49"/>
                    <a:pt x="11221" y="16"/>
                    <a:pt x="11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1363450" y="1885750"/>
              <a:ext cx="284600" cy="136775"/>
            </a:xfrm>
            <a:custGeom>
              <a:avLst/>
              <a:gdLst/>
              <a:ahLst/>
              <a:cxnLst/>
              <a:rect l="l" t="t" r="r" b="b"/>
              <a:pathLst>
                <a:path w="11384" h="5471" extrusionOk="0">
                  <a:moveTo>
                    <a:pt x="2766" y="0"/>
                  </a:moveTo>
                  <a:cubicBezTo>
                    <a:pt x="1926" y="0"/>
                    <a:pt x="1085" y="74"/>
                    <a:pt x="245" y="154"/>
                  </a:cubicBezTo>
                  <a:cubicBezTo>
                    <a:pt x="147" y="170"/>
                    <a:pt x="82" y="219"/>
                    <a:pt x="0" y="252"/>
                  </a:cubicBezTo>
                  <a:lnTo>
                    <a:pt x="17" y="366"/>
                  </a:lnTo>
                  <a:cubicBezTo>
                    <a:pt x="136" y="366"/>
                    <a:pt x="256" y="373"/>
                    <a:pt x="375" y="373"/>
                  </a:cubicBezTo>
                  <a:cubicBezTo>
                    <a:pt x="435" y="373"/>
                    <a:pt x="495" y="371"/>
                    <a:pt x="555" y="366"/>
                  </a:cubicBezTo>
                  <a:lnTo>
                    <a:pt x="555" y="382"/>
                  </a:lnTo>
                  <a:cubicBezTo>
                    <a:pt x="1240" y="333"/>
                    <a:pt x="1925" y="301"/>
                    <a:pt x="2626" y="268"/>
                  </a:cubicBezTo>
                  <a:cubicBezTo>
                    <a:pt x="2808" y="256"/>
                    <a:pt x="2989" y="249"/>
                    <a:pt x="3170" y="249"/>
                  </a:cubicBezTo>
                  <a:cubicBezTo>
                    <a:pt x="4189" y="249"/>
                    <a:pt x="5186" y="452"/>
                    <a:pt x="6100" y="937"/>
                  </a:cubicBezTo>
                  <a:cubicBezTo>
                    <a:pt x="6817" y="1312"/>
                    <a:pt x="7519" y="1703"/>
                    <a:pt x="8220" y="2111"/>
                  </a:cubicBezTo>
                  <a:cubicBezTo>
                    <a:pt x="9150" y="2682"/>
                    <a:pt x="9965" y="3383"/>
                    <a:pt x="10519" y="4362"/>
                  </a:cubicBezTo>
                  <a:cubicBezTo>
                    <a:pt x="10683" y="4655"/>
                    <a:pt x="10878" y="4932"/>
                    <a:pt x="11074" y="5210"/>
                  </a:cubicBezTo>
                  <a:cubicBezTo>
                    <a:pt x="11139" y="5307"/>
                    <a:pt x="11237" y="5389"/>
                    <a:pt x="11319" y="5471"/>
                  </a:cubicBezTo>
                  <a:cubicBezTo>
                    <a:pt x="11335" y="5454"/>
                    <a:pt x="11367" y="5438"/>
                    <a:pt x="11384" y="5422"/>
                  </a:cubicBezTo>
                  <a:cubicBezTo>
                    <a:pt x="11367" y="5340"/>
                    <a:pt x="11367" y="5242"/>
                    <a:pt x="11335" y="5177"/>
                  </a:cubicBezTo>
                  <a:cubicBezTo>
                    <a:pt x="10846" y="4296"/>
                    <a:pt x="10356" y="3416"/>
                    <a:pt x="9590" y="2747"/>
                  </a:cubicBezTo>
                  <a:cubicBezTo>
                    <a:pt x="8628" y="1915"/>
                    <a:pt x="7519" y="1361"/>
                    <a:pt x="6410" y="790"/>
                  </a:cubicBezTo>
                  <a:cubicBezTo>
                    <a:pt x="5757" y="448"/>
                    <a:pt x="5072" y="203"/>
                    <a:pt x="4355" y="105"/>
                  </a:cubicBezTo>
                  <a:cubicBezTo>
                    <a:pt x="3825" y="29"/>
                    <a:pt x="3296" y="0"/>
                    <a:pt x="2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1520825" y="2102825"/>
              <a:ext cx="36725" cy="140675"/>
            </a:xfrm>
            <a:custGeom>
              <a:avLst/>
              <a:gdLst/>
              <a:ahLst/>
              <a:cxnLst/>
              <a:rect l="l" t="t" r="r" b="b"/>
              <a:pathLst>
                <a:path w="1469" h="5627" extrusionOk="0">
                  <a:moveTo>
                    <a:pt x="946" y="0"/>
                  </a:moveTo>
                  <a:cubicBezTo>
                    <a:pt x="947" y="2"/>
                    <a:pt x="948" y="3"/>
                    <a:pt x="949" y="5"/>
                  </a:cubicBezTo>
                  <a:lnTo>
                    <a:pt x="949" y="5"/>
                  </a:lnTo>
                  <a:cubicBezTo>
                    <a:pt x="954" y="3"/>
                    <a:pt x="958" y="2"/>
                    <a:pt x="963" y="0"/>
                  </a:cubicBezTo>
                  <a:close/>
                  <a:moveTo>
                    <a:pt x="949" y="5"/>
                  </a:moveTo>
                  <a:lnTo>
                    <a:pt x="949" y="5"/>
                  </a:lnTo>
                  <a:cubicBezTo>
                    <a:pt x="905" y="20"/>
                    <a:pt x="860" y="36"/>
                    <a:pt x="816" y="66"/>
                  </a:cubicBezTo>
                  <a:cubicBezTo>
                    <a:pt x="849" y="212"/>
                    <a:pt x="881" y="375"/>
                    <a:pt x="914" y="539"/>
                  </a:cubicBezTo>
                  <a:cubicBezTo>
                    <a:pt x="1370" y="2251"/>
                    <a:pt x="1224" y="3882"/>
                    <a:pt x="82" y="5317"/>
                  </a:cubicBezTo>
                  <a:cubicBezTo>
                    <a:pt x="33" y="5399"/>
                    <a:pt x="33" y="5513"/>
                    <a:pt x="0" y="5627"/>
                  </a:cubicBezTo>
                  <a:cubicBezTo>
                    <a:pt x="98" y="5578"/>
                    <a:pt x="196" y="5545"/>
                    <a:pt x="294" y="5513"/>
                  </a:cubicBezTo>
                  <a:cubicBezTo>
                    <a:pt x="310" y="5496"/>
                    <a:pt x="327" y="5464"/>
                    <a:pt x="327" y="5447"/>
                  </a:cubicBezTo>
                  <a:cubicBezTo>
                    <a:pt x="1061" y="4550"/>
                    <a:pt x="1436" y="3507"/>
                    <a:pt x="1468" y="2365"/>
                  </a:cubicBezTo>
                  <a:cubicBezTo>
                    <a:pt x="1468" y="1680"/>
                    <a:pt x="1436" y="1012"/>
                    <a:pt x="1191" y="375"/>
                  </a:cubicBezTo>
                  <a:cubicBezTo>
                    <a:pt x="1143" y="247"/>
                    <a:pt x="1031" y="133"/>
                    <a:pt x="949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985500" y="2401275"/>
              <a:ext cx="88075" cy="130500"/>
            </a:xfrm>
            <a:custGeom>
              <a:avLst/>
              <a:gdLst/>
              <a:ahLst/>
              <a:cxnLst/>
              <a:rect l="l" t="t" r="r" b="b"/>
              <a:pathLst>
                <a:path w="3523" h="5220" extrusionOk="0">
                  <a:moveTo>
                    <a:pt x="441" y="0"/>
                  </a:moveTo>
                  <a:cubicBezTo>
                    <a:pt x="375" y="163"/>
                    <a:pt x="310" y="310"/>
                    <a:pt x="278" y="457"/>
                  </a:cubicBezTo>
                  <a:cubicBezTo>
                    <a:pt x="0" y="1908"/>
                    <a:pt x="620" y="3034"/>
                    <a:pt x="1631" y="3980"/>
                  </a:cubicBezTo>
                  <a:cubicBezTo>
                    <a:pt x="2137" y="4436"/>
                    <a:pt x="2724" y="4795"/>
                    <a:pt x="3278" y="5203"/>
                  </a:cubicBezTo>
                  <a:cubicBezTo>
                    <a:pt x="3302" y="5215"/>
                    <a:pt x="3331" y="5218"/>
                    <a:pt x="3361" y="5218"/>
                  </a:cubicBezTo>
                  <a:cubicBezTo>
                    <a:pt x="3395" y="5218"/>
                    <a:pt x="3431" y="5214"/>
                    <a:pt x="3466" y="5214"/>
                  </a:cubicBezTo>
                  <a:cubicBezTo>
                    <a:pt x="3485" y="5214"/>
                    <a:pt x="3504" y="5215"/>
                    <a:pt x="3523" y="5219"/>
                  </a:cubicBezTo>
                  <a:cubicBezTo>
                    <a:pt x="3490" y="5138"/>
                    <a:pt x="3490" y="5040"/>
                    <a:pt x="3441" y="4991"/>
                  </a:cubicBezTo>
                  <a:cubicBezTo>
                    <a:pt x="3164" y="4779"/>
                    <a:pt x="2887" y="4550"/>
                    <a:pt x="2593" y="4387"/>
                  </a:cubicBezTo>
                  <a:cubicBezTo>
                    <a:pt x="1843" y="3980"/>
                    <a:pt x="1321" y="3344"/>
                    <a:pt x="897" y="2642"/>
                  </a:cubicBezTo>
                  <a:cubicBezTo>
                    <a:pt x="457" y="1941"/>
                    <a:pt x="490" y="1158"/>
                    <a:pt x="555" y="375"/>
                  </a:cubicBezTo>
                  <a:cubicBezTo>
                    <a:pt x="571" y="261"/>
                    <a:pt x="555" y="147"/>
                    <a:pt x="571" y="33"/>
                  </a:cubicBezTo>
                  <a:cubicBezTo>
                    <a:pt x="522" y="33"/>
                    <a:pt x="473" y="17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1677800" y="2124850"/>
              <a:ext cx="13475" cy="93800"/>
            </a:xfrm>
            <a:custGeom>
              <a:avLst/>
              <a:gdLst/>
              <a:ahLst/>
              <a:cxnLst/>
              <a:rect l="l" t="t" r="r" b="b"/>
              <a:pathLst>
                <a:path w="539" h="3752" extrusionOk="0">
                  <a:moveTo>
                    <a:pt x="131" y="0"/>
                  </a:moveTo>
                  <a:cubicBezTo>
                    <a:pt x="114" y="0"/>
                    <a:pt x="49" y="261"/>
                    <a:pt x="82" y="391"/>
                  </a:cubicBezTo>
                  <a:cubicBezTo>
                    <a:pt x="212" y="1256"/>
                    <a:pt x="245" y="2104"/>
                    <a:pt x="66" y="2968"/>
                  </a:cubicBezTo>
                  <a:cubicBezTo>
                    <a:pt x="17" y="3164"/>
                    <a:pt x="33" y="3360"/>
                    <a:pt x="17" y="3555"/>
                  </a:cubicBezTo>
                  <a:cubicBezTo>
                    <a:pt x="17" y="3621"/>
                    <a:pt x="0" y="3686"/>
                    <a:pt x="0" y="3751"/>
                  </a:cubicBezTo>
                  <a:lnTo>
                    <a:pt x="114" y="3751"/>
                  </a:lnTo>
                  <a:cubicBezTo>
                    <a:pt x="131" y="3718"/>
                    <a:pt x="163" y="3702"/>
                    <a:pt x="180" y="3686"/>
                  </a:cubicBezTo>
                  <a:cubicBezTo>
                    <a:pt x="196" y="3637"/>
                    <a:pt x="229" y="3604"/>
                    <a:pt x="245" y="3555"/>
                  </a:cubicBezTo>
                  <a:lnTo>
                    <a:pt x="245" y="3539"/>
                  </a:lnTo>
                  <a:cubicBezTo>
                    <a:pt x="294" y="3278"/>
                    <a:pt x="310" y="3001"/>
                    <a:pt x="375" y="2724"/>
                  </a:cubicBezTo>
                  <a:cubicBezTo>
                    <a:pt x="539" y="1941"/>
                    <a:pt x="506" y="1142"/>
                    <a:pt x="343" y="359"/>
                  </a:cubicBezTo>
                  <a:lnTo>
                    <a:pt x="359" y="359"/>
                  </a:lnTo>
                  <a:cubicBezTo>
                    <a:pt x="326" y="212"/>
                    <a:pt x="37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1093125" y="2549675"/>
              <a:ext cx="92175" cy="33875"/>
            </a:xfrm>
            <a:custGeom>
              <a:avLst/>
              <a:gdLst/>
              <a:ahLst/>
              <a:cxnLst/>
              <a:rect l="l" t="t" r="r" b="b"/>
              <a:pathLst>
                <a:path w="3687" h="1355" extrusionOk="0">
                  <a:moveTo>
                    <a:pt x="50" y="1"/>
                  </a:moveTo>
                  <a:cubicBezTo>
                    <a:pt x="33" y="17"/>
                    <a:pt x="17" y="33"/>
                    <a:pt x="1" y="33"/>
                  </a:cubicBezTo>
                  <a:cubicBezTo>
                    <a:pt x="33" y="115"/>
                    <a:pt x="50" y="196"/>
                    <a:pt x="99" y="245"/>
                  </a:cubicBezTo>
                  <a:cubicBezTo>
                    <a:pt x="245" y="392"/>
                    <a:pt x="392" y="555"/>
                    <a:pt x="555" y="669"/>
                  </a:cubicBezTo>
                  <a:cubicBezTo>
                    <a:pt x="800" y="832"/>
                    <a:pt x="1045" y="963"/>
                    <a:pt x="1289" y="1061"/>
                  </a:cubicBezTo>
                  <a:cubicBezTo>
                    <a:pt x="1893" y="1289"/>
                    <a:pt x="2529" y="1354"/>
                    <a:pt x="3181" y="1354"/>
                  </a:cubicBezTo>
                  <a:cubicBezTo>
                    <a:pt x="3295" y="1354"/>
                    <a:pt x="3393" y="1305"/>
                    <a:pt x="3491" y="1273"/>
                  </a:cubicBezTo>
                  <a:cubicBezTo>
                    <a:pt x="3540" y="1240"/>
                    <a:pt x="3589" y="1191"/>
                    <a:pt x="3686" y="1110"/>
                  </a:cubicBezTo>
                  <a:lnTo>
                    <a:pt x="3377" y="1110"/>
                  </a:lnTo>
                  <a:cubicBezTo>
                    <a:pt x="3002" y="1093"/>
                    <a:pt x="2675" y="1093"/>
                    <a:pt x="2333" y="1044"/>
                  </a:cubicBezTo>
                  <a:cubicBezTo>
                    <a:pt x="1909" y="979"/>
                    <a:pt x="1485" y="898"/>
                    <a:pt x="1093" y="718"/>
                  </a:cubicBezTo>
                  <a:cubicBezTo>
                    <a:pt x="718" y="539"/>
                    <a:pt x="392" y="245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1658225" y="2124425"/>
              <a:ext cx="9000" cy="41200"/>
            </a:xfrm>
            <a:custGeom>
              <a:avLst/>
              <a:gdLst/>
              <a:ahLst/>
              <a:cxnLst/>
              <a:rect l="l" t="t" r="r" b="b"/>
              <a:pathLst>
                <a:path w="360" h="1648" extrusionOk="0">
                  <a:moveTo>
                    <a:pt x="115" y="1"/>
                  </a:moveTo>
                  <a:cubicBezTo>
                    <a:pt x="82" y="82"/>
                    <a:pt x="1" y="164"/>
                    <a:pt x="1" y="245"/>
                  </a:cubicBezTo>
                  <a:cubicBezTo>
                    <a:pt x="17" y="637"/>
                    <a:pt x="49" y="1012"/>
                    <a:pt x="66" y="1387"/>
                  </a:cubicBezTo>
                  <a:cubicBezTo>
                    <a:pt x="66" y="1469"/>
                    <a:pt x="49" y="1550"/>
                    <a:pt x="49" y="1632"/>
                  </a:cubicBezTo>
                  <a:cubicBezTo>
                    <a:pt x="98" y="1648"/>
                    <a:pt x="147" y="1648"/>
                    <a:pt x="196" y="1648"/>
                  </a:cubicBezTo>
                  <a:cubicBezTo>
                    <a:pt x="261" y="1599"/>
                    <a:pt x="359" y="1534"/>
                    <a:pt x="359" y="1469"/>
                  </a:cubicBezTo>
                  <a:cubicBezTo>
                    <a:pt x="343" y="1044"/>
                    <a:pt x="327" y="620"/>
                    <a:pt x="294" y="213"/>
                  </a:cubicBezTo>
                  <a:cubicBezTo>
                    <a:pt x="278" y="131"/>
                    <a:pt x="180" y="66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1310025" y="2507675"/>
              <a:ext cx="37550" cy="22000"/>
            </a:xfrm>
            <a:custGeom>
              <a:avLst/>
              <a:gdLst/>
              <a:ahLst/>
              <a:cxnLst/>
              <a:rect l="l" t="t" r="r" b="b"/>
              <a:pathLst>
                <a:path w="1502" h="880" extrusionOk="0">
                  <a:moveTo>
                    <a:pt x="1452" y="1"/>
                  </a:moveTo>
                  <a:cubicBezTo>
                    <a:pt x="1355" y="33"/>
                    <a:pt x="1240" y="33"/>
                    <a:pt x="1159" y="66"/>
                  </a:cubicBezTo>
                  <a:cubicBezTo>
                    <a:pt x="816" y="246"/>
                    <a:pt x="474" y="425"/>
                    <a:pt x="148" y="621"/>
                  </a:cubicBezTo>
                  <a:cubicBezTo>
                    <a:pt x="82" y="653"/>
                    <a:pt x="50" y="767"/>
                    <a:pt x="1" y="865"/>
                  </a:cubicBezTo>
                  <a:cubicBezTo>
                    <a:pt x="66" y="865"/>
                    <a:pt x="139" y="880"/>
                    <a:pt x="204" y="880"/>
                  </a:cubicBezTo>
                  <a:cubicBezTo>
                    <a:pt x="237" y="880"/>
                    <a:pt x="267" y="876"/>
                    <a:pt x="294" y="865"/>
                  </a:cubicBezTo>
                  <a:cubicBezTo>
                    <a:pt x="637" y="686"/>
                    <a:pt x="963" y="490"/>
                    <a:pt x="1289" y="294"/>
                  </a:cubicBezTo>
                  <a:cubicBezTo>
                    <a:pt x="1371" y="246"/>
                    <a:pt x="1436" y="164"/>
                    <a:pt x="1501" y="82"/>
                  </a:cubicBezTo>
                  <a:cubicBezTo>
                    <a:pt x="1485" y="50"/>
                    <a:pt x="1469" y="33"/>
                    <a:pt x="1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1250100" y="2504025"/>
              <a:ext cx="41625" cy="10625"/>
            </a:xfrm>
            <a:custGeom>
              <a:avLst/>
              <a:gdLst/>
              <a:ahLst/>
              <a:cxnLst/>
              <a:rect l="l" t="t" r="r" b="b"/>
              <a:pathLst>
                <a:path w="1665" h="425" extrusionOk="0">
                  <a:moveTo>
                    <a:pt x="229" y="0"/>
                  </a:moveTo>
                  <a:cubicBezTo>
                    <a:pt x="164" y="0"/>
                    <a:pt x="82" y="82"/>
                    <a:pt x="1" y="114"/>
                  </a:cubicBezTo>
                  <a:cubicBezTo>
                    <a:pt x="82" y="179"/>
                    <a:pt x="147" y="277"/>
                    <a:pt x="229" y="294"/>
                  </a:cubicBezTo>
                  <a:cubicBezTo>
                    <a:pt x="571" y="343"/>
                    <a:pt x="914" y="375"/>
                    <a:pt x="1273" y="424"/>
                  </a:cubicBezTo>
                  <a:cubicBezTo>
                    <a:pt x="1354" y="424"/>
                    <a:pt x="1452" y="424"/>
                    <a:pt x="1534" y="408"/>
                  </a:cubicBezTo>
                  <a:cubicBezTo>
                    <a:pt x="1583" y="408"/>
                    <a:pt x="1648" y="359"/>
                    <a:pt x="1648" y="310"/>
                  </a:cubicBezTo>
                  <a:cubicBezTo>
                    <a:pt x="1664" y="277"/>
                    <a:pt x="1615" y="228"/>
                    <a:pt x="1566" y="163"/>
                  </a:cubicBezTo>
                  <a:cubicBezTo>
                    <a:pt x="1126" y="114"/>
                    <a:pt x="686" y="49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1227675" y="2519500"/>
              <a:ext cx="40800" cy="10525"/>
            </a:xfrm>
            <a:custGeom>
              <a:avLst/>
              <a:gdLst/>
              <a:ahLst/>
              <a:cxnLst/>
              <a:rect l="l" t="t" r="r" b="b"/>
              <a:pathLst>
                <a:path w="1632" h="421" extrusionOk="0">
                  <a:moveTo>
                    <a:pt x="196" y="1"/>
                  </a:moveTo>
                  <a:cubicBezTo>
                    <a:pt x="131" y="1"/>
                    <a:pt x="66" y="66"/>
                    <a:pt x="1" y="82"/>
                  </a:cubicBezTo>
                  <a:cubicBezTo>
                    <a:pt x="50" y="148"/>
                    <a:pt x="98" y="229"/>
                    <a:pt x="180" y="245"/>
                  </a:cubicBezTo>
                  <a:cubicBezTo>
                    <a:pt x="571" y="311"/>
                    <a:pt x="963" y="360"/>
                    <a:pt x="1354" y="409"/>
                  </a:cubicBezTo>
                  <a:cubicBezTo>
                    <a:pt x="1379" y="417"/>
                    <a:pt x="1403" y="421"/>
                    <a:pt x="1428" y="421"/>
                  </a:cubicBezTo>
                  <a:cubicBezTo>
                    <a:pt x="1452" y="421"/>
                    <a:pt x="1477" y="417"/>
                    <a:pt x="1501" y="409"/>
                  </a:cubicBezTo>
                  <a:cubicBezTo>
                    <a:pt x="1550" y="376"/>
                    <a:pt x="1615" y="343"/>
                    <a:pt x="1615" y="311"/>
                  </a:cubicBezTo>
                  <a:cubicBezTo>
                    <a:pt x="1631" y="262"/>
                    <a:pt x="1566" y="213"/>
                    <a:pt x="1534" y="148"/>
                  </a:cubicBezTo>
                  <a:cubicBezTo>
                    <a:pt x="1093" y="99"/>
                    <a:pt x="637" y="50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173050" y="1995475"/>
              <a:ext cx="35500" cy="13275"/>
            </a:xfrm>
            <a:custGeom>
              <a:avLst/>
              <a:gdLst/>
              <a:ahLst/>
              <a:cxnLst/>
              <a:rect l="l" t="t" r="r" b="b"/>
              <a:pathLst>
                <a:path w="1420" h="531" extrusionOk="0">
                  <a:moveTo>
                    <a:pt x="1214" y="1"/>
                  </a:moveTo>
                  <a:cubicBezTo>
                    <a:pt x="1201" y="1"/>
                    <a:pt x="1188" y="2"/>
                    <a:pt x="1174" y="5"/>
                  </a:cubicBezTo>
                  <a:cubicBezTo>
                    <a:pt x="832" y="87"/>
                    <a:pt x="489" y="168"/>
                    <a:pt x="147" y="266"/>
                  </a:cubicBezTo>
                  <a:cubicBezTo>
                    <a:pt x="82" y="282"/>
                    <a:pt x="49" y="413"/>
                    <a:pt x="0" y="478"/>
                  </a:cubicBezTo>
                  <a:cubicBezTo>
                    <a:pt x="70" y="492"/>
                    <a:pt x="153" y="530"/>
                    <a:pt x="226" y="530"/>
                  </a:cubicBezTo>
                  <a:cubicBezTo>
                    <a:pt x="238" y="530"/>
                    <a:pt x="250" y="529"/>
                    <a:pt x="261" y="527"/>
                  </a:cubicBezTo>
                  <a:cubicBezTo>
                    <a:pt x="555" y="462"/>
                    <a:pt x="848" y="380"/>
                    <a:pt x="1158" y="299"/>
                  </a:cubicBezTo>
                  <a:cubicBezTo>
                    <a:pt x="1223" y="282"/>
                    <a:pt x="1321" y="250"/>
                    <a:pt x="1370" y="201"/>
                  </a:cubicBezTo>
                  <a:cubicBezTo>
                    <a:pt x="1403" y="185"/>
                    <a:pt x="1403" y="103"/>
                    <a:pt x="1419" y="22"/>
                  </a:cubicBezTo>
                  <a:cubicBezTo>
                    <a:pt x="1328" y="22"/>
                    <a:pt x="1268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1204875" y="2533725"/>
              <a:ext cx="37500" cy="11075"/>
            </a:xfrm>
            <a:custGeom>
              <a:avLst/>
              <a:gdLst/>
              <a:ahLst/>
              <a:cxnLst/>
              <a:rect l="l" t="t" r="r" b="b"/>
              <a:pathLst>
                <a:path w="1500" h="443" extrusionOk="0">
                  <a:moveTo>
                    <a:pt x="120" y="0"/>
                  </a:moveTo>
                  <a:cubicBezTo>
                    <a:pt x="80" y="0"/>
                    <a:pt x="1" y="69"/>
                    <a:pt x="16" y="84"/>
                  </a:cubicBezTo>
                  <a:cubicBezTo>
                    <a:pt x="32" y="149"/>
                    <a:pt x="81" y="231"/>
                    <a:pt x="130" y="247"/>
                  </a:cubicBezTo>
                  <a:cubicBezTo>
                    <a:pt x="521" y="329"/>
                    <a:pt x="929" y="378"/>
                    <a:pt x="1353" y="443"/>
                  </a:cubicBezTo>
                  <a:cubicBezTo>
                    <a:pt x="1386" y="443"/>
                    <a:pt x="1467" y="394"/>
                    <a:pt x="1500" y="345"/>
                  </a:cubicBezTo>
                  <a:cubicBezTo>
                    <a:pt x="1500" y="313"/>
                    <a:pt x="1451" y="247"/>
                    <a:pt x="1418" y="182"/>
                  </a:cubicBezTo>
                  <a:cubicBezTo>
                    <a:pt x="978" y="117"/>
                    <a:pt x="554" y="52"/>
                    <a:pt x="130" y="3"/>
                  </a:cubicBezTo>
                  <a:cubicBezTo>
                    <a:pt x="127" y="1"/>
                    <a:pt x="123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1131875" y="2041500"/>
              <a:ext cx="34250" cy="19025"/>
            </a:xfrm>
            <a:custGeom>
              <a:avLst/>
              <a:gdLst/>
              <a:ahLst/>
              <a:cxnLst/>
              <a:rect l="l" t="t" r="r" b="b"/>
              <a:pathLst>
                <a:path w="1370" h="761" extrusionOk="0">
                  <a:moveTo>
                    <a:pt x="1187" y="0"/>
                  </a:moveTo>
                  <a:cubicBezTo>
                    <a:pt x="1170" y="0"/>
                    <a:pt x="1156" y="2"/>
                    <a:pt x="1142" y="7"/>
                  </a:cubicBezTo>
                  <a:cubicBezTo>
                    <a:pt x="783" y="186"/>
                    <a:pt x="424" y="350"/>
                    <a:pt x="65" y="545"/>
                  </a:cubicBezTo>
                  <a:cubicBezTo>
                    <a:pt x="16" y="562"/>
                    <a:pt x="16" y="659"/>
                    <a:pt x="0" y="708"/>
                  </a:cubicBezTo>
                  <a:cubicBezTo>
                    <a:pt x="56" y="722"/>
                    <a:pt x="136" y="761"/>
                    <a:pt x="189" y="761"/>
                  </a:cubicBezTo>
                  <a:cubicBezTo>
                    <a:pt x="197" y="761"/>
                    <a:pt x="205" y="760"/>
                    <a:pt x="212" y="757"/>
                  </a:cubicBezTo>
                  <a:cubicBezTo>
                    <a:pt x="555" y="594"/>
                    <a:pt x="913" y="431"/>
                    <a:pt x="1240" y="268"/>
                  </a:cubicBezTo>
                  <a:cubicBezTo>
                    <a:pt x="1305" y="235"/>
                    <a:pt x="1321" y="121"/>
                    <a:pt x="1370" y="23"/>
                  </a:cubicBezTo>
                  <a:cubicBezTo>
                    <a:pt x="1278" y="12"/>
                    <a:pt x="1226" y="0"/>
                    <a:pt x="1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1193825" y="1976600"/>
              <a:ext cx="34700" cy="9650"/>
            </a:xfrm>
            <a:custGeom>
              <a:avLst/>
              <a:gdLst/>
              <a:ahLst/>
              <a:cxnLst/>
              <a:rect l="l" t="t" r="r" b="b"/>
              <a:pathLst>
                <a:path w="1388" h="386" extrusionOk="0">
                  <a:moveTo>
                    <a:pt x="914" y="0"/>
                  </a:moveTo>
                  <a:cubicBezTo>
                    <a:pt x="576" y="0"/>
                    <a:pt x="160" y="57"/>
                    <a:pt x="66" y="140"/>
                  </a:cubicBezTo>
                  <a:cubicBezTo>
                    <a:pt x="34" y="173"/>
                    <a:pt x="1" y="255"/>
                    <a:pt x="17" y="287"/>
                  </a:cubicBezTo>
                  <a:cubicBezTo>
                    <a:pt x="50" y="336"/>
                    <a:pt x="131" y="385"/>
                    <a:pt x="180" y="385"/>
                  </a:cubicBezTo>
                  <a:cubicBezTo>
                    <a:pt x="343" y="385"/>
                    <a:pt x="507" y="352"/>
                    <a:pt x="670" y="336"/>
                  </a:cubicBezTo>
                  <a:cubicBezTo>
                    <a:pt x="865" y="304"/>
                    <a:pt x="1061" y="304"/>
                    <a:pt x="1240" y="271"/>
                  </a:cubicBezTo>
                  <a:cubicBezTo>
                    <a:pt x="1306" y="271"/>
                    <a:pt x="1355" y="206"/>
                    <a:pt x="1387" y="157"/>
                  </a:cubicBezTo>
                  <a:cubicBezTo>
                    <a:pt x="1387" y="124"/>
                    <a:pt x="1338" y="75"/>
                    <a:pt x="1338" y="59"/>
                  </a:cubicBezTo>
                  <a:cubicBezTo>
                    <a:pt x="1268" y="18"/>
                    <a:pt x="1103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1278225" y="2488525"/>
              <a:ext cx="35500" cy="8475"/>
            </a:xfrm>
            <a:custGeom>
              <a:avLst/>
              <a:gdLst/>
              <a:ahLst/>
              <a:cxnLst/>
              <a:rect l="l" t="t" r="r" b="b"/>
              <a:pathLst>
                <a:path w="1420" h="339" extrusionOk="0">
                  <a:moveTo>
                    <a:pt x="115" y="0"/>
                  </a:moveTo>
                  <a:cubicBezTo>
                    <a:pt x="82" y="0"/>
                    <a:pt x="1" y="82"/>
                    <a:pt x="1" y="115"/>
                  </a:cubicBezTo>
                  <a:cubicBezTo>
                    <a:pt x="17" y="163"/>
                    <a:pt x="82" y="245"/>
                    <a:pt x="131" y="261"/>
                  </a:cubicBezTo>
                  <a:cubicBezTo>
                    <a:pt x="327" y="294"/>
                    <a:pt x="523" y="327"/>
                    <a:pt x="718" y="327"/>
                  </a:cubicBezTo>
                  <a:cubicBezTo>
                    <a:pt x="808" y="335"/>
                    <a:pt x="902" y="339"/>
                    <a:pt x="998" y="339"/>
                  </a:cubicBezTo>
                  <a:cubicBezTo>
                    <a:pt x="1094" y="339"/>
                    <a:pt x="1191" y="335"/>
                    <a:pt x="1289" y="327"/>
                  </a:cubicBezTo>
                  <a:cubicBezTo>
                    <a:pt x="1338" y="310"/>
                    <a:pt x="1387" y="245"/>
                    <a:pt x="1420" y="196"/>
                  </a:cubicBezTo>
                  <a:cubicBezTo>
                    <a:pt x="1420" y="180"/>
                    <a:pt x="1371" y="131"/>
                    <a:pt x="1322" y="66"/>
                  </a:cubicBezTo>
                  <a:cubicBezTo>
                    <a:pt x="930" y="33"/>
                    <a:pt x="523" y="17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1635400" y="2124025"/>
              <a:ext cx="10200" cy="32650"/>
            </a:xfrm>
            <a:custGeom>
              <a:avLst/>
              <a:gdLst/>
              <a:ahLst/>
              <a:cxnLst/>
              <a:rect l="l" t="t" r="r" b="b"/>
              <a:pathLst>
                <a:path w="408" h="1306" extrusionOk="0">
                  <a:moveTo>
                    <a:pt x="33" y="0"/>
                  </a:moveTo>
                  <a:cubicBezTo>
                    <a:pt x="0" y="82"/>
                    <a:pt x="0" y="98"/>
                    <a:pt x="0" y="115"/>
                  </a:cubicBezTo>
                  <a:cubicBezTo>
                    <a:pt x="49" y="473"/>
                    <a:pt x="82" y="848"/>
                    <a:pt x="147" y="1224"/>
                  </a:cubicBezTo>
                  <a:cubicBezTo>
                    <a:pt x="147" y="1256"/>
                    <a:pt x="245" y="1305"/>
                    <a:pt x="277" y="1305"/>
                  </a:cubicBezTo>
                  <a:cubicBezTo>
                    <a:pt x="326" y="1289"/>
                    <a:pt x="408" y="1224"/>
                    <a:pt x="408" y="1191"/>
                  </a:cubicBezTo>
                  <a:cubicBezTo>
                    <a:pt x="359" y="816"/>
                    <a:pt x="310" y="457"/>
                    <a:pt x="245" y="98"/>
                  </a:cubicBezTo>
                  <a:cubicBezTo>
                    <a:pt x="229" y="49"/>
                    <a:pt x="114" y="33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1481275" y="2257275"/>
              <a:ext cx="28575" cy="24100"/>
            </a:xfrm>
            <a:custGeom>
              <a:avLst/>
              <a:gdLst/>
              <a:ahLst/>
              <a:cxnLst/>
              <a:rect l="l" t="t" r="r" b="b"/>
              <a:pathLst>
                <a:path w="1143" h="964" extrusionOk="0">
                  <a:moveTo>
                    <a:pt x="1024" y="1"/>
                  </a:moveTo>
                  <a:cubicBezTo>
                    <a:pt x="974" y="1"/>
                    <a:pt x="927" y="7"/>
                    <a:pt x="898" y="36"/>
                  </a:cubicBezTo>
                  <a:cubicBezTo>
                    <a:pt x="604" y="264"/>
                    <a:pt x="327" y="493"/>
                    <a:pt x="66" y="737"/>
                  </a:cubicBezTo>
                  <a:cubicBezTo>
                    <a:pt x="17" y="786"/>
                    <a:pt x="17" y="884"/>
                    <a:pt x="1" y="949"/>
                  </a:cubicBezTo>
                  <a:cubicBezTo>
                    <a:pt x="44" y="949"/>
                    <a:pt x="95" y="964"/>
                    <a:pt x="138" y="964"/>
                  </a:cubicBezTo>
                  <a:cubicBezTo>
                    <a:pt x="160" y="964"/>
                    <a:pt x="180" y="960"/>
                    <a:pt x="196" y="949"/>
                  </a:cubicBezTo>
                  <a:cubicBezTo>
                    <a:pt x="506" y="721"/>
                    <a:pt x="816" y="476"/>
                    <a:pt x="1142" y="232"/>
                  </a:cubicBezTo>
                  <a:cubicBezTo>
                    <a:pt x="1126" y="134"/>
                    <a:pt x="1126" y="69"/>
                    <a:pt x="1126" y="3"/>
                  </a:cubicBezTo>
                  <a:cubicBezTo>
                    <a:pt x="1093" y="3"/>
                    <a:pt x="1058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1152250" y="2015975"/>
              <a:ext cx="33450" cy="14000"/>
            </a:xfrm>
            <a:custGeom>
              <a:avLst/>
              <a:gdLst/>
              <a:ahLst/>
              <a:cxnLst/>
              <a:rect l="l" t="t" r="r" b="b"/>
              <a:pathLst>
                <a:path w="1338" h="560" extrusionOk="0">
                  <a:moveTo>
                    <a:pt x="1109" y="1"/>
                  </a:moveTo>
                  <a:cubicBezTo>
                    <a:pt x="800" y="82"/>
                    <a:pt x="490" y="164"/>
                    <a:pt x="180" y="262"/>
                  </a:cubicBezTo>
                  <a:cubicBezTo>
                    <a:pt x="131" y="278"/>
                    <a:pt x="82" y="343"/>
                    <a:pt x="17" y="376"/>
                  </a:cubicBezTo>
                  <a:cubicBezTo>
                    <a:pt x="17" y="425"/>
                    <a:pt x="0" y="490"/>
                    <a:pt x="33" y="523"/>
                  </a:cubicBezTo>
                  <a:lnTo>
                    <a:pt x="33" y="506"/>
                  </a:lnTo>
                  <a:cubicBezTo>
                    <a:pt x="73" y="533"/>
                    <a:pt x="124" y="559"/>
                    <a:pt x="177" y="559"/>
                  </a:cubicBezTo>
                  <a:cubicBezTo>
                    <a:pt x="189" y="559"/>
                    <a:pt x="201" y="558"/>
                    <a:pt x="213" y="555"/>
                  </a:cubicBezTo>
                  <a:cubicBezTo>
                    <a:pt x="522" y="474"/>
                    <a:pt x="849" y="376"/>
                    <a:pt x="1158" y="278"/>
                  </a:cubicBezTo>
                  <a:cubicBezTo>
                    <a:pt x="1240" y="245"/>
                    <a:pt x="1289" y="164"/>
                    <a:pt x="1338" y="98"/>
                  </a:cubicBezTo>
                  <a:cubicBezTo>
                    <a:pt x="1256" y="66"/>
                    <a:pt x="1175" y="1"/>
                    <a:pt x="11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1302300" y="1894850"/>
              <a:ext cx="32225" cy="17600"/>
            </a:xfrm>
            <a:custGeom>
              <a:avLst/>
              <a:gdLst/>
              <a:ahLst/>
              <a:cxnLst/>
              <a:rect l="l" t="t" r="r" b="b"/>
              <a:pathLst>
                <a:path w="1289" h="704" extrusionOk="0">
                  <a:moveTo>
                    <a:pt x="1117" y="1"/>
                  </a:moveTo>
                  <a:cubicBezTo>
                    <a:pt x="718" y="1"/>
                    <a:pt x="42" y="382"/>
                    <a:pt x="0" y="703"/>
                  </a:cubicBezTo>
                  <a:cubicBezTo>
                    <a:pt x="457" y="540"/>
                    <a:pt x="881" y="328"/>
                    <a:pt x="1288" y="35"/>
                  </a:cubicBezTo>
                  <a:cubicBezTo>
                    <a:pt x="1242" y="11"/>
                    <a:pt x="1183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1426225" y="2030375"/>
              <a:ext cx="61600" cy="63975"/>
            </a:xfrm>
            <a:custGeom>
              <a:avLst/>
              <a:gdLst/>
              <a:ahLst/>
              <a:cxnLst/>
              <a:rect l="l" t="t" r="r" b="b"/>
              <a:pathLst>
                <a:path w="2464" h="2559" extrusionOk="0">
                  <a:moveTo>
                    <a:pt x="180" y="1"/>
                  </a:moveTo>
                  <a:cubicBezTo>
                    <a:pt x="125" y="1"/>
                    <a:pt x="63" y="32"/>
                    <a:pt x="1" y="44"/>
                  </a:cubicBezTo>
                  <a:cubicBezTo>
                    <a:pt x="34" y="110"/>
                    <a:pt x="50" y="191"/>
                    <a:pt x="115" y="224"/>
                  </a:cubicBezTo>
                  <a:cubicBezTo>
                    <a:pt x="278" y="338"/>
                    <a:pt x="458" y="403"/>
                    <a:pt x="621" y="517"/>
                  </a:cubicBezTo>
                  <a:cubicBezTo>
                    <a:pt x="1322" y="1023"/>
                    <a:pt x="2072" y="1480"/>
                    <a:pt x="2203" y="2458"/>
                  </a:cubicBezTo>
                  <a:cubicBezTo>
                    <a:pt x="2217" y="2488"/>
                    <a:pt x="2273" y="2558"/>
                    <a:pt x="2307" y="2558"/>
                  </a:cubicBezTo>
                  <a:cubicBezTo>
                    <a:pt x="2311" y="2558"/>
                    <a:pt x="2314" y="2557"/>
                    <a:pt x="2317" y="2556"/>
                  </a:cubicBezTo>
                  <a:cubicBezTo>
                    <a:pt x="2366" y="2540"/>
                    <a:pt x="2431" y="2491"/>
                    <a:pt x="2431" y="2442"/>
                  </a:cubicBezTo>
                  <a:cubicBezTo>
                    <a:pt x="2447" y="2328"/>
                    <a:pt x="2464" y="2197"/>
                    <a:pt x="2415" y="2116"/>
                  </a:cubicBezTo>
                  <a:cubicBezTo>
                    <a:pt x="2268" y="1822"/>
                    <a:pt x="2154" y="1496"/>
                    <a:pt x="1942" y="1268"/>
                  </a:cubicBezTo>
                  <a:cubicBezTo>
                    <a:pt x="1599" y="909"/>
                    <a:pt x="1191" y="599"/>
                    <a:pt x="816" y="256"/>
                  </a:cubicBezTo>
                  <a:lnTo>
                    <a:pt x="784" y="289"/>
                  </a:lnTo>
                  <a:cubicBezTo>
                    <a:pt x="604" y="191"/>
                    <a:pt x="409" y="93"/>
                    <a:pt x="229" y="12"/>
                  </a:cubicBezTo>
                  <a:cubicBezTo>
                    <a:pt x="214" y="4"/>
                    <a:pt x="19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484125" y="2176625"/>
              <a:ext cx="23675" cy="35500"/>
            </a:xfrm>
            <a:custGeom>
              <a:avLst/>
              <a:gdLst/>
              <a:ahLst/>
              <a:cxnLst/>
              <a:rect l="l" t="t" r="r" b="b"/>
              <a:pathLst>
                <a:path w="947" h="1420" extrusionOk="0">
                  <a:moveTo>
                    <a:pt x="881" y="0"/>
                  </a:moveTo>
                  <a:cubicBezTo>
                    <a:pt x="800" y="49"/>
                    <a:pt x="702" y="65"/>
                    <a:pt x="669" y="131"/>
                  </a:cubicBezTo>
                  <a:cubicBezTo>
                    <a:pt x="457" y="473"/>
                    <a:pt x="262" y="832"/>
                    <a:pt x="66" y="1174"/>
                  </a:cubicBezTo>
                  <a:lnTo>
                    <a:pt x="1" y="1158"/>
                  </a:lnTo>
                  <a:lnTo>
                    <a:pt x="17" y="1419"/>
                  </a:lnTo>
                  <a:cubicBezTo>
                    <a:pt x="99" y="1403"/>
                    <a:pt x="213" y="1403"/>
                    <a:pt x="245" y="1354"/>
                  </a:cubicBezTo>
                  <a:cubicBezTo>
                    <a:pt x="490" y="995"/>
                    <a:pt x="702" y="636"/>
                    <a:pt x="914" y="261"/>
                  </a:cubicBezTo>
                  <a:cubicBezTo>
                    <a:pt x="947" y="196"/>
                    <a:pt x="898" y="82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1411150" y="2037100"/>
              <a:ext cx="37525" cy="24675"/>
            </a:xfrm>
            <a:custGeom>
              <a:avLst/>
              <a:gdLst/>
              <a:ahLst/>
              <a:cxnLst/>
              <a:rect l="l" t="t" r="r" b="b"/>
              <a:pathLst>
                <a:path w="1501" h="987" extrusionOk="0">
                  <a:moveTo>
                    <a:pt x="159" y="0"/>
                  </a:moveTo>
                  <a:cubicBezTo>
                    <a:pt x="113" y="0"/>
                    <a:pt x="57" y="41"/>
                    <a:pt x="0" y="69"/>
                  </a:cubicBezTo>
                  <a:cubicBezTo>
                    <a:pt x="33" y="118"/>
                    <a:pt x="49" y="183"/>
                    <a:pt x="98" y="216"/>
                  </a:cubicBezTo>
                  <a:cubicBezTo>
                    <a:pt x="473" y="477"/>
                    <a:pt x="865" y="721"/>
                    <a:pt x="1256" y="966"/>
                  </a:cubicBezTo>
                  <a:cubicBezTo>
                    <a:pt x="1289" y="982"/>
                    <a:pt x="1330" y="986"/>
                    <a:pt x="1372" y="986"/>
                  </a:cubicBezTo>
                  <a:cubicBezTo>
                    <a:pt x="1415" y="986"/>
                    <a:pt x="1460" y="982"/>
                    <a:pt x="1501" y="982"/>
                  </a:cubicBezTo>
                  <a:cubicBezTo>
                    <a:pt x="1468" y="917"/>
                    <a:pt x="1468" y="803"/>
                    <a:pt x="1419" y="770"/>
                  </a:cubicBezTo>
                  <a:cubicBezTo>
                    <a:pt x="1191" y="591"/>
                    <a:pt x="963" y="444"/>
                    <a:pt x="702" y="248"/>
                  </a:cubicBezTo>
                  <a:cubicBezTo>
                    <a:pt x="555" y="183"/>
                    <a:pt x="376" y="85"/>
                    <a:pt x="180" y="4"/>
                  </a:cubicBezTo>
                  <a:cubicBezTo>
                    <a:pt x="173" y="1"/>
                    <a:pt x="166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1378950" y="2260600"/>
              <a:ext cx="39575" cy="15175"/>
            </a:xfrm>
            <a:custGeom>
              <a:avLst/>
              <a:gdLst/>
              <a:ahLst/>
              <a:cxnLst/>
              <a:rect l="l" t="t" r="r" b="b"/>
              <a:pathLst>
                <a:path w="1583" h="607" extrusionOk="0">
                  <a:moveTo>
                    <a:pt x="33" y="1"/>
                  </a:moveTo>
                  <a:cubicBezTo>
                    <a:pt x="33" y="17"/>
                    <a:pt x="16" y="50"/>
                    <a:pt x="0" y="66"/>
                  </a:cubicBezTo>
                  <a:cubicBezTo>
                    <a:pt x="65" y="148"/>
                    <a:pt x="114" y="245"/>
                    <a:pt x="179" y="278"/>
                  </a:cubicBezTo>
                  <a:lnTo>
                    <a:pt x="196" y="278"/>
                  </a:lnTo>
                  <a:cubicBezTo>
                    <a:pt x="571" y="392"/>
                    <a:pt x="962" y="506"/>
                    <a:pt x="1354" y="604"/>
                  </a:cubicBezTo>
                  <a:cubicBezTo>
                    <a:pt x="1361" y="606"/>
                    <a:pt x="1368" y="607"/>
                    <a:pt x="1376" y="607"/>
                  </a:cubicBezTo>
                  <a:cubicBezTo>
                    <a:pt x="1440" y="607"/>
                    <a:pt x="1524" y="552"/>
                    <a:pt x="1582" y="523"/>
                  </a:cubicBezTo>
                  <a:cubicBezTo>
                    <a:pt x="1517" y="457"/>
                    <a:pt x="1452" y="376"/>
                    <a:pt x="1370" y="343"/>
                  </a:cubicBezTo>
                  <a:cubicBezTo>
                    <a:pt x="995" y="229"/>
                    <a:pt x="620" y="115"/>
                    <a:pt x="228" y="17"/>
                  </a:cubicBezTo>
                  <a:cubicBezTo>
                    <a:pt x="179" y="1"/>
                    <a:pt x="98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1422575" y="2241450"/>
              <a:ext cx="35900" cy="9400"/>
            </a:xfrm>
            <a:custGeom>
              <a:avLst/>
              <a:gdLst/>
              <a:ahLst/>
              <a:cxnLst/>
              <a:rect l="l" t="t" r="r" b="b"/>
              <a:pathLst>
                <a:path w="1436" h="376" extrusionOk="0">
                  <a:moveTo>
                    <a:pt x="1305" y="0"/>
                  </a:moveTo>
                  <a:cubicBezTo>
                    <a:pt x="913" y="17"/>
                    <a:pt x="506" y="49"/>
                    <a:pt x="114" y="82"/>
                  </a:cubicBezTo>
                  <a:cubicBezTo>
                    <a:pt x="82" y="82"/>
                    <a:pt x="0" y="163"/>
                    <a:pt x="16" y="196"/>
                  </a:cubicBezTo>
                  <a:cubicBezTo>
                    <a:pt x="16" y="245"/>
                    <a:pt x="65" y="326"/>
                    <a:pt x="114" y="343"/>
                  </a:cubicBezTo>
                  <a:cubicBezTo>
                    <a:pt x="212" y="375"/>
                    <a:pt x="326" y="375"/>
                    <a:pt x="424" y="375"/>
                  </a:cubicBezTo>
                  <a:cubicBezTo>
                    <a:pt x="718" y="343"/>
                    <a:pt x="995" y="310"/>
                    <a:pt x="1289" y="261"/>
                  </a:cubicBezTo>
                  <a:cubicBezTo>
                    <a:pt x="1337" y="245"/>
                    <a:pt x="1386" y="163"/>
                    <a:pt x="1435" y="114"/>
                  </a:cubicBezTo>
                  <a:cubicBezTo>
                    <a:pt x="1435" y="98"/>
                    <a:pt x="1403" y="49"/>
                    <a:pt x="1386" y="17"/>
                  </a:cubicBezTo>
                  <a:cubicBezTo>
                    <a:pt x="1354" y="0"/>
                    <a:pt x="1321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1403000" y="2253675"/>
              <a:ext cx="33850" cy="9800"/>
            </a:xfrm>
            <a:custGeom>
              <a:avLst/>
              <a:gdLst/>
              <a:ahLst/>
              <a:cxnLst/>
              <a:rect l="l" t="t" r="r" b="b"/>
              <a:pathLst>
                <a:path w="1354" h="392" extrusionOk="0">
                  <a:moveTo>
                    <a:pt x="212" y="1"/>
                  </a:moveTo>
                  <a:cubicBezTo>
                    <a:pt x="147" y="1"/>
                    <a:pt x="66" y="50"/>
                    <a:pt x="0" y="66"/>
                  </a:cubicBezTo>
                  <a:cubicBezTo>
                    <a:pt x="17" y="147"/>
                    <a:pt x="49" y="213"/>
                    <a:pt x="98" y="327"/>
                  </a:cubicBezTo>
                  <a:cubicBezTo>
                    <a:pt x="457" y="359"/>
                    <a:pt x="816" y="376"/>
                    <a:pt x="1175" y="392"/>
                  </a:cubicBezTo>
                  <a:cubicBezTo>
                    <a:pt x="1240" y="392"/>
                    <a:pt x="1289" y="294"/>
                    <a:pt x="1354" y="245"/>
                  </a:cubicBezTo>
                  <a:cubicBezTo>
                    <a:pt x="1272" y="213"/>
                    <a:pt x="1223" y="147"/>
                    <a:pt x="1142" y="131"/>
                  </a:cubicBezTo>
                  <a:cubicBezTo>
                    <a:pt x="832" y="82"/>
                    <a:pt x="522" y="33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1363850" y="2268275"/>
              <a:ext cx="28975" cy="14850"/>
            </a:xfrm>
            <a:custGeom>
              <a:avLst/>
              <a:gdLst/>
              <a:ahLst/>
              <a:cxnLst/>
              <a:rect l="l" t="t" r="r" b="b"/>
              <a:pathLst>
                <a:path w="1159" h="594" extrusionOk="0">
                  <a:moveTo>
                    <a:pt x="190" y="0"/>
                  </a:moveTo>
                  <a:cubicBezTo>
                    <a:pt x="141" y="0"/>
                    <a:pt x="71" y="39"/>
                    <a:pt x="1" y="53"/>
                  </a:cubicBezTo>
                  <a:cubicBezTo>
                    <a:pt x="33" y="118"/>
                    <a:pt x="50" y="216"/>
                    <a:pt x="99" y="248"/>
                  </a:cubicBezTo>
                  <a:cubicBezTo>
                    <a:pt x="376" y="379"/>
                    <a:pt x="669" y="493"/>
                    <a:pt x="979" y="591"/>
                  </a:cubicBezTo>
                  <a:cubicBezTo>
                    <a:pt x="984" y="593"/>
                    <a:pt x="990" y="593"/>
                    <a:pt x="996" y="593"/>
                  </a:cubicBezTo>
                  <a:cubicBezTo>
                    <a:pt x="1042" y="593"/>
                    <a:pt x="1100" y="538"/>
                    <a:pt x="1159" y="509"/>
                  </a:cubicBezTo>
                  <a:cubicBezTo>
                    <a:pt x="1126" y="444"/>
                    <a:pt x="1110" y="395"/>
                    <a:pt x="1077" y="330"/>
                  </a:cubicBezTo>
                  <a:lnTo>
                    <a:pt x="1028" y="362"/>
                  </a:lnTo>
                  <a:cubicBezTo>
                    <a:pt x="767" y="248"/>
                    <a:pt x="490" y="118"/>
                    <a:pt x="213" y="4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1478425" y="2165600"/>
              <a:ext cx="12650" cy="26225"/>
            </a:xfrm>
            <a:custGeom>
              <a:avLst/>
              <a:gdLst/>
              <a:ahLst/>
              <a:cxnLst/>
              <a:rect l="l" t="t" r="r" b="b"/>
              <a:pathLst>
                <a:path w="506" h="1049" extrusionOk="0">
                  <a:moveTo>
                    <a:pt x="376" y="1"/>
                  </a:moveTo>
                  <a:cubicBezTo>
                    <a:pt x="359" y="1"/>
                    <a:pt x="278" y="66"/>
                    <a:pt x="261" y="99"/>
                  </a:cubicBezTo>
                  <a:cubicBezTo>
                    <a:pt x="180" y="360"/>
                    <a:pt x="82" y="604"/>
                    <a:pt x="17" y="865"/>
                  </a:cubicBezTo>
                  <a:cubicBezTo>
                    <a:pt x="0" y="914"/>
                    <a:pt x="33" y="996"/>
                    <a:pt x="82" y="1045"/>
                  </a:cubicBezTo>
                  <a:cubicBezTo>
                    <a:pt x="88" y="1048"/>
                    <a:pt x="96" y="1049"/>
                    <a:pt x="106" y="1049"/>
                  </a:cubicBezTo>
                  <a:cubicBezTo>
                    <a:pt x="148" y="1049"/>
                    <a:pt x="218" y="1022"/>
                    <a:pt x="245" y="996"/>
                  </a:cubicBezTo>
                  <a:cubicBezTo>
                    <a:pt x="294" y="963"/>
                    <a:pt x="327" y="898"/>
                    <a:pt x="359" y="833"/>
                  </a:cubicBezTo>
                  <a:cubicBezTo>
                    <a:pt x="376" y="833"/>
                    <a:pt x="392" y="833"/>
                    <a:pt x="408" y="849"/>
                  </a:cubicBezTo>
                  <a:cubicBezTo>
                    <a:pt x="441" y="604"/>
                    <a:pt x="473" y="376"/>
                    <a:pt x="506" y="131"/>
                  </a:cubicBezTo>
                  <a:cubicBezTo>
                    <a:pt x="506" y="82"/>
                    <a:pt x="424" y="34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1397275" y="2047300"/>
              <a:ext cx="24500" cy="15325"/>
            </a:xfrm>
            <a:custGeom>
              <a:avLst/>
              <a:gdLst/>
              <a:ahLst/>
              <a:cxnLst/>
              <a:rect l="l" t="t" r="r" b="b"/>
              <a:pathLst>
                <a:path w="980" h="613" extrusionOk="0">
                  <a:moveTo>
                    <a:pt x="152" y="1"/>
                  </a:moveTo>
                  <a:cubicBezTo>
                    <a:pt x="117" y="1"/>
                    <a:pt x="59" y="56"/>
                    <a:pt x="1" y="85"/>
                  </a:cubicBezTo>
                  <a:cubicBezTo>
                    <a:pt x="34" y="134"/>
                    <a:pt x="50" y="199"/>
                    <a:pt x="99" y="232"/>
                  </a:cubicBezTo>
                  <a:cubicBezTo>
                    <a:pt x="197" y="313"/>
                    <a:pt x="311" y="362"/>
                    <a:pt x="409" y="427"/>
                  </a:cubicBezTo>
                  <a:cubicBezTo>
                    <a:pt x="539" y="476"/>
                    <a:pt x="653" y="558"/>
                    <a:pt x="784" y="607"/>
                  </a:cubicBezTo>
                  <a:cubicBezTo>
                    <a:pt x="796" y="611"/>
                    <a:pt x="810" y="613"/>
                    <a:pt x="825" y="613"/>
                  </a:cubicBezTo>
                  <a:cubicBezTo>
                    <a:pt x="870" y="613"/>
                    <a:pt x="922" y="595"/>
                    <a:pt x="947" y="558"/>
                  </a:cubicBezTo>
                  <a:cubicBezTo>
                    <a:pt x="980" y="525"/>
                    <a:pt x="963" y="411"/>
                    <a:pt x="931" y="395"/>
                  </a:cubicBezTo>
                  <a:cubicBezTo>
                    <a:pt x="686" y="248"/>
                    <a:pt x="425" y="134"/>
                    <a:pt x="164" y="3"/>
                  </a:cubicBezTo>
                  <a:cubicBezTo>
                    <a:pt x="161" y="2"/>
                    <a:pt x="157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1439700" y="2224325"/>
              <a:ext cx="22850" cy="12750"/>
            </a:xfrm>
            <a:custGeom>
              <a:avLst/>
              <a:gdLst/>
              <a:ahLst/>
              <a:cxnLst/>
              <a:rect l="l" t="t" r="r" b="b"/>
              <a:pathLst>
                <a:path w="914" h="510" extrusionOk="0">
                  <a:moveTo>
                    <a:pt x="783" y="0"/>
                  </a:moveTo>
                  <a:cubicBezTo>
                    <a:pt x="555" y="98"/>
                    <a:pt x="310" y="180"/>
                    <a:pt x="65" y="278"/>
                  </a:cubicBezTo>
                  <a:cubicBezTo>
                    <a:pt x="33" y="294"/>
                    <a:pt x="0" y="392"/>
                    <a:pt x="16" y="424"/>
                  </a:cubicBezTo>
                  <a:cubicBezTo>
                    <a:pt x="45" y="467"/>
                    <a:pt x="110" y="509"/>
                    <a:pt x="158" y="509"/>
                  </a:cubicBezTo>
                  <a:cubicBezTo>
                    <a:pt x="166" y="509"/>
                    <a:pt x="173" y="508"/>
                    <a:pt x="179" y="506"/>
                  </a:cubicBezTo>
                  <a:cubicBezTo>
                    <a:pt x="408" y="424"/>
                    <a:pt x="652" y="343"/>
                    <a:pt x="881" y="229"/>
                  </a:cubicBezTo>
                  <a:cubicBezTo>
                    <a:pt x="913" y="212"/>
                    <a:pt x="913" y="98"/>
                    <a:pt x="913" y="17"/>
                  </a:cubicBezTo>
                  <a:cubicBezTo>
                    <a:pt x="832" y="17"/>
                    <a:pt x="816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_1_1"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9" name="Google Shape;26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0" name="Google Shape;2650;p29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51" name="Google Shape;2651;p29"/>
          <p:cNvGrpSpPr/>
          <p:nvPr/>
        </p:nvGrpSpPr>
        <p:grpSpPr>
          <a:xfrm>
            <a:off x="-126360" y="-36223"/>
            <a:ext cx="922234" cy="850072"/>
            <a:chOff x="3077950" y="816050"/>
            <a:chExt cx="722075" cy="665575"/>
          </a:xfrm>
        </p:grpSpPr>
        <p:sp>
          <p:nvSpPr>
            <p:cNvPr id="2652" name="Google Shape;2652;p29"/>
            <p:cNvSpPr/>
            <p:nvPr/>
          </p:nvSpPr>
          <p:spPr>
            <a:xfrm>
              <a:off x="3077950" y="816050"/>
              <a:ext cx="722075" cy="665575"/>
            </a:xfrm>
            <a:custGeom>
              <a:avLst/>
              <a:gdLst/>
              <a:ahLst/>
              <a:cxnLst/>
              <a:rect l="l" t="t" r="r" b="b"/>
              <a:pathLst>
                <a:path w="28883" h="26623" extrusionOk="0">
                  <a:moveTo>
                    <a:pt x="13223" y="235"/>
                  </a:moveTo>
                  <a:cubicBezTo>
                    <a:pt x="13356" y="235"/>
                    <a:pt x="13488" y="236"/>
                    <a:pt x="13621" y="238"/>
                  </a:cubicBezTo>
                  <a:cubicBezTo>
                    <a:pt x="15366" y="282"/>
                    <a:pt x="17081" y="475"/>
                    <a:pt x="18752" y="948"/>
                  </a:cubicBezTo>
                  <a:cubicBezTo>
                    <a:pt x="19847" y="1244"/>
                    <a:pt x="20926" y="1569"/>
                    <a:pt x="22021" y="1894"/>
                  </a:cubicBezTo>
                  <a:cubicBezTo>
                    <a:pt x="23115" y="2220"/>
                    <a:pt x="24047" y="2796"/>
                    <a:pt x="24786" y="3684"/>
                  </a:cubicBezTo>
                  <a:lnTo>
                    <a:pt x="24771" y="3684"/>
                  </a:lnTo>
                  <a:cubicBezTo>
                    <a:pt x="24919" y="3846"/>
                    <a:pt x="25097" y="3994"/>
                    <a:pt x="25245" y="4157"/>
                  </a:cubicBezTo>
                  <a:cubicBezTo>
                    <a:pt x="25259" y="4172"/>
                    <a:pt x="25274" y="4172"/>
                    <a:pt x="25274" y="4186"/>
                  </a:cubicBezTo>
                  <a:cubicBezTo>
                    <a:pt x="25289" y="4186"/>
                    <a:pt x="25289" y="4186"/>
                    <a:pt x="25289" y="4201"/>
                  </a:cubicBezTo>
                  <a:cubicBezTo>
                    <a:pt x="25289" y="4201"/>
                    <a:pt x="25289" y="4201"/>
                    <a:pt x="25289" y="4216"/>
                  </a:cubicBezTo>
                  <a:cubicBezTo>
                    <a:pt x="25496" y="4778"/>
                    <a:pt x="25940" y="5222"/>
                    <a:pt x="26206" y="5769"/>
                  </a:cubicBezTo>
                  <a:cubicBezTo>
                    <a:pt x="26487" y="6301"/>
                    <a:pt x="26827" y="6804"/>
                    <a:pt x="27152" y="7307"/>
                  </a:cubicBezTo>
                  <a:cubicBezTo>
                    <a:pt x="27197" y="7366"/>
                    <a:pt x="27241" y="7440"/>
                    <a:pt x="27271" y="7499"/>
                  </a:cubicBezTo>
                  <a:cubicBezTo>
                    <a:pt x="27818" y="8431"/>
                    <a:pt x="28114" y="9437"/>
                    <a:pt x="28336" y="10472"/>
                  </a:cubicBezTo>
                  <a:cubicBezTo>
                    <a:pt x="28602" y="11729"/>
                    <a:pt x="28631" y="12986"/>
                    <a:pt x="28557" y="14243"/>
                  </a:cubicBezTo>
                  <a:cubicBezTo>
                    <a:pt x="28483" y="15308"/>
                    <a:pt x="28291" y="16328"/>
                    <a:pt x="28069" y="17349"/>
                  </a:cubicBezTo>
                  <a:cubicBezTo>
                    <a:pt x="28055" y="17378"/>
                    <a:pt x="28055" y="17452"/>
                    <a:pt x="28025" y="17452"/>
                  </a:cubicBezTo>
                  <a:cubicBezTo>
                    <a:pt x="27818" y="17496"/>
                    <a:pt x="27833" y="17674"/>
                    <a:pt x="27788" y="17822"/>
                  </a:cubicBezTo>
                  <a:cubicBezTo>
                    <a:pt x="27463" y="18946"/>
                    <a:pt x="26842" y="19892"/>
                    <a:pt x="26117" y="20809"/>
                  </a:cubicBezTo>
                  <a:cubicBezTo>
                    <a:pt x="25555" y="21519"/>
                    <a:pt x="24905" y="22140"/>
                    <a:pt x="24224" y="22746"/>
                  </a:cubicBezTo>
                  <a:cubicBezTo>
                    <a:pt x="23248" y="23649"/>
                    <a:pt x="22095" y="24137"/>
                    <a:pt x="20838" y="24403"/>
                  </a:cubicBezTo>
                  <a:cubicBezTo>
                    <a:pt x="20764" y="24418"/>
                    <a:pt x="20690" y="24432"/>
                    <a:pt x="20616" y="24447"/>
                  </a:cubicBezTo>
                  <a:cubicBezTo>
                    <a:pt x="19667" y="24649"/>
                    <a:pt x="18709" y="24746"/>
                    <a:pt x="17741" y="24746"/>
                  </a:cubicBezTo>
                  <a:cubicBezTo>
                    <a:pt x="17502" y="24746"/>
                    <a:pt x="17262" y="24740"/>
                    <a:pt x="17022" y="24728"/>
                  </a:cubicBezTo>
                  <a:cubicBezTo>
                    <a:pt x="16800" y="24713"/>
                    <a:pt x="16564" y="24669"/>
                    <a:pt x="16342" y="24639"/>
                  </a:cubicBezTo>
                  <a:cubicBezTo>
                    <a:pt x="16238" y="24625"/>
                    <a:pt x="16135" y="24610"/>
                    <a:pt x="16031" y="24610"/>
                  </a:cubicBezTo>
                  <a:cubicBezTo>
                    <a:pt x="15972" y="24610"/>
                    <a:pt x="15928" y="24654"/>
                    <a:pt x="15883" y="24669"/>
                  </a:cubicBezTo>
                  <a:cubicBezTo>
                    <a:pt x="15928" y="24713"/>
                    <a:pt x="15972" y="24758"/>
                    <a:pt x="16016" y="24772"/>
                  </a:cubicBezTo>
                  <a:cubicBezTo>
                    <a:pt x="16179" y="24817"/>
                    <a:pt x="16327" y="24832"/>
                    <a:pt x="16490" y="24861"/>
                  </a:cubicBezTo>
                  <a:cubicBezTo>
                    <a:pt x="16985" y="24918"/>
                    <a:pt x="17477" y="24947"/>
                    <a:pt x="17968" y="24947"/>
                  </a:cubicBezTo>
                  <a:cubicBezTo>
                    <a:pt x="18752" y="24947"/>
                    <a:pt x="19532" y="24874"/>
                    <a:pt x="20305" y="24728"/>
                  </a:cubicBezTo>
                  <a:cubicBezTo>
                    <a:pt x="20616" y="24669"/>
                    <a:pt x="20926" y="24610"/>
                    <a:pt x="21252" y="24521"/>
                  </a:cubicBezTo>
                  <a:cubicBezTo>
                    <a:pt x="21281" y="24506"/>
                    <a:pt x="21326" y="24506"/>
                    <a:pt x="21355" y="24506"/>
                  </a:cubicBezTo>
                  <a:cubicBezTo>
                    <a:pt x="20808" y="24758"/>
                    <a:pt x="20246" y="24920"/>
                    <a:pt x="19669" y="25024"/>
                  </a:cubicBezTo>
                  <a:lnTo>
                    <a:pt x="19551" y="25039"/>
                  </a:lnTo>
                  <a:cubicBezTo>
                    <a:pt x="18894" y="25157"/>
                    <a:pt x="18236" y="25217"/>
                    <a:pt x="17579" y="25217"/>
                  </a:cubicBezTo>
                  <a:cubicBezTo>
                    <a:pt x="17083" y="25217"/>
                    <a:pt x="16587" y="25183"/>
                    <a:pt x="16090" y="25113"/>
                  </a:cubicBezTo>
                  <a:cubicBezTo>
                    <a:pt x="15425" y="25009"/>
                    <a:pt x="14759" y="24935"/>
                    <a:pt x="14109" y="24846"/>
                  </a:cubicBezTo>
                  <a:cubicBezTo>
                    <a:pt x="13783" y="24802"/>
                    <a:pt x="13458" y="24743"/>
                    <a:pt x="13133" y="24728"/>
                  </a:cubicBezTo>
                  <a:cubicBezTo>
                    <a:pt x="12674" y="24728"/>
                    <a:pt x="12245" y="24551"/>
                    <a:pt x="11816" y="24418"/>
                  </a:cubicBezTo>
                  <a:cubicBezTo>
                    <a:pt x="10959" y="24181"/>
                    <a:pt x="10130" y="23870"/>
                    <a:pt x="9287" y="23604"/>
                  </a:cubicBezTo>
                  <a:cubicBezTo>
                    <a:pt x="7232" y="22924"/>
                    <a:pt x="5531" y="21770"/>
                    <a:pt x="4185" y="20040"/>
                  </a:cubicBezTo>
                  <a:cubicBezTo>
                    <a:pt x="2854" y="18354"/>
                    <a:pt x="1878" y="16491"/>
                    <a:pt x="1080" y="14494"/>
                  </a:cubicBezTo>
                  <a:cubicBezTo>
                    <a:pt x="636" y="13400"/>
                    <a:pt x="340" y="12261"/>
                    <a:pt x="266" y="11078"/>
                  </a:cubicBezTo>
                  <a:cubicBezTo>
                    <a:pt x="207" y="10235"/>
                    <a:pt x="355" y="9377"/>
                    <a:pt x="562" y="8564"/>
                  </a:cubicBezTo>
                  <a:cubicBezTo>
                    <a:pt x="873" y="7381"/>
                    <a:pt x="1287" y="6257"/>
                    <a:pt x="1834" y="5177"/>
                  </a:cubicBezTo>
                  <a:cubicBezTo>
                    <a:pt x="2381" y="4083"/>
                    <a:pt x="3239" y="3270"/>
                    <a:pt x="4185" y="2530"/>
                  </a:cubicBezTo>
                  <a:cubicBezTo>
                    <a:pt x="5428" y="1554"/>
                    <a:pt x="6803" y="874"/>
                    <a:pt x="8356" y="578"/>
                  </a:cubicBezTo>
                  <a:cubicBezTo>
                    <a:pt x="9080" y="445"/>
                    <a:pt x="9835" y="371"/>
                    <a:pt x="10589" y="327"/>
                  </a:cubicBezTo>
                  <a:cubicBezTo>
                    <a:pt x="11462" y="275"/>
                    <a:pt x="12347" y="235"/>
                    <a:pt x="13223" y="235"/>
                  </a:cubicBezTo>
                  <a:close/>
                  <a:moveTo>
                    <a:pt x="488" y="13622"/>
                  </a:moveTo>
                  <a:lnTo>
                    <a:pt x="488" y="13622"/>
                  </a:lnTo>
                  <a:cubicBezTo>
                    <a:pt x="754" y="14258"/>
                    <a:pt x="1021" y="14879"/>
                    <a:pt x="1257" y="15515"/>
                  </a:cubicBezTo>
                  <a:cubicBezTo>
                    <a:pt x="2071" y="17703"/>
                    <a:pt x="3328" y="19611"/>
                    <a:pt x="4910" y="21297"/>
                  </a:cubicBezTo>
                  <a:cubicBezTo>
                    <a:pt x="6123" y="22599"/>
                    <a:pt x="7661" y="23382"/>
                    <a:pt x="9347" y="23915"/>
                  </a:cubicBezTo>
                  <a:cubicBezTo>
                    <a:pt x="9938" y="24107"/>
                    <a:pt x="10530" y="24329"/>
                    <a:pt x="11107" y="24536"/>
                  </a:cubicBezTo>
                  <a:cubicBezTo>
                    <a:pt x="11180" y="24565"/>
                    <a:pt x="11225" y="24684"/>
                    <a:pt x="11299" y="24713"/>
                  </a:cubicBezTo>
                  <a:cubicBezTo>
                    <a:pt x="11491" y="24787"/>
                    <a:pt x="11698" y="24861"/>
                    <a:pt x="11905" y="24891"/>
                  </a:cubicBezTo>
                  <a:cubicBezTo>
                    <a:pt x="12230" y="24935"/>
                    <a:pt x="12556" y="24920"/>
                    <a:pt x="12881" y="24965"/>
                  </a:cubicBezTo>
                  <a:cubicBezTo>
                    <a:pt x="13473" y="25039"/>
                    <a:pt x="14064" y="25142"/>
                    <a:pt x="14656" y="25201"/>
                  </a:cubicBezTo>
                  <a:cubicBezTo>
                    <a:pt x="15609" y="25284"/>
                    <a:pt x="16550" y="25470"/>
                    <a:pt x="17501" y="25470"/>
                  </a:cubicBezTo>
                  <a:cubicBezTo>
                    <a:pt x="17568" y="25470"/>
                    <a:pt x="17635" y="25469"/>
                    <a:pt x="17702" y="25468"/>
                  </a:cubicBezTo>
                  <a:cubicBezTo>
                    <a:pt x="17865" y="25453"/>
                    <a:pt x="18013" y="25453"/>
                    <a:pt x="18161" y="25438"/>
                  </a:cubicBezTo>
                  <a:cubicBezTo>
                    <a:pt x="19019" y="25394"/>
                    <a:pt x="19847" y="25275"/>
                    <a:pt x="20675" y="25039"/>
                  </a:cubicBezTo>
                  <a:cubicBezTo>
                    <a:pt x="20704" y="25039"/>
                    <a:pt x="20749" y="25024"/>
                    <a:pt x="20778" y="25024"/>
                  </a:cubicBezTo>
                  <a:lnTo>
                    <a:pt x="20808" y="25083"/>
                  </a:lnTo>
                  <a:cubicBezTo>
                    <a:pt x="20438" y="25231"/>
                    <a:pt x="20069" y="25423"/>
                    <a:pt x="19684" y="25512"/>
                  </a:cubicBezTo>
                  <a:lnTo>
                    <a:pt x="19684" y="25497"/>
                  </a:lnTo>
                  <a:cubicBezTo>
                    <a:pt x="18575" y="25763"/>
                    <a:pt x="17466" y="26044"/>
                    <a:pt x="16342" y="26207"/>
                  </a:cubicBezTo>
                  <a:cubicBezTo>
                    <a:pt x="15651" y="26303"/>
                    <a:pt x="14949" y="26353"/>
                    <a:pt x="14243" y="26353"/>
                  </a:cubicBezTo>
                  <a:cubicBezTo>
                    <a:pt x="13756" y="26353"/>
                    <a:pt x="13267" y="26329"/>
                    <a:pt x="12778" y="26281"/>
                  </a:cubicBezTo>
                  <a:cubicBezTo>
                    <a:pt x="12127" y="26222"/>
                    <a:pt x="11476" y="26118"/>
                    <a:pt x="10826" y="26015"/>
                  </a:cubicBezTo>
                  <a:cubicBezTo>
                    <a:pt x="10190" y="25911"/>
                    <a:pt x="9598" y="25689"/>
                    <a:pt x="9021" y="25408"/>
                  </a:cubicBezTo>
                  <a:cubicBezTo>
                    <a:pt x="8740" y="25275"/>
                    <a:pt x="8474" y="25127"/>
                    <a:pt x="8208" y="24980"/>
                  </a:cubicBezTo>
                  <a:cubicBezTo>
                    <a:pt x="6478" y="24018"/>
                    <a:pt x="4940" y="22820"/>
                    <a:pt x="3579" y="21386"/>
                  </a:cubicBezTo>
                  <a:cubicBezTo>
                    <a:pt x="2573" y="20306"/>
                    <a:pt x="1804" y="19079"/>
                    <a:pt x="1346" y="17659"/>
                  </a:cubicBezTo>
                  <a:cubicBezTo>
                    <a:pt x="917" y="16343"/>
                    <a:pt x="606" y="14997"/>
                    <a:pt x="488" y="13622"/>
                  </a:cubicBezTo>
                  <a:close/>
                  <a:moveTo>
                    <a:pt x="13212" y="1"/>
                  </a:moveTo>
                  <a:cubicBezTo>
                    <a:pt x="13151" y="1"/>
                    <a:pt x="13090" y="1"/>
                    <a:pt x="13029" y="1"/>
                  </a:cubicBezTo>
                  <a:cubicBezTo>
                    <a:pt x="12053" y="16"/>
                    <a:pt x="11077" y="60"/>
                    <a:pt x="10101" y="120"/>
                  </a:cubicBezTo>
                  <a:cubicBezTo>
                    <a:pt x="9568" y="149"/>
                    <a:pt x="9036" y="164"/>
                    <a:pt x="8518" y="312"/>
                  </a:cubicBezTo>
                  <a:cubicBezTo>
                    <a:pt x="8415" y="341"/>
                    <a:pt x="8311" y="356"/>
                    <a:pt x="8208" y="386"/>
                  </a:cubicBezTo>
                  <a:cubicBezTo>
                    <a:pt x="6773" y="711"/>
                    <a:pt x="5442" y="1273"/>
                    <a:pt x="4274" y="2146"/>
                  </a:cubicBezTo>
                  <a:cubicBezTo>
                    <a:pt x="3268" y="2885"/>
                    <a:pt x="2352" y="3698"/>
                    <a:pt x="1745" y="4808"/>
                  </a:cubicBezTo>
                  <a:cubicBezTo>
                    <a:pt x="947" y="6316"/>
                    <a:pt x="355" y="7898"/>
                    <a:pt x="133" y="9599"/>
                  </a:cubicBezTo>
                  <a:cubicBezTo>
                    <a:pt x="59" y="10176"/>
                    <a:pt x="0" y="10767"/>
                    <a:pt x="59" y="11344"/>
                  </a:cubicBezTo>
                  <a:cubicBezTo>
                    <a:pt x="148" y="12113"/>
                    <a:pt x="207" y="12868"/>
                    <a:pt x="266" y="13637"/>
                  </a:cubicBezTo>
                  <a:cubicBezTo>
                    <a:pt x="370" y="14805"/>
                    <a:pt x="592" y="15944"/>
                    <a:pt x="902" y="17068"/>
                  </a:cubicBezTo>
                  <a:cubicBezTo>
                    <a:pt x="1390" y="18842"/>
                    <a:pt x="2263" y="20380"/>
                    <a:pt x="3520" y="21711"/>
                  </a:cubicBezTo>
                  <a:cubicBezTo>
                    <a:pt x="3594" y="21770"/>
                    <a:pt x="3653" y="21844"/>
                    <a:pt x="3712" y="21918"/>
                  </a:cubicBezTo>
                  <a:cubicBezTo>
                    <a:pt x="5028" y="23220"/>
                    <a:pt x="6478" y="24329"/>
                    <a:pt x="8104" y="25231"/>
                  </a:cubicBezTo>
                  <a:cubicBezTo>
                    <a:pt x="8711" y="25556"/>
                    <a:pt x="9302" y="25896"/>
                    <a:pt x="9983" y="26089"/>
                  </a:cubicBezTo>
                  <a:cubicBezTo>
                    <a:pt x="11340" y="26495"/>
                    <a:pt x="12737" y="26622"/>
                    <a:pt x="14149" y="26622"/>
                  </a:cubicBezTo>
                  <a:cubicBezTo>
                    <a:pt x="14229" y="26622"/>
                    <a:pt x="14310" y="26622"/>
                    <a:pt x="14390" y="26621"/>
                  </a:cubicBezTo>
                  <a:cubicBezTo>
                    <a:pt x="15129" y="26562"/>
                    <a:pt x="15869" y="26562"/>
                    <a:pt x="16593" y="26444"/>
                  </a:cubicBezTo>
                  <a:cubicBezTo>
                    <a:pt x="17451" y="26311"/>
                    <a:pt x="18279" y="26089"/>
                    <a:pt x="19122" y="25896"/>
                  </a:cubicBezTo>
                  <a:cubicBezTo>
                    <a:pt x="19995" y="25704"/>
                    <a:pt x="20823" y="25394"/>
                    <a:pt x="21547" y="24846"/>
                  </a:cubicBezTo>
                  <a:cubicBezTo>
                    <a:pt x="21651" y="24772"/>
                    <a:pt x="21769" y="24699"/>
                    <a:pt x="21888" y="24639"/>
                  </a:cubicBezTo>
                  <a:cubicBezTo>
                    <a:pt x="22657" y="24284"/>
                    <a:pt x="23322" y="23782"/>
                    <a:pt x="23988" y="23249"/>
                  </a:cubicBezTo>
                  <a:cubicBezTo>
                    <a:pt x="24816" y="22599"/>
                    <a:pt x="25600" y="21918"/>
                    <a:pt x="26236" y="21075"/>
                  </a:cubicBezTo>
                  <a:cubicBezTo>
                    <a:pt x="26960" y="20114"/>
                    <a:pt x="27640" y="19153"/>
                    <a:pt x="27995" y="17984"/>
                  </a:cubicBezTo>
                  <a:cubicBezTo>
                    <a:pt x="28010" y="17955"/>
                    <a:pt x="28010" y="17910"/>
                    <a:pt x="28040" y="17896"/>
                  </a:cubicBezTo>
                  <a:cubicBezTo>
                    <a:pt x="28262" y="17807"/>
                    <a:pt x="28276" y="17585"/>
                    <a:pt x="28321" y="17393"/>
                  </a:cubicBezTo>
                  <a:cubicBezTo>
                    <a:pt x="28543" y="16417"/>
                    <a:pt x="28735" y="15441"/>
                    <a:pt x="28794" y="14435"/>
                  </a:cubicBezTo>
                  <a:cubicBezTo>
                    <a:pt x="28883" y="13163"/>
                    <a:pt x="28868" y="11906"/>
                    <a:pt x="28617" y="10649"/>
                  </a:cubicBezTo>
                  <a:cubicBezTo>
                    <a:pt x="28350" y="9259"/>
                    <a:pt x="27921" y="7913"/>
                    <a:pt x="27078" y="6745"/>
                  </a:cubicBezTo>
                  <a:cubicBezTo>
                    <a:pt x="26812" y="6375"/>
                    <a:pt x="26620" y="5976"/>
                    <a:pt x="26369" y="5591"/>
                  </a:cubicBezTo>
                  <a:cubicBezTo>
                    <a:pt x="25984" y="4985"/>
                    <a:pt x="25614" y="4364"/>
                    <a:pt x="25200" y="3787"/>
                  </a:cubicBezTo>
                  <a:cubicBezTo>
                    <a:pt x="24949" y="3447"/>
                    <a:pt x="24668" y="3136"/>
                    <a:pt x="24357" y="2870"/>
                  </a:cubicBezTo>
                  <a:cubicBezTo>
                    <a:pt x="23633" y="2249"/>
                    <a:pt x="22760" y="1835"/>
                    <a:pt x="21784" y="1569"/>
                  </a:cubicBezTo>
                  <a:cubicBezTo>
                    <a:pt x="21030" y="1377"/>
                    <a:pt x="20276" y="1170"/>
                    <a:pt x="19536" y="933"/>
                  </a:cubicBezTo>
                  <a:lnTo>
                    <a:pt x="19536" y="918"/>
                  </a:lnTo>
                  <a:cubicBezTo>
                    <a:pt x="17480" y="257"/>
                    <a:pt x="15367" y="1"/>
                    <a:pt x="13212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3709800" y="920700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15" y="15"/>
                  </a:moveTo>
                  <a:lnTo>
                    <a:pt x="0" y="0"/>
                  </a:lnTo>
                  <a:lnTo>
                    <a:pt x="30" y="30"/>
                  </a:lnTo>
                  <a:cubicBezTo>
                    <a:pt x="15" y="15"/>
                    <a:pt x="15" y="15"/>
                    <a:pt x="15" y="15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185900" y="847125"/>
              <a:ext cx="554975" cy="538250"/>
            </a:xfrm>
            <a:custGeom>
              <a:avLst/>
              <a:gdLst/>
              <a:ahLst/>
              <a:cxnLst/>
              <a:rect l="l" t="t" r="r" b="b"/>
              <a:pathLst>
                <a:path w="22199" h="21530" extrusionOk="0">
                  <a:moveTo>
                    <a:pt x="10257" y="244"/>
                  </a:moveTo>
                  <a:cubicBezTo>
                    <a:pt x="11050" y="244"/>
                    <a:pt x="11836" y="424"/>
                    <a:pt x="12615" y="814"/>
                  </a:cubicBezTo>
                  <a:cubicBezTo>
                    <a:pt x="12867" y="932"/>
                    <a:pt x="13074" y="1184"/>
                    <a:pt x="13296" y="1391"/>
                  </a:cubicBezTo>
                  <a:cubicBezTo>
                    <a:pt x="13340" y="1420"/>
                    <a:pt x="13325" y="1524"/>
                    <a:pt x="13325" y="1583"/>
                  </a:cubicBezTo>
                  <a:cubicBezTo>
                    <a:pt x="13325" y="1908"/>
                    <a:pt x="13266" y="2234"/>
                    <a:pt x="13325" y="2559"/>
                  </a:cubicBezTo>
                  <a:cubicBezTo>
                    <a:pt x="13384" y="2870"/>
                    <a:pt x="13325" y="3210"/>
                    <a:pt x="13281" y="3535"/>
                  </a:cubicBezTo>
                  <a:cubicBezTo>
                    <a:pt x="13163" y="4378"/>
                    <a:pt x="12822" y="5132"/>
                    <a:pt x="12349" y="5827"/>
                  </a:cubicBezTo>
                  <a:cubicBezTo>
                    <a:pt x="12201" y="6034"/>
                    <a:pt x="12098" y="6286"/>
                    <a:pt x="11846" y="6374"/>
                  </a:cubicBezTo>
                  <a:cubicBezTo>
                    <a:pt x="10915" y="3934"/>
                    <a:pt x="9243" y="2411"/>
                    <a:pt x="6581" y="2041"/>
                  </a:cubicBezTo>
                  <a:cubicBezTo>
                    <a:pt x="6626" y="1953"/>
                    <a:pt x="6655" y="1864"/>
                    <a:pt x="6700" y="1790"/>
                  </a:cubicBezTo>
                  <a:cubicBezTo>
                    <a:pt x="7025" y="1287"/>
                    <a:pt x="7469" y="917"/>
                    <a:pt x="8016" y="696"/>
                  </a:cubicBezTo>
                  <a:cubicBezTo>
                    <a:pt x="8767" y="402"/>
                    <a:pt x="9515" y="244"/>
                    <a:pt x="10257" y="244"/>
                  </a:cubicBezTo>
                  <a:close/>
                  <a:moveTo>
                    <a:pt x="14703" y="1125"/>
                  </a:moveTo>
                  <a:cubicBezTo>
                    <a:pt x="14803" y="1125"/>
                    <a:pt x="14901" y="1133"/>
                    <a:pt x="14996" y="1154"/>
                  </a:cubicBezTo>
                  <a:cubicBezTo>
                    <a:pt x="16682" y="1450"/>
                    <a:pt x="18146" y="2145"/>
                    <a:pt x="19196" y="3550"/>
                  </a:cubicBezTo>
                  <a:cubicBezTo>
                    <a:pt x="19625" y="4141"/>
                    <a:pt x="20039" y="4748"/>
                    <a:pt x="20439" y="5354"/>
                  </a:cubicBezTo>
                  <a:cubicBezTo>
                    <a:pt x="20690" y="5739"/>
                    <a:pt x="20749" y="6167"/>
                    <a:pt x="20601" y="6611"/>
                  </a:cubicBezTo>
                  <a:cubicBezTo>
                    <a:pt x="20557" y="6759"/>
                    <a:pt x="20542" y="6907"/>
                    <a:pt x="20513" y="7070"/>
                  </a:cubicBezTo>
                  <a:cubicBezTo>
                    <a:pt x="20468" y="7040"/>
                    <a:pt x="20453" y="7040"/>
                    <a:pt x="20424" y="7025"/>
                  </a:cubicBezTo>
                  <a:cubicBezTo>
                    <a:pt x="19670" y="6478"/>
                    <a:pt x="18782" y="6256"/>
                    <a:pt x="17880" y="6153"/>
                  </a:cubicBezTo>
                  <a:cubicBezTo>
                    <a:pt x="17300" y="6078"/>
                    <a:pt x="16720" y="6037"/>
                    <a:pt x="16142" y="6037"/>
                  </a:cubicBezTo>
                  <a:cubicBezTo>
                    <a:pt x="15466" y="6037"/>
                    <a:pt x="14793" y="6092"/>
                    <a:pt x="14124" y="6212"/>
                  </a:cubicBezTo>
                  <a:cubicBezTo>
                    <a:pt x="13414" y="6330"/>
                    <a:pt x="12778" y="6641"/>
                    <a:pt x="12172" y="7040"/>
                  </a:cubicBezTo>
                  <a:cubicBezTo>
                    <a:pt x="12113" y="7084"/>
                    <a:pt x="12053" y="7114"/>
                    <a:pt x="11979" y="7158"/>
                  </a:cubicBezTo>
                  <a:cubicBezTo>
                    <a:pt x="11920" y="6981"/>
                    <a:pt x="11891" y="6818"/>
                    <a:pt x="11994" y="6641"/>
                  </a:cubicBezTo>
                  <a:cubicBezTo>
                    <a:pt x="12009" y="6626"/>
                    <a:pt x="12009" y="6582"/>
                    <a:pt x="12024" y="6582"/>
                  </a:cubicBezTo>
                  <a:cubicBezTo>
                    <a:pt x="12379" y="6478"/>
                    <a:pt x="12438" y="6138"/>
                    <a:pt x="12601" y="5886"/>
                  </a:cubicBezTo>
                  <a:cubicBezTo>
                    <a:pt x="13059" y="5191"/>
                    <a:pt x="13399" y="4422"/>
                    <a:pt x="13488" y="3594"/>
                  </a:cubicBezTo>
                  <a:cubicBezTo>
                    <a:pt x="13562" y="2973"/>
                    <a:pt x="13547" y="2352"/>
                    <a:pt x="13577" y="1760"/>
                  </a:cubicBezTo>
                  <a:cubicBezTo>
                    <a:pt x="13621" y="1657"/>
                    <a:pt x="13680" y="1568"/>
                    <a:pt x="13695" y="1450"/>
                  </a:cubicBezTo>
                  <a:cubicBezTo>
                    <a:pt x="13710" y="1302"/>
                    <a:pt x="13798" y="1213"/>
                    <a:pt x="13932" y="1198"/>
                  </a:cubicBezTo>
                  <a:cubicBezTo>
                    <a:pt x="14187" y="1177"/>
                    <a:pt x="14449" y="1125"/>
                    <a:pt x="14703" y="1125"/>
                  </a:cubicBezTo>
                  <a:close/>
                  <a:moveTo>
                    <a:pt x="11270" y="7957"/>
                  </a:moveTo>
                  <a:lnTo>
                    <a:pt x="11284" y="8016"/>
                  </a:lnTo>
                  <a:cubicBezTo>
                    <a:pt x="11151" y="8164"/>
                    <a:pt x="10989" y="8297"/>
                    <a:pt x="10870" y="8474"/>
                  </a:cubicBezTo>
                  <a:cubicBezTo>
                    <a:pt x="10604" y="8874"/>
                    <a:pt x="10308" y="9258"/>
                    <a:pt x="10146" y="9687"/>
                  </a:cubicBezTo>
                  <a:cubicBezTo>
                    <a:pt x="9687" y="10855"/>
                    <a:pt x="9051" y="11920"/>
                    <a:pt x="8312" y="12926"/>
                  </a:cubicBezTo>
                  <a:cubicBezTo>
                    <a:pt x="7513" y="14035"/>
                    <a:pt x="6907" y="15248"/>
                    <a:pt x="6374" y="16490"/>
                  </a:cubicBezTo>
                  <a:cubicBezTo>
                    <a:pt x="6108" y="17082"/>
                    <a:pt x="5990" y="17703"/>
                    <a:pt x="6108" y="18398"/>
                  </a:cubicBezTo>
                  <a:cubicBezTo>
                    <a:pt x="5970" y="18398"/>
                    <a:pt x="5839" y="18411"/>
                    <a:pt x="5705" y="18411"/>
                  </a:cubicBezTo>
                  <a:cubicBezTo>
                    <a:pt x="5638" y="18411"/>
                    <a:pt x="5571" y="18408"/>
                    <a:pt x="5502" y="18398"/>
                  </a:cubicBezTo>
                  <a:cubicBezTo>
                    <a:pt x="5250" y="18368"/>
                    <a:pt x="4984" y="18294"/>
                    <a:pt x="4733" y="18235"/>
                  </a:cubicBezTo>
                  <a:cubicBezTo>
                    <a:pt x="4245" y="18132"/>
                    <a:pt x="3801" y="17910"/>
                    <a:pt x="3491" y="17525"/>
                  </a:cubicBezTo>
                  <a:cubicBezTo>
                    <a:pt x="2855" y="16771"/>
                    <a:pt x="2293" y="15958"/>
                    <a:pt x="1938" y="15041"/>
                  </a:cubicBezTo>
                  <a:cubicBezTo>
                    <a:pt x="1435" y="13769"/>
                    <a:pt x="1716" y="12630"/>
                    <a:pt x="2544" y="11580"/>
                  </a:cubicBezTo>
                  <a:cubicBezTo>
                    <a:pt x="3195" y="10782"/>
                    <a:pt x="4053" y="10234"/>
                    <a:pt x="4940" y="9732"/>
                  </a:cubicBezTo>
                  <a:cubicBezTo>
                    <a:pt x="6567" y="8785"/>
                    <a:pt x="8356" y="8297"/>
                    <a:pt x="10220" y="8016"/>
                  </a:cubicBezTo>
                  <a:cubicBezTo>
                    <a:pt x="10560" y="7957"/>
                    <a:pt x="10915" y="7972"/>
                    <a:pt x="11270" y="7957"/>
                  </a:cubicBezTo>
                  <a:close/>
                  <a:moveTo>
                    <a:pt x="6156" y="2293"/>
                  </a:moveTo>
                  <a:cubicBezTo>
                    <a:pt x="7190" y="2293"/>
                    <a:pt x="8193" y="2635"/>
                    <a:pt x="9170" y="3254"/>
                  </a:cubicBezTo>
                  <a:cubicBezTo>
                    <a:pt x="10190" y="3905"/>
                    <a:pt x="10915" y="4836"/>
                    <a:pt x="11417" y="5946"/>
                  </a:cubicBezTo>
                  <a:cubicBezTo>
                    <a:pt x="11639" y="6434"/>
                    <a:pt x="11713" y="6951"/>
                    <a:pt x="11758" y="7484"/>
                  </a:cubicBezTo>
                  <a:cubicBezTo>
                    <a:pt x="11772" y="7543"/>
                    <a:pt x="11832" y="7602"/>
                    <a:pt x="11861" y="7661"/>
                  </a:cubicBezTo>
                  <a:cubicBezTo>
                    <a:pt x="11905" y="7617"/>
                    <a:pt x="11935" y="7558"/>
                    <a:pt x="11979" y="7513"/>
                  </a:cubicBezTo>
                  <a:cubicBezTo>
                    <a:pt x="12039" y="7439"/>
                    <a:pt x="12098" y="7365"/>
                    <a:pt x="12172" y="7321"/>
                  </a:cubicBezTo>
                  <a:cubicBezTo>
                    <a:pt x="12985" y="6729"/>
                    <a:pt x="13887" y="6419"/>
                    <a:pt x="14878" y="6345"/>
                  </a:cubicBezTo>
                  <a:cubicBezTo>
                    <a:pt x="15324" y="6315"/>
                    <a:pt x="15768" y="6295"/>
                    <a:pt x="16211" y="6295"/>
                  </a:cubicBezTo>
                  <a:cubicBezTo>
                    <a:pt x="16868" y="6295"/>
                    <a:pt x="17522" y="6339"/>
                    <a:pt x="18176" y="6463"/>
                  </a:cubicBezTo>
                  <a:cubicBezTo>
                    <a:pt x="18915" y="6582"/>
                    <a:pt x="19610" y="6803"/>
                    <a:pt x="20246" y="7232"/>
                  </a:cubicBezTo>
                  <a:cubicBezTo>
                    <a:pt x="20779" y="7587"/>
                    <a:pt x="21148" y="8060"/>
                    <a:pt x="21267" y="8682"/>
                  </a:cubicBezTo>
                  <a:cubicBezTo>
                    <a:pt x="21548" y="10160"/>
                    <a:pt x="21844" y="11654"/>
                    <a:pt x="21829" y="13163"/>
                  </a:cubicBezTo>
                  <a:cubicBezTo>
                    <a:pt x="21814" y="14301"/>
                    <a:pt x="21400" y="15322"/>
                    <a:pt x="20557" y="16135"/>
                  </a:cubicBezTo>
                  <a:cubicBezTo>
                    <a:pt x="20010" y="16638"/>
                    <a:pt x="19418" y="17082"/>
                    <a:pt x="18753" y="17422"/>
                  </a:cubicBezTo>
                  <a:cubicBezTo>
                    <a:pt x="18235" y="17688"/>
                    <a:pt x="17777" y="18043"/>
                    <a:pt x="17363" y="18472"/>
                  </a:cubicBezTo>
                  <a:cubicBezTo>
                    <a:pt x="17303" y="18531"/>
                    <a:pt x="17244" y="18590"/>
                    <a:pt x="17185" y="18649"/>
                  </a:cubicBezTo>
                  <a:lnTo>
                    <a:pt x="17155" y="18620"/>
                  </a:lnTo>
                  <a:cubicBezTo>
                    <a:pt x="17244" y="18353"/>
                    <a:pt x="17363" y="18087"/>
                    <a:pt x="17422" y="17806"/>
                  </a:cubicBezTo>
                  <a:cubicBezTo>
                    <a:pt x="17570" y="17170"/>
                    <a:pt x="17555" y="16534"/>
                    <a:pt x="17422" y="15898"/>
                  </a:cubicBezTo>
                  <a:cubicBezTo>
                    <a:pt x="17185" y="14760"/>
                    <a:pt x="16978" y="13606"/>
                    <a:pt x="16727" y="12453"/>
                  </a:cubicBezTo>
                  <a:cubicBezTo>
                    <a:pt x="16520" y="11491"/>
                    <a:pt x="15898" y="10737"/>
                    <a:pt x="15248" y="10013"/>
                  </a:cubicBezTo>
                  <a:cubicBezTo>
                    <a:pt x="14789" y="9510"/>
                    <a:pt x="14272" y="9051"/>
                    <a:pt x="13680" y="8696"/>
                  </a:cubicBezTo>
                  <a:cubicBezTo>
                    <a:pt x="13384" y="8519"/>
                    <a:pt x="13133" y="8297"/>
                    <a:pt x="12822" y="8134"/>
                  </a:cubicBezTo>
                  <a:cubicBezTo>
                    <a:pt x="12586" y="8001"/>
                    <a:pt x="12320" y="7883"/>
                    <a:pt x="12053" y="7839"/>
                  </a:cubicBezTo>
                  <a:cubicBezTo>
                    <a:pt x="11691" y="7771"/>
                    <a:pt x="11332" y="7742"/>
                    <a:pt x="10975" y="7742"/>
                  </a:cubicBezTo>
                  <a:cubicBezTo>
                    <a:pt x="10006" y="7742"/>
                    <a:pt x="9056" y="7956"/>
                    <a:pt x="8105" y="8194"/>
                  </a:cubicBezTo>
                  <a:cubicBezTo>
                    <a:pt x="6360" y="8622"/>
                    <a:pt x="4777" y="9377"/>
                    <a:pt x="3328" y="10456"/>
                  </a:cubicBezTo>
                  <a:cubicBezTo>
                    <a:pt x="2559" y="11033"/>
                    <a:pt x="2248" y="11432"/>
                    <a:pt x="1642" y="12527"/>
                  </a:cubicBezTo>
                  <a:cubicBezTo>
                    <a:pt x="1479" y="12379"/>
                    <a:pt x="1302" y="12275"/>
                    <a:pt x="1169" y="12113"/>
                  </a:cubicBezTo>
                  <a:cubicBezTo>
                    <a:pt x="592" y="11388"/>
                    <a:pt x="222" y="10560"/>
                    <a:pt x="252" y="9628"/>
                  </a:cubicBezTo>
                  <a:cubicBezTo>
                    <a:pt x="281" y="8548"/>
                    <a:pt x="385" y="7454"/>
                    <a:pt x="710" y="6404"/>
                  </a:cubicBezTo>
                  <a:cubicBezTo>
                    <a:pt x="1257" y="4718"/>
                    <a:pt x="2352" y="3550"/>
                    <a:pt x="3949" y="2810"/>
                  </a:cubicBezTo>
                  <a:cubicBezTo>
                    <a:pt x="4701" y="2459"/>
                    <a:pt x="5436" y="2293"/>
                    <a:pt x="6156" y="2293"/>
                  </a:cubicBezTo>
                  <a:close/>
                  <a:moveTo>
                    <a:pt x="11861" y="7972"/>
                  </a:moveTo>
                  <a:cubicBezTo>
                    <a:pt x="12142" y="8105"/>
                    <a:pt x="12423" y="8208"/>
                    <a:pt x="12689" y="8356"/>
                  </a:cubicBezTo>
                  <a:cubicBezTo>
                    <a:pt x="13029" y="8548"/>
                    <a:pt x="13340" y="8770"/>
                    <a:pt x="13651" y="8977"/>
                  </a:cubicBezTo>
                  <a:cubicBezTo>
                    <a:pt x="14701" y="9672"/>
                    <a:pt x="15529" y="10575"/>
                    <a:pt x="16150" y="11654"/>
                  </a:cubicBezTo>
                  <a:cubicBezTo>
                    <a:pt x="16475" y="12201"/>
                    <a:pt x="16564" y="12837"/>
                    <a:pt x="16682" y="13444"/>
                  </a:cubicBezTo>
                  <a:cubicBezTo>
                    <a:pt x="16875" y="14434"/>
                    <a:pt x="17052" y="15425"/>
                    <a:pt x="17229" y="16416"/>
                  </a:cubicBezTo>
                  <a:cubicBezTo>
                    <a:pt x="17303" y="16919"/>
                    <a:pt x="17259" y="17422"/>
                    <a:pt x="17126" y="17910"/>
                  </a:cubicBezTo>
                  <a:cubicBezTo>
                    <a:pt x="16934" y="18620"/>
                    <a:pt x="16549" y="19226"/>
                    <a:pt x="16061" y="19773"/>
                  </a:cubicBezTo>
                  <a:lnTo>
                    <a:pt x="16076" y="19773"/>
                  </a:lnTo>
                  <a:cubicBezTo>
                    <a:pt x="15172" y="20820"/>
                    <a:pt x="14032" y="21283"/>
                    <a:pt x="12683" y="21283"/>
                  </a:cubicBezTo>
                  <a:cubicBezTo>
                    <a:pt x="12641" y="21283"/>
                    <a:pt x="12599" y="21282"/>
                    <a:pt x="12556" y="21282"/>
                  </a:cubicBezTo>
                  <a:cubicBezTo>
                    <a:pt x="11136" y="21237"/>
                    <a:pt x="9761" y="20912"/>
                    <a:pt x="8445" y="20379"/>
                  </a:cubicBezTo>
                  <a:cubicBezTo>
                    <a:pt x="7972" y="20187"/>
                    <a:pt x="7572" y="19862"/>
                    <a:pt x="7232" y="19507"/>
                  </a:cubicBezTo>
                  <a:cubicBezTo>
                    <a:pt x="7025" y="19300"/>
                    <a:pt x="6803" y="19108"/>
                    <a:pt x="6641" y="18871"/>
                  </a:cubicBezTo>
                  <a:cubicBezTo>
                    <a:pt x="6227" y="18279"/>
                    <a:pt x="6300" y="17614"/>
                    <a:pt x="6508" y="16978"/>
                  </a:cubicBezTo>
                  <a:cubicBezTo>
                    <a:pt x="6611" y="16638"/>
                    <a:pt x="6759" y="16327"/>
                    <a:pt x="6892" y="16002"/>
                  </a:cubicBezTo>
                  <a:cubicBezTo>
                    <a:pt x="7469" y="14686"/>
                    <a:pt x="8238" y="13473"/>
                    <a:pt x="9066" y="12320"/>
                  </a:cubicBezTo>
                  <a:cubicBezTo>
                    <a:pt x="9510" y="11698"/>
                    <a:pt x="9850" y="11033"/>
                    <a:pt x="10116" y="10323"/>
                  </a:cubicBezTo>
                  <a:cubicBezTo>
                    <a:pt x="10338" y="9702"/>
                    <a:pt x="10619" y="9110"/>
                    <a:pt x="11048" y="8593"/>
                  </a:cubicBezTo>
                  <a:cubicBezTo>
                    <a:pt x="11240" y="8356"/>
                    <a:pt x="11447" y="8105"/>
                    <a:pt x="11772" y="8001"/>
                  </a:cubicBezTo>
                  <a:cubicBezTo>
                    <a:pt x="11802" y="8001"/>
                    <a:pt x="11832" y="7972"/>
                    <a:pt x="11861" y="7972"/>
                  </a:cubicBezTo>
                  <a:close/>
                  <a:moveTo>
                    <a:pt x="10276" y="0"/>
                  </a:moveTo>
                  <a:cubicBezTo>
                    <a:pt x="9487" y="0"/>
                    <a:pt x="8698" y="167"/>
                    <a:pt x="7912" y="489"/>
                  </a:cubicBezTo>
                  <a:cubicBezTo>
                    <a:pt x="7203" y="784"/>
                    <a:pt x="6655" y="1287"/>
                    <a:pt x="6345" y="2027"/>
                  </a:cubicBezTo>
                  <a:lnTo>
                    <a:pt x="6227" y="2027"/>
                  </a:lnTo>
                  <a:cubicBezTo>
                    <a:pt x="5398" y="2027"/>
                    <a:pt x="4615" y="2204"/>
                    <a:pt x="3846" y="2559"/>
                  </a:cubicBezTo>
                  <a:cubicBezTo>
                    <a:pt x="2396" y="3239"/>
                    <a:pt x="1302" y="4274"/>
                    <a:pt x="681" y="5768"/>
                  </a:cubicBezTo>
                  <a:cubicBezTo>
                    <a:pt x="385" y="6478"/>
                    <a:pt x="237" y="7217"/>
                    <a:pt x="148" y="7972"/>
                  </a:cubicBezTo>
                  <a:cubicBezTo>
                    <a:pt x="89" y="8593"/>
                    <a:pt x="0" y="9214"/>
                    <a:pt x="15" y="9835"/>
                  </a:cubicBezTo>
                  <a:cubicBezTo>
                    <a:pt x="45" y="10708"/>
                    <a:pt x="370" y="11491"/>
                    <a:pt x="888" y="12201"/>
                  </a:cubicBezTo>
                  <a:cubicBezTo>
                    <a:pt x="1036" y="12379"/>
                    <a:pt x="1243" y="12541"/>
                    <a:pt x="1435" y="12675"/>
                  </a:cubicBezTo>
                  <a:cubicBezTo>
                    <a:pt x="1553" y="12748"/>
                    <a:pt x="1568" y="12808"/>
                    <a:pt x="1538" y="12941"/>
                  </a:cubicBezTo>
                  <a:cubicBezTo>
                    <a:pt x="1361" y="13651"/>
                    <a:pt x="1391" y="14360"/>
                    <a:pt x="1627" y="15056"/>
                  </a:cubicBezTo>
                  <a:cubicBezTo>
                    <a:pt x="1879" y="15765"/>
                    <a:pt x="2322" y="16372"/>
                    <a:pt x="2722" y="16993"/>
                  </a:cubicBezTo>
                  <a:cubicBezTo>
                    <a:pt x="2899" y="17289"/>
                    <a:pt x="3121" y="17570"/>
                    <a:pt x="3372" y="17821"/>
                  </a:cubicBezTo>
                  <a:cubicBezTo>
                    <a:pt x="3831" y="18294"/>
                    <a:pt x="4437" y="18486"/>
                    <a:pt x="5088" y="18590"/>
                  </a:cubicBezTo>
                  <a:cubicBezTo>
                    <a:pt x="5295" y="18633"/>
                    <a:pt x="5507" y="18691"/>
                    <a:pt x="5721" y="18691"/>
                  </a:cubicBezTo>
                  <a:cubicBezTo>
                    <a:pt x="5874" y="18691"/>
                    <a:pt x="6028" y="18662"/>
                    <a:pt x="6182" y="18575"/>
                  </a:cubicBezTo>
                  <a:cubicBezTo>
                    <a:pt x="6360" y="19137"/>
                    <a:pt x="6818" y="19448"/>
                    <a:pt x="7203" y="19832"/>
                  </a:cubicBezTo>
                  <a:cubicBezTo>
                    <a:pt x="7631" y="20276"/>
                    <a:pt x="8164" y="20572"/>
                    <a:pt x="8755" y="20764"/>
                  </a:cubicBezTo>
                  <a:cubicBezTo>
                    <a:pt x="8977" y="20853"/>
                    <a:pt x="9214" y="20927"/>
                    <a:pt x="9436" y="20986"/>
                  </a:cubicBezTo>
                  <a:cubicBezTo>
                    <a:pt x="10456" y="21299"/>
                    <a:pt x="11493" y="21530"/>
                    <a:pt x="12557" y="21530"/>
                  </a:cubicBezTo>
                  <a:cubicBezTo>
                    <a:pt x="12850" y="21530"/>
                    <a:pt x="13146" y="21512"/>
                    <a:pt x="13444" y="21474"/>
                  </a:cubicBezTo>
                  <a:cubicBezTo>
                    <a:pt x="14301" y="21370"/>
                    <a:pt x="15070" y="21075"/>
                    <a:pt x="15721" y="20483"/>
                  </a:cubicBezTo>
                  <a:cubicBezTo>
                    <a:pt x="16165" y="20084"/>
                    <a:pt x="16549" y="19625"/>
                    <a:pt x="16889" y="19122"/>
                  </a:cubicBezTo>
                  <a:cubicBezTo>
                    <a:pt x="16919" y="19078"/>
                    <a:pt x="16963" y="19004"/>
                    <a:pt x="17008" y="19004"/>
                  </a:cubicBezTo>
                  <a:cubicBezTo>
                    <a:pt x="17244" y="19004"/>
                    <a:pt x="17392" y="18841"/>
                    <a:pt x="17525" y="18694"/>
                  </a:cubicBezTo>
                  <a:cubicBezTo>
                    <a:pt x="17939" y="18265"/>
                    <a:pt x="18398" y="17895"/>
                    <a:pt x="18930" y="17614"/>
                  </a:cubicBezTo>
                  <a:cubicBezTo>
                    <a:pt x="19596" y="17274"/>
                    <a:pt x="20187" y="16815"/>
                    <a:pt x="20734" y="16313"/>
                  </a:cubicBezTo>
                  <a:cubicBezTo>
                    <a:pt x="21163" y="15928"/>
                    <a:pt x="21459" y="15470"/>
                    <a:pt x="21696" y="14952"/>
                  </a:cubicBezTo>
                  <a:cubicBezTo>
                    <a:pt x="22198" y="13902"/>
                    <a:pt x="22154" y="12822"/>
                    <a:pt x="22021" y="11713"/>
                  </a:cubicBezTo>
                  <a:cubicBezTo>
                    <a:pt x="21918" y="10870"/>
                    <a:pt x="21784" y="10027"/>
                    <a:pt x="21651" y="9184"/>
                  </a:cubicBezTo>
                  <a:cubicBezTo>
                    <a:pt x="21548" y="8474"/>
                    <a:pt x="21341" y="7809"/>
                    <a:pt x="20779" y="7306"/>
                  </a:cubicBezTo>
                  <a:cubicBezTo>
                    <a:pt x="20749" y="7277"/>
                    <a:pt x="20734" y="7203"/>
                    <a:pt x="20749" y="7158"/>
                  </a:cubicBezTo>
                  <a:cubicBezTo>
                    <a:pt x="20779" y="6981"/>
                    <a:pt x="20808" y="6789"/>
                    <a:pt x="20867" y="6596"/>
                  </a:cubicBezTo>
                  <a:cubicBezTo>
                    <a:pt x="20986" y="6167"/>
                    <a:pt x="20941" y="5739"/>
                    <a:pt x="20720" y="5339"/>
                  </a:cubicBezTo>
                  <a:cubicBezTo>
                    <a:pt x="20483" y="4940"/>
                    <a:pt x="20246" y="4541"/>
                    <a:pt x="19980" y="4171"/>
                  </a:cubicBezTo>
                  <a:cubicBezTo>
                    <a:pt x="19211" y="3032"/>
                    <a:pt x="18294" y="2041"/>
                    <a:pt x="16978" y="1494"/>
                  </a:cubicBezTo>
                  <a:cubicBezTo>
                    <a:pt x="16239" y="1184"/>
                    <a:pt x="15499" y="888"/>
                    <a:pt x="14686" y="858"/>
                  </a:cubicBezTo>
                  <a:cubicBezTo>
                    <a:pt x="14612" y="856"/>
                    <a:pt x="14538" y="854"/>
                    <a:pt x="14464" y="854"/>
                  </a:cubicBezTo>
                  <a:cubicBezTo>
                    <a:pt x="14111" y="854"/>
                    <a:pt x="13767" y="902"/>
                    <a:pt x="13473" y="1184"/>
                  </a:cubicBezTo>
                  <a:cubicBezTo>
                    <a:pt x="13236" y="873"/>
                    <a:pt x="12941" y="651"/>
                    <a:pt x="12586" y="489"/>
                  </a:cubicBezTo>
                  <a:cubicBezTo>
                    <a:pt x="11818" y="160"/>
                    <a:pt x="11047" y="0"/>
                    <a:pt x="10276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3346725" y="1339225"/>
              <a:ext cx="96900" cy="56600"/>
            </a:xfrm>
            <a:custGeom>
              <a:avLst/>
              <a:gdLst/>
              <a:ahLst/>
              <a:cxnLst/>
              <a:rect l="l" t="t" r="r" b="b"/>
              <a:pathLst>
                <a:path w="3876" h="2264" extrusionOk="0">
                  <a:moveTo>
                    <a:pt x="1" y="0"/>
                  </a:moveTo>
                  <a:cubicBezTo>
                    <a:pt x="15" y="89"/>
                    <a:pt x="15" y="163"/>
                    <a:pt x="45" y="237"/>
                  </a:cubicBezTo>
                  <a:cubicBezTo>
                    <a:pt x="75" y="311"/>
                    <a:pt x="134" y="370"/>
                    <a:pt x="193" y="429"/>
                  </a:cubicBezTo>
                  <a:cubicBezTo>
                    <a:pt x="518" y="725"/>
                    <a:pt x="829" y="1050"/>
                    <a:pt x="1184" y="1317"/>
                  </a:cubicBezTo>
                  <a:cubicBezTo>
                    <a:pt x="1923" y="1879"/>
                    <a:pt x="2766" y="2174"/>
                    <a:pt x="3757" y="2263"/>
                  </a:cubicBezTo>
                  <a:cubicBezTo>
                    <a:pt x="3772" y="2263"/>
                    <a:pt x="3816" y="2233"/>
                    <a:pt x="3875" y="2204"/>
                  </a:cubicBezTo>
                  <a:cubicBezTo>
                    <a:pt x="3831" y="2160"/>
                    <a:pt x="3787" y="2086"/>
                    <a:pt x="3727" y="2071"/>
                  </a:cubicBezTo>
                  <a:cubicBezTo>
                    <a:pt x="3535" y="2026"/>
                    <a:pt x="3343" y="1982"/>
                    <a:pt x="3151" y="1953"/>
                  </a:cubicBezTo>
                  <a:cubicBezTo>
                    <a:pt x="1938" y="1701"/>
                    <a:pt x="977" y="1065"/>
                    <a:pt x="193" y="119"/>
                  </a:cubicBezTo>
                  <a:cubicBezTo>
                    <a:pt x="148" y="74"/>
                    <a:pt x="75" y="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3235450" y="1359175"/>
              <a:ext cx="109825" cy="52625"/>
            </a:xfrm>
            <a:custGeom>
              <a:avLst/>
              <a:gdLst/>
              <a:ahLst/>
              <a:cxnLst/>
              <a:rect l="l" t="t" r="r" b="b"/>
              <a:pathLst>
                <a:path w="4393" h="2105" extrusionOk="0">
                  <a:moveTo>
                    <a:pt x="45" y="1"/>
                  </a:moveTo>
                  <a:cubicBezTo>
                    <a:pt x="30" y="16"/>
                    <a:pt x="15" y="45"/>
                    <a:pt x="0" y="75"/>
                  </a:cubicBezTo>
                  <a:cubicBezTo>
                    <a:pt x="59" y="134"/>
                    <a:pt x="118" y="208"/>
                    <a:pt x="192" y="252"/>
                  </a:cubicBezTo>
                  <a:cubicBezTo>
                    <a:pt x="873" y="652"/>
                    <a:pt x="1523" y="1081"/>
                    <a:pt x="2278" y="1347"/>
                  </a:cubicBezTo>
                  <a:cubicBezTo>
                    <a:pt x="2914" y="1583"/>
                    <a:pt x="3535" y="1850"/>
                    <a:pt x="4171" y="2086"/>
                  </a:cubicBezTo>
                  <a:cubicBezTo>
                    <a:pt x="4200" y="2101"/>
                    <a:pt x="4233" y="2105"/>
                    <a:pt x="4269" y="2105"/>
                  </a:cubicBezTo>
                  <a:cubicBezTo>
                    <a:pt x="4304" y="2105"/>
                    <a:pt x="4341" y="2101"/>
                    <a:pt x="4378" y="2101"/>
                  </a:cubicBezTo>
                  <a:lnTo>
                    <a:pt x="4392" y="2012"/>
                  </a:lnTo>
                  <a:cubicBezTo>
                    <a:pt x="4230" y="1938"/>
                    <a:pt x="4067" y="1864"/>
                    <a:pt x="3890" y="1790"/>
                  </a:cubicBezTo>
                  <a:cubicBezTo>
                    <a:pt x="2987" y="1450"/>
                    <a:pt x="2071" y="1140"/>
                    <a:pt x="1242" y="637"/>
                  </a:cubicBezTo>
                  <a:cubicBezTo>
                    <a:pt x="902" y="445"/>
                    <a:pt x="577" y="252"/>
                    <a:pt x="252" y="60"/>
                  </a:cubicBezTo>
                  <a:cubicBezTo>
                    <a:pt x="178" y="31"/>
                    <a:pt x="104" y="16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3104550" y="959150"/>
              <a:ext cx="34425" cy="89500"/>
            </a:xfrm>
            <a:custGeom>
              <a:avLst/>
              <a:gdLst/>
              <a:ahLst/>
              <a:cxnLst/>
              <a:rect l="l" t="t" r="r" b="b"/>
              <a:pathLst>
                <a:path w="1377" h="3580" extrusionOk="0">
                  <a:moveTo>
                    <a:pt x="1361" y="1"/>
                  </a:moveTo>
                  <a:cubicBezTo>
                    <a:pt x="1302" y="30"/>
                    <a:pt x="1243" y="45"/>
                    <a:pt x="1184" y="74"/>
                  </a:cubicBezTo>
                  <a:cubicBezTo>
                    <a:pt x="1154" y="89"/>
                    <a:pt x="1154" y="119"/>
                    <a:pt x="1140" y="134"/>
                  </a:cubicBezTo>
                  <a:cubicBezTo>
                    <a:pt x="622" y="1139"/>
                    <a:pt x="178" y="2160"/>
                    <a:pt x="16" y="3284"/>
                  </a:cubicBezTo>
                  <a:cubicBezTo>
                    <a:pt x="1" y="3372"/>
                    <a:pt x="30" y="3476"/>
                    <a:pt x="45" y="3579"/>
                  </a:cubicBezTo>
                  <a:lnTo>
                    <a:pt x="149" y="3579"/>
                  </a:lnTo>
                  <a:cubicBezTo>
                    <a:pt x="178" y="3491"/>
                    <a:pt x="223" y="3402"/>
                    <a:pt x="238" y="3298"/>
                  </a:cubicBezTo>
                  <a:cubicBezTo>
                    <a:pt x="371" y="2515"/>
                    <a:pt x="607" y="1775"/>
                    <a:pt x="933" y="1051"/>
                  </a:cubicBezTo>
                  <a:cubicBezTo>
                    <a:pt x="1066" y="755"/>
                    <a:pt x="1214" y="474"/>
                    <a:pt x="1347" y="178"/>
                  </a:cubicBezTo>
                  <a:cubicBezTo>
                    <a:pt x="1376" y="134"/>
                    <a:pt x="1361" y="60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504600" y="1372175"/>
              <a:ext cx="86175" cy="25225"/>
            </a:xfrm>
            <a:custGeom>
              <a:avLst/>
              <a:gdLst/>
              <a:ahLst/>
              <a:cxnLst/>
              <a:rect l="l" t="t" r="r" b="b"/>
              <a:pathLst>
                <a:path w="3447" h="1009" extrusionOk="0">
                  <a:moveTo>
                    <a:pt x="3292" y="0"/>
                  </a:moveTo>
                  <a:cubicBezTo>
                    <a:pt x="3267" y="0"/>
                    <a:pt x="3244" y="4"/>
                    <a:pt x="3224" y="13"/>
                  </a:cubicBezTo>
                  <a:cubicBezTo>
                    <a:pt x="2337" y="487"/>
                    <a:pt x="1376" y="649"/>
                    <a:pt x="400" y="797"/>
                  </a:cubicBezTo>
                  <a:cubicBezTo>
                    <a:pt x="267" y="812"/>
                    <a:pt x="134" y="856"/>
                    <a:pt x="0" y="871"/>
                  </a:cubicBezTo>
                  <a:cubicBezTo>
                    <a:pt x="0" y="915"/>
                    <a:pt x="0" y="945"/>
                    <a:pt x="0" y="975"/>
                  </a:cubicBezTo>
                  <a:cubicBezTo>
                    <a:pt x="96" y="987"/>
                    <a:pt x="192" y="1008"/>
                    <a:pt x="288" y="1008"/>
                  </a:cubicBezTo>
                  <a:cubicBezTo>
                    <a:pt x="310" y="1008"/>
                    <a:pt x="333" y="1007"/>
                    <a:pt x="355" y="1004"/>
                  </a:cubicBezTo>
                  <a:cubicBezTo>
                    <a:pt x="651" y="975"/>
                    <a:pt x="962" y="930"/>
                    <a:pt x="1272" y="871"/>
                  </a:cubicBezTo>
                  <a:cubicBezTo>
                    <a:pt x="1967" y="723"/>
                    <a:pt x="2662" y="546"/>
                    <a:pt x="3298" y="191"/>
                  </a:cubicBezTo>
                  <a:cubicBezTo>
                    <a:pt x="3357" y="161"/>
                    <a:pt x="3402" y="73"/>
                    <a:pt x="3446" y="13"/>
                  </a:cubicBezTo>
                  <a:cubicBezTo>
                    <a:pt x="3397" y="13"/>
                    <a:pt x="3341" y="0"/>
                    <a:pt x="3292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3208825" y="1166575"/>
              <a:ext cx="18125" cy="81725"/>
            </a:xfrm>
            <a:custGeom>
              <a:avLst/>
              <a:gdLst/>
              <a:ahLst/>
              <a:cxnLst/>
              <a:rect l="l" t="t" r="r" b="b"/>
              <a:pathLst>
                <a:path w="725" h="3269" extrusionOk="0">
                  <a:moveTo>
                    <a:pt x="178" y="0"/>
                  </a:moveTo>
                  <a:cubicBezTo>
                    <a:pt x="133" y="59"/>
                    <a:pt x="74" y="118"/>
                    <a:pt x="60" y="177"/>
                  </a:cubicBezTo>
                  <a:cubicBezTo>
                    <a:pt x="30" y="444"/>
                    <a:pt x="30" y="710"/>
                    <a:pt x="0" y="1020"/>
                  </a:cubicBezTo>
                  <a:cubicBezTo>
                    <a:pt x="30" y="1701"/>
                    <a:pt x="207" y="2366"/>
                    <a:pt x="444" y="3032"/>
                  </a:cubicBezTo>
                  <a:cubicBezTo>
                    <a:pt x="459" y="3091"/>
                    <a:pt x="488" y="3135"/>
                    <a:pt x="518" y="3180"/>
                  </a:cubicBezTo>
                  <a:cubicBezTo>
                    <a:pt x="562" y="3224"/>
                    <a:pt x="636" y="3239"/>
                    <a:pt x="681" y="3268"/>
                  </a:cubicBezTo>
                  <a:cubicBezTo>
                    <a:pt x="695" y="3209"/>
                    <a:pt x="725" y="3150"/>
                    <a:pt x="710" y="3091"/>
                  </a:cubicBezTo>
                  <a:cubicBezTo>
                    <a:pt x="710" y="3047"/>
                    <a:pt x="681" y="3002"/>
                    <a:pt x="666" y="2943"/>
                  </a:cubicBezTo>
                  <a:cubicBezTo>
                    <a:pt x="533" y="2440"/>
                    <a:pt x="355" y="1952"/>
                    <a:pt x="281" y="1449"/>
                  </a:cubicBezTo>
                  <a:cubicBezTo>
                    <a:pt x="207" y="1035"/>
                    <a:pt x="267" y="606"/>
                    <a:pt x="252" y="177"/>
                  </a:cubicBezTo>
                  <a:cubicBezTo>
                    <a:pt x="252" y="118"/>
                    <a:pt x="207" y="59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3770425" y="1118500"/>
              <a:ext cx="11850" cy="75075"/>
            </a:xfrm>
            <a:custGeom>
              <a:avLst/>
              <a:gdLst/>
              <a:ahLst/>
              <a:cxnLst/>
              <a:rect l="l" t="t" r="r" b="b"/>
              <a:pathLst>
                <a:path w="474" h="3003" extrusionOk="0">
                  <a:moveTo>
                    <a:pt x="267" y="0"/>
                  </a:moveTo>
                  <a:cubicBezTo>
                    <a:pt x="237" y="74"/>
                    <a:pt x="178" y="148"/>
                    <a:pt x="163" y="222"/>
                  </a:cubicBezTo>
                  <a:cubicBezTo>
                    <a:pt x="163" y="400"/>
                    <a:pt x="208" y="577"/>
                    <a:pt x="193" y="755"/>
                  </a:cubicBezTo>
                  <a:cubicBezTo>
                    <a:pt x="148" y="1376"/>
                    <a:pt x="75" y="1982"/>
                    <a:pt x="30" y="2603"/>
                  </a:cubicBezTo>
                  <a:cubicBezTo>
                    <a:pt x="15" y="2722"/>
                    <a:pt x="1" y="2840"/>
                    <a:pt x="1" y="2958"/>
                  </a:cubicBezTo>
                  <a:cubicBezTo>
                    <a:pt x="30" y="2973"/>
                    <a:pt x="60" y="2988"/>
                    <a:pt x="89" y="3003"/>
                  </a:cubicBezTo>
                  <a:cubicBezTo>
                    <a:pt x="134" y="2929"/>
                    <a:pt x="208" y="2855"/>
                    <a:pt x="222" y="2766"/>
                  </a:cubicBezTo>
                  <a:cubicBezTo>
                    <a:pt x="282" y="2559"/>
                    <a:pt x="311" y="2337"/>
                    <a:pt x="341" y="2115"/>
                  </a:cubicBezTo>
                  <a:cubicBezTo>
                    <a:pt x="459" y="1479"/>
                    <a:pt x="474" y="843"/>
                    <a:pt x="400" y="208"/>
                  </a:cubicBezTo>
                  <a:cubicBezTo>
                    <a:pt x="385" y="134"/>
                    <a:pt x="311" y="6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3362625" y="829575"/>
              <a:ext cx="85050" cy="7225"/>
            </a:xfrm>
            <a:custGeom>
              <a:avLst/>
              <a:gdLst/>
              <a:ahLst/>
              <a:cxnLst/>
              <a:rect l="l" t="t" r="r" b="b"/>
              <a:pathLst>
                <a:path w="3402" h="289" extrusionOk="0">
                  <a:moveTo>
                    <a:pt x="1287" y="1"/>
                  </a:moveTo>
                  <a:cubicBezTo>
                    <a:pt x="932" y="1"/>
                    <a:pt x="577" y="7"/>
                    <a:pt x="222" y="7"/>
                  </a:cubicBezTo>
                  <a:cubicBezTo>
                    <a:pt x="148" y="7"/>
                    <a:pt x="74" y="67"/>
                    <a:pt x="1" y="111"/>
                  </a:cubicBezTo>
                  <a:cubicBezTo>
                    <a:pt x="74" y="141"/>
                    <a:pt x="148" y="200"/>
                    <a:pt x="222" y="200"/>
                  </a:cubicBezTo>
                  <a:cubicBezTo>
                    <a:pt x="400" y="200"/>
                    <a:pt x="566" y="167"/>
                    <a:pt x="731" y="167"/>
                  </a:cubicBezTo>
                  <a:cubicBezTo>
                    <a:pt x="759" y="167"/>
                    <a:pt x="786" y="168"/>
                    <a:pt x="814" y="170"/>
                  </a:cubicBezTo>
                  <a:cubicBezTo>
                    <a:pt x="1598" y="200"/>
                    <a:pt x="2367" y="244"/>
                    <a:pt x="3136" y="288"/>
                  </a:cubicBezTo>
                  <a:lnTo>
                    <a:pt x="3387" y="288"/>
                  </a:lnTo>
                  <a:lnTo>
                    <a:pt x="3402" y="185"/>
                  </a:lnTo>
                  <a:cubicBezTo>
                    <a:pt x="3313" y="155"/>
                    <a:pt x="3224" y="126"/>
                    <a:pt x="3136" y="126"/>
                  </a:cubicBezTo>
                  <a:cubicBezTo>
                    <a:pt x="2692" y="81"/>
                    <a:pt x="2248" y="37"/>
                    <a:pt x="1820" y="7"/>
                  </a:cubicBezTo>
                  <a:cubicBezTo>
                    <a:pt x="1642" y="3"/>
                    <a:pt x="1465" y="1"/>
                    <a:pt x="1287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3760450" y="1107400"/>
              <a:ext cx="6675" cy="61400"/>
            </a:xfrm>
            <a:custGeom>
              <a:avLst/>
              <a:gdLst/>
              <a:ahLst/>
              <a:cxnLst/>
              <a:rect l="l" t="t" r="r" b="b"/>
              <a:pathLst>
                <a:path w="267" h="2456" extrusionOk="0">
                  <a:moveTo>
                    <a:pt x="74" y="1"/>
                  </a:moveTo>
                  <a:cubicBezTo>
                    <a:pt x="45" y="60"/>
                    <a:pt x="30" y="119"/>
                    <a:pt x="0" y="178"/>
                  </a:cubicBezTo>
                  <a:cubicBezTo>
                    <a:pt x="0" y="208"/>
                    <a:pt x="0" y="237"/>
                    <a:pt x="0" y="267"/>
                  </a:cubicBezTo>
                  <a:cubicBezTo>
                    <a:pt x="15" y="933"/>
                    <a:pt x="15" y="1598"/>
                    <a:pt x="15" y="2264"/>
                  </a:cubicBezTo>
                  <a:lnTo>
                    <a:pt x="15" y="2249"/>
                  </a:lnTo>
                  <a:cubicBezTo>
                    <a:pt x="15" y="2323"/>
                    <a:pt x="74" y="2382"/>
                    <a:pt x="104" y="2456"/>
                  </a:cubicBezTo>
                  <a:cubicBezTo>
                    <a:pt x="148" y="2397"/>
                    <a:pt x="222" y="2337"/>
                    <a:pt x="222" y="2278"/>
                  </a:cubicBezTo>
                  <a:cubicBezTo>
                    <a:pt x="252" y="1997"/>
                    <a:pt x="252" y="1716"/>
                    <a:pt x="267" y="1435"/>
                  </a:cubicBezTo>
                  <a:lnTo>
                    <a:pt x="252" y="1435"/>
                  </a:lnTo>
                  <a:cubicBezTo>
                    <a:pt x="252" y="1258"/>
                    <a:pt x="252" y="1066"/>
                    <a:pt x="252" y="888"/>
                  </a:cubicBezTo>
                  <a:cubicBezTo>
                    <a:pt x="237" y="652"/>
                    <a:pt x="222" y="415"/>
                    <a:pt x="193" y="178"/>
                  </a:cubicBezTo>
                  <a:cubicBezTo>
                    <a:pt x="178" y="119"/>
                    <a:pt x="119" y="60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3371125" y="842325"/>
              <a:ext cx="59175" cy="4825"/>
            </a:xfrm>
            <a:custGeom>
              <a:avLst/>
              <a:gdLst/>
              <a:ahLst/>
              <a:cxnLst/>
              <a:rect l="l" t="t" r="r" b="b"/>
              <a:pathLst>
                <a:path w="2367" h="193" extrusionOk="0">
                  <a:moveTo>
                    <a:pt x="2219" y="0"/>
                  </a:moveTo>
                  <a:cubicBezTo>
                    <a:pt x="1524" y="0"/>
                    <a:pt x="829" y="0"/>
                    <a:pt x="134" y="15"/>
                  </a:cubicBezTo>
                  <a:cubicBezTo>
                    <a:pt x="89" y="15"/>
                    <a:pt x="45" y="59"/>
                    <a:pt x="1" y="89"/>
                  </a:cubicBezTo>
                  <a:cubicBezTo>
                    <a:pt x="1" y="104"/>
                    <a:pt x="1" y="119"/>
                    <a:pt x="15" y="148"/>
                  </a:cubicBezTo>
                  <a:cubicBezTo>
                    <a:pt x="89" y="148"/>
                    <a:pt x="163" y="163"/>
                    <a:pt x="252" y="163"/>
                  </a:cubicBezTo>
                  <a:cubicBezTo>
                    <a:pt x="903" y="178"/>
                    <a:pt x="1553" y="193"/>
                    <a:pt x="2204" y="193"/>
                  </a:cubicBezTo>
                  <a:cubicBezTo>
                    <a:pt x="2249" y="193"/>
                    <a:pt x="2308" y="148"/>
                    <a:pt x="2367" y="119"/>
                  </a:cubicBezTo>
                  <a:cubicBezTo>
                    <a:pt x="2308" y="74"/>
                    <a:pt x="2263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3587050" y="1315475"/>
              <a:ext cx="54375" cy="46325"/>
            </a:xfrm>
            <a:custGeom>
              <a:avLst/>
              <a:gdLst/>
              <a:ahLst/>
              <a:cxnLst/>
              <a:rect l="l" t="t" r="r" b="b"/>
              <a:pathLst>
                <a:path w="2175" h="1853" extrusionOk="0">
                  <a:moveTo>
                    <a:pt x="2087" y="0"/>
                  </a:moveTo>
                  <a:cubicBezTo>
                    <a:pt x="2060" y="0"/>
                    <a:pt x="2034" y="4"/>
                    <a:pt x="2012" y="19"/>
                  </a:cubicBezTo>
                  <a:cubicBezTo>
                    <a:pt x="1938" y="63"/>
                    <a:pt x="1864" y="122"/>
                    <a:pt x="1805" y="181"/>
                  </a:cubicBezTo>
                  <a:cubicBezTo>
                    <a:pt x="1287" y="640"/>
                    <a:pt x="784" y="1083"/>
                    <a:pt x="281" y="1542"/>
                  </a:cubicBezTo>
                  <a:cubicBezTo>
                    <a:pt x="193" y="1616"/>
                    <a:pt x="89" y="1705"/>
                    <a:pt x="0" y="1793"/>
                  </a:cubicBezTo>
                  <a:cubicBezTo>
                    <a:pt x="15" y="1823"/>
                    <a:pt x="15" y="1838"/>
                    <a:pt x="30" y="1853"/>
                  </a:cubicBezTo>
                  <a:cubicBezTo>
                    <a:pt x="163" y="1779"/>
                    <a:pt x="311" y="1705"/>
                    <a:pt x="444" y="1601"/>
                  </a:cubicBezTo>
                  <a:cubicBezTo>
                    <a:pt x="740" y="1364"/>
                    <a:pt x="1050" y="1128"/>
                    <a:pt x="1346" y="876"/>
                  </a:cubicBezTo>
                  <a:cubicBezTo>
                    <a:pt x="1612" y="640"/>
                    <a:pt x="1864" y="403"/>
                    <a:pt x="2130" y="152"/>
                  </a:cubicBezTo>
                  <a:cubicBezTo>
                    <a:pt x="2160" y="122"/>
                    <a:pt x="2160" y="48"/>
                    <a:pt x="2174" y="4"/>
                  </a:cubicBezTo>
                  <a:cubicBezTo>
                    <a:pt x="2145" y="4"/>
                    <a:pt x="2115" y="0"/>
                    <a:pt x="208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3199200" y="1195400"/>
              <a:ext cx="10375" cy="42175"/>
            </a:xfrm>
            <a:custGeom>
              <a:avLst/>
              <a:gdLst/>
              <a:ahLst/>
              <a:cxnLst/>
              <a:rect l="l" t="t" r="r" b="b"/>
              <a:pathLst>
                <a:path w="415" h="1687" extrusionOk="0">
                  <a:moveTo>
                    <a:pt x="134" y="1"/>
                  </a:moveTo>
                  <a:cubicBezTo>
                    <a:pt x="104" y="1"/>
                    <a:pt x="45" y="45"/>
                    <a:pt x="45" y="89"/>
                  </a:cubicBezTo>
                  <a:cubicBezTo>
                    <a:pt x="16" y="134"/>
                    <a:pt x="1" y="208"/>
                    <a:pt x="16" y="267"/>
                  </a:cubicBezTo>
                  <a:cubicBezTo>
                    <a:pt x="75" y="681"/>
                    <a:pt x="134" y="1095"/>
                    <a:pt x="208" y="1524"/>
                  </a:cubicBezTo>
                  <a:cubicBezTo>
                    <a:pt x="208" y="1583"/>
                    <a:pt x="297" y="1642"/>
                    <a:pt x="356" y="1686"/>
                  </a:cubicBezTo>
                  <a:cubicBezTo>
                    <a:pt x="371" y="1613"/>
                    <a:pt x="415" y="1539"/>
                    <a:pt x="400" y="1465"/>
                  </a:cubicBezTo>
                  <a:cubicBezTo>
                    <a:pt x="341" y="1125"/>
                    <a:pt x="267" y="784"/>
                    <a:pt x="208" y="444"/>
                  </a:cubicBezTo>
                  <a:lnTo>
                    <a:pt x="237" y="429"/>
                  </a:lnTo>
                  <a:cubicBezTo>
                    <a:pt x="237" y="326"/>
                    <a:pt x="252" y="208"/>
                    <a:pt x="237" y="104"/>
                  </a:cubicBezTo>
                  <a:cubicBezTo>
                    <a:pt x="223" y="60"/>
                    <a:pt x="164" y="1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3118250" y="1014600"/>
              <a:ext cx="14075" cy="34425"/>
            </a:xfrm>
            <a:custGeom>
              <a:avLst/>
              <a:gdLst/>
              <a:ahLst/>
              <a:cxnLst/>
              <a:rect l="l" t="t" r="r" b="b"/>
              <a:pathLst>
                <a:path w="563" h="1377" extrusionOk="0">
                  <a:moveTo>
                    <a:pt x="532" y="1"/>
                  </a:moveTo>
                  <a:cubicBezTo>
                    <a:pt x="473" y="45"/>
                    <a:pt x="370" y="75"/>
                    <a:pt x="355" y="134"/>
                  </a:cubicBezTo>
                  <a:cubicBezTo>
                    <a:pt x="222" y="459"/>
                    <a:pt x="118" y="814"/>
                    <a:pt x="0" y="1154"/>
                  </a:cubicBezTo>
                  <a:cubicBezTo>
                    <a:pt x="59" y="1243"/>
                    <a:pt x="89" y="1317"/>
                    <a:pt x="133" y="1376"/>
                  </a:cubicBezTo>
                  <a:cubicBezTo>
                    <a:pt x="178" y="1317"/>
                    <a:pt x="237" y="1273"/>
                    <a:pt x="266" y="1199"/>
                  </a:cubicBezTo>
                  <a:cubicBezTo>
                    <a:pt x="370" y="873"/>
                    <a:pt x="459" y="533"/>
                    <a:pt x="547" y="193"/>
                  </a:cubicBezTo>
                  <a:cubicBezTo>
                    <a:pt x="562" y="134"/>
                    <a:pt x="532" y="75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3301625" y="848150"/>
              <a:ext cx="42175" cy="13800"/>
            </a:xfrm>
            <a:custGeom>
              <a:avLst/>
              <a:gdLst/>
              <a:ahLst/>
              <a:cxnLst/>
              <a:rect l="l" t="t" r="r" b="b"/>
              <a:pathLst>
                <a:path w="1687" h="552" extrusionOk="0">
                  <a:moveTo>
                    <a:pt x="1515" y="1"/>
                  </a:moveTo>
                  <a:cubicBezTo>
                    <a:pt x="1507" y="1"/>
                    <a:pt x="1500" y="2"/>
                    <a:pt x="1494" y="4"/>
                  </a:cubicBezTo>
                  <a:cubicBezTo>
                    <a:pt x="1036" y="122"/>
                    <a:pt x="592" y="255"/>
                    <a:pt x="148" y="403"/>
                  </a:cubicBezTo>
                  <a:cubicBezTo>
                    <a:pt x="104" y="418"/>
                    <a:pt x="74" y="462"/>
                    <a:pt x="0" y="521"/>
                  </a:cubicBezTo>
                  <a:cubicBezTo>
                    <a:pt x="74" y="551"/>
                    <a:pt x="89" y="551"/>
                    <a:pt x="104" y="551"/>
                  </a:cubicBezTo>
                  <a:cubicBezTo>
                    <a:pt x="148" y="551"/>
                    <a:pt x="178" y="536"/>
                    <a:pt x="207" y="536"/>
                  </a:cubicBezTo>
                  <a:cubicBezTo>
                    <a:pt x="636" y="418"/>
                    <a:pt x="1080" y="300"/>
                    <a:pt x="1509" y="181"/>
                  </a:cubicBezTo>
                  <a:cubicBezTo>
                    <a:pt x="1583" y="167"/>
                    <a:pt x="1627" y="107"/>
                    <a:pt x="1686" y="63"/>
                  </a:cubicBezTo>
                  <a:cubicBezTo>
                    <a:pt x="1635" y="38"/>
                    <a:pt x="1562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3133400" y="1023850"/>
              <a:ext cx="12600" cy="27375"/>
            </a:xfrm>
            <a:custGeom>
              <a:avLst/>
              <a:gdLst/>
              <a:ahLst/>
              <a:cxnLst/>
              <a:rect l="l" t="t" r="r" b="b"/>
              <a:pathLst>
                <a:path w="504" h="1095" extrusionOk="0">
                  <a:moveTo>
                    <a:pt x="459" y="1"/>
                  </a:moveTo>
                  <a:cubicBezTo>
                    <a:pt x="400" y="30"/>
                    <a:pt x="311" y="60"/>
                    <a:pt x="281" y="104"/>
                  </a:cubicBezTo>
                  <a:cubicBezTo>
                    <a:pt x="178" y="355"/>
                    <a:pt x="89" y="607"/>
                    <a:pt x="0" y="873"/>
                  </a:cubicBezTo>
                  <a:cubicBezTo>
                    <a:pt x="45" y="947"/>
                    <a:pt x="89" y="1021"/>
                    <a:pt x="134" y="1095"/>
                  </a:cubicBezTo>
                  <a:cubicBezTo>
                    <a:pt x="178" y="1036"/>
                    <a:pt x="237" y="977"/>
                    <a:pt x="267" y="903"/>
                  </a:cubicBezTo>
                  <a:cubicBezTo>
                    <a:pt x="341" y="681"/>
                    <a:pt x="415" y="444"/>
                    <a:pt x="488" y="222"/>
                  </a:cubicBezTo>
                  <a:cubicBezTo>
                    <a:pt x="503" y="148"/>
                    <a:pt x="474" y="75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3314550" y="831600"/>
              <a:ext cx="30725" cy="11850"/>
            </a:xfrm>
            <a:custGeom>
              <a:avLst/>
              <a:gdLst/>
              <a:ahLst/>
              <a:cxnLst/>
              <a:rect l="l" t="t" r="r" b="b"/>
              <a:pathLst>
                <a:path w="1229" h="474" extrusionOk="0">
                  <a:moveTo>
                    <a:pt x="1036" y="0"/>
                  </a:moveTo>
                  <a:cubicBezTo>
                    <a:pt x="755" y="60"/>
                    <a:pt x="459" y="133"/>
                    <a:pt x="178" y="222"/>
                  </a:cubicBezTo>
                  <a:cubicBezTo>
                    <a:pt x="134" y="222"/>
                    <a:pt x="75" y="252"/>
                    <a:pt x="45" y="296"/>
                  </a:cubicBezTo>
                  <a:cubicBezTo>
                    <a:pt x="16" y="341"/>
                    <a:pt x="16" y="400"/>
                    <a:pt x="1" y="444"/>
                  </a:cubicBezTo>
                  <a:cubicBezTo>
                    <a:pt x="45" y="459"/>
                    <a:pt x="104" y="474"/>
                    <a:pt x="149" y="474"/>
                  </a:cubicBezTo>
                  <a:cubicBezTo>
                    <a:pt x="459" y="385"/>
                    <a:pt x="770" y="296"/>
                    <a:pt x="1081" y="207"/>
                  </a:cubicBezTo>
                  <a:cubicBezTo>
                    <a:pt x="1140" y="193"/>
                    <a:pt x="1184" y="148"/>
                    <a:pt x="1228" y="119"/>
                  </a:cubicBezTo>
                  <a:lnTo>
                    <a:pt x="1228" y="60"/>
                  </a:lnTo>
                  <a:cubicBezTo>
                    <a:pt x="1169" y="30"/>
                    <a:pt x="1095" y="0"/>
                    <a:pt x="1036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3770425" y="1078200"/>
              <a:ext cx="8150" cy="29225"/>
            </a:xfrm>
            <a:custGeom>
              <a:avLst/>
              <a:gdLst/>
              <a:ahLst/>
              <a:cxnLst/>
              <a:rect l="l" t="t" r="r" b="b"/>
              <a:pathLst>
                <a:path w="326" h="1169" extrusionOk="0">
                  <a:moveTo>
                    <a:pt x="60" y="1"/>
                  </a:moveTo>
                  <a:cubicBezTo>
                    <a:pt x="30" y="30"/>
                    <a:pt x="1" y="45"/>
                    <a:pt x="1" y="45"/>
                  </a:cubicBezTo>
                  <a:cubicBezTo>
                    <a:pt x="45" y="400"/>
                    <a:pt x="89" y="740"/>
                    <a:pt x="148" y="1095"/>
                  </a:cubicBezTo>
                  <a:cubicBezTo>
                    <a:pt x="148" y="1124"/>
                    <a:pt x="222" y="1139"/>
                    <a:pt x="267" y="1169"/>
                  </a:cubicBezTo>
                  <a:cubicBezTo>
                    <a:pt x="282" y="1124"/>
                    <a:pt x="326" y="1065"/>
                    <a:pt x="326" y="1021"/>
                  </a:cubicBezTo>
                  <a:cubicBezTo>
                    <a:pt x="267" y="725"/>
                    <a:pt x="208" y="415"/>
                    <a:pt x="134" y="119"/>
                  </a:cubicBezTo>
                  <a:cubicBezTo>
                    <a:pt x="119" y="74"/>
                    <a:pt x="89" y="45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3748250" y="1129950"/>
              <a:ext cx="6300" cy="24800"/>
            </a:xfrm>
            <a:custGeom>
              <a:avLst/>
              <a:gdLst/>
              <a:ahLst/>
              <a:cxnLst/>
              <a:rect l="l" t="t" r="r" b="b"/>
              <a:pathLst>
                <a:path w="252" h="992" extrusionOk="0">
                  <a:moveTo>
                    <a:pt x="119" y="1"/>
                  </a:moveTo>
                  <a:cubicBezTo>
                    <a:pt x="89" y="31"/>
                    <a:pt x="30" y="60"/>
                    <a:pt x="30" y="104"/>
                  </a:cubicBezTo>
                  <a:cubicBezTo>
                    <a:pt x="15" y="356"/>
                    <a:pt x="0" y="607"/>
                    <a:pt x="0" y="859"/>
                  </a:cubicBezTo>
                  <a:cubicBezTo>
                    <a:pt x="0" y="903"/>
                    <a:pt x="59" y="947"/>
                    <a:pt x="104" y="992"/>
                  </a:cubicBezTo>
                  <a:cubicBezTo>
                    <a:pt x="133" y="947"/>
                    <a:pt x="207" y="903"/>
                    <a:pt x="207" y="859"/>
                  </a:cubicBezTo>
                  <a:lnTo>
                    <a:pt x="222" y="859"/>
                  </a:lnTo>
                  <a:cubicBezTo>
                    <a:pt x="237" y="740"/>
                    <a:pt x="237" y="622"/>
                    <a:pt x="237" y="504"/>
                  </a:cubicBezTo>
                  <a:lnTo>
                    <a:pt x="252" y="504"/>
                  </a:lnTo>
                  <a:cubicBezTo>
                    <a:pt x="252" y="371"/>
                    <a:pt x="252" y="238"/>
                    <a:pt x="222" y="119"/>
                  </a:cubicBezTo>
                  <a:cubicBezTo>
                    <a:pt x="222" y="75"/>
                    <a:pt x="148" y="3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9"/>
            <p:cNvSpPr/>
            <p:nvPr/>
          </p:nvSpPr>
          <p:spPr>
            <a:xfrm>
              <a:off x="3344150" y="856300"/>
              <a:ext cx="27375" cy="8600"/>
            </a:xfrm>
            <a:custGeom>
              <a:avLst/>
              <a:gdLst/>
              <a:ahLst/>
              <a:cxnLst/>
              <a:rect l="l" t="t" r="r" b="b"/>
              <a:pathLst>
                <a:path w="1095" h="344" extrusionOk="0">
                  <a:moveTo>
                    <a:pt x="961" y="1"/>
                  </a:moveTo>
                  <a:cubicBezTo>
                    <a:pt x="956" y="1"/>
                    <a:pt x="951" y="2"/>
                    <a:pt x="947" y="3"/>
                  </a:cubicBezTo>
                  <a:cubicBezTo>
                    <a:pt x="680" y="48"/>
                    <a:pt x="399" y="92"/>
                    <a:pt x="133" y="151"/>
                  </a:cubicBezTo>
                  <a:cubicBezTo>
                    <a:pt x="89" y="166"/>
                    <a:pt x="44" y="225"/>
                    <a:pt x="0" y="255"/>
                  </a:cubicBezTo>
                  <a:lnTo>
                    <a:pt x="44" y="343"/>
                  </a:lnTo>
                  <a:cubicBezTo>
                    <a:pt x="355" y="284"/>
                    <a:pt x="666" y="240"/>
                    <a:pt x="976" y="166"/>
                  </a:cubicBezTo>
                  <a:cubicBezTo>
                    <a:pt x="1020" y="166"/>
                    <a:pt x="1050" y="107"/>
                    <a:pt x="1094" y="62"/>
                  </a:cubicBezTo>
                  <a:cubicBezTo>
                    <a:pt x="1042" y="49"/>
                    <a:pt x="1001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9"/>
            <p:cNvSpPr/>
            <p:nvPr/>
          </p:nvSpPr>
          <p:spPr>
            <a:xfrm>
              <a:off x="3132650" y="985025"/>
              <a:ext cx="13350" cy="20375"/>
            </a:xfrm>
            <a:custGeom>
              <a:avLst/>
              <a:gdLst/>
              <a:ahLst/>
              <a:cxnLst/>
              <a:rect l="l" t="t" r="r" b="b"/>
              <a:pathLst>
                <a:path w="534" h="815" extrusionOk="0">
                  <a:moveTo>
                    <a:pt x="504" y="1"/>
                  </a:moveTo>
                  <a:cubicBezTo>
                    <a:pt x="459" y="16"/>
                    <a:pt x="371" y="16"/>
                    <a:pt x="356" y="45"/>
                  </a:cubicBezTo>
                  <a:cubicBezTo>
                    <a:pt x="237" y="252"/>
                    <a:pt x="119" y="459"/>
                    <a:pt x="1" y="681"/>
                  </a:cubicBezTo>
                  <a:cubicBezTo>
                    <a:pt x="30" y="740"/>
                    <a:pt x="45" y="814"/>
                    <a:pt x="75" y="814"/>
                  </a:cubicBezTo>
                  <a:cubicBezTo>
                    <a:pt x="119" y="814"/>
                    <a:pt x="178" y="785"/>
                    <a:pt x="208" y="755"/>
                  </a:cubicBezTo>
                  <a:cubicBezTo>
                    <a:pt x="311" y="548"/>
                    <a:pt x="415" y="341"/>
                    <a:pt x="518" y="134"/>
                  </a:cubicBezTo>
                  <a:cubicBezTo>
                    <a:pt x="533" y="104"/>
                    <a:pt x="518" y="45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9"/>
            <p:cNvSpPr/>
            <p:nvPr/>
          </p:nvSpPr>
          <p:spPr>
            <a:xfrm>
              <a:off x="3209925" y="1249975"/>
              <a:ext cx="14075" cy="20875"/>
            </a:xfrm>
            <a:custGeom>
              <a:avLst/>
              <a:gdLst/>
              <a:ahLst/>
              <a:cxnLst/>
              <a:rect l="l" t="t" r="r" b="b"/>
              <a:pathLst>
                <a:path w="563" h="835" extrusionOk="0">
                  <a:moveTo>
                    <a:pt x="93" y="0"/>
                  </a:moveTo>
                  <a:cubicBezTo>
                    <a:pt x="82" y="0"/>
                    <a:pt x="75" y="2"/>
                    <a:pt x="75" y="6"/>
                  </a:cubicBezTo>
                  <a:cubicBezTo>
                    <a:pt x="45" y="51"/>
                    <a:pt x="1" y="110"/>
                    <a:pt x="30" y="154"/>
                  </a:cubicBezTo>
                  <a:cubicBezTo>
                    <a:pt x="104" y="332"/>
                    <a:pt x="208" y="509"/>
                    <a:pt x="311" y="687"/>
                  </a:cubicBezTo>
                  <a:cubicBezTo>
                    <a:pt x="356" y="746"/>
                    <a:pt x="430" y="775"/>
                    <a:pt x="518" y="834"/>
                  </a:cubicBezTo>
                  <a:cubicBezTo>
                    <a:pt x="548" y="761"/>
                    <a:pt x="563" y="731"/>
                    <a:pt x="548" y="731"/>
                  </a:cubicBezTo>
                  <a:cubicBezTo>
                    <a:pt x="430" y="494"/>
                    <a:pt x="311" y="258"/>
                    <a:pt x="193" y="36"/>
                  </a:cubicBezTo>
                  <a:cubicBezTo>
                    <a:pt x="182" y="14"/>
                    <a:pt x="124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9"/>
            <p:cNvSpPr/>
            <p:nvPr/>
          </p:nvSpPr>
          <p:spPr>
            <a:xfrm>
              <a:off x="3150775" y="1036425"/>
              <a:ext cx="7800" cy="18875"/>
            </a:xfrm>
            <a:custGeom>
              <a:avLst/>
              <a:gdLst/>
              <a:ahLst/>
              <a:cxnLst/>
              <a:rect l="l" t="t" r="r" b="b"/>
              <a:pathLst>
                <a:path w="312" h="755" extrusionOk="0">
                  <a:moveTo>
                    <a:pt x="252" y="0"/>
                  </a:moveTo>
                  <a:cubicBezTo>
                    <a:pt x="193" y="45"/>
                    <a:pt x="119" y="74"/>
                    <a:pt x="89" y="133"/>
                  </a:cubicBezTo>
                  <a:cubicBezTo>
                    <a:pt x="45" y="237"/>
                    <a:pt x="30" y="370"/>
                    <a:pt x="0" y="488"/>
                  </a:cubicBezTo>
                  <a:lnTo>
                    <a:pt x="15" y="488"/>
                  </a:lnTo>
                  <a:cubicBezTo>
                    <a:pt x="15" y="518"/>
                    <a:pt x="0" y="548"/>
                    <a:pt x="15" y="562"/>
                  </a:cubicBezTo>
                  <a:cubicBezTo>
                    <a:pt x="45" y="622"/>
                    <a:pt x="89" y="681"/>
                    <a:pt x="134" y="755"/>
                  </a:cubicBezTo>
                  <a:cubicBezTo>
                    <a:pt x="163" y="695"/>
                    <a:pt x="222" y="636"/>
                    <a:pt x="237" y="577"/>
                  </a:cubicBezTo>
                  <a:cubicBezTo>
                    <a:pt x="281" y="444"/>
                    <a:pt x="311" y="326"/>
                    <a:pt x="311" y="193"/>
                  </a:cubicBezTo>
                  <a:cubicBezTo>
                    <a:pt x="311" y="133"/>
                    <a:pt x="267" y="6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9"/>
            <p:cNvSpPr/>
            <p:nvPr/>
          </p:nvSpPr>
          <p:spPr>
            <a:xfrm>
              <a:off x="3603675" y="1346100"/>
              <a:ext cx="17775" cy="14975"/>
            </a:xfrm>
            <a:custGeom>
              <a:avLst/>
              <a:gdLst/>
              <a:ahLst/>
              <a:cxnLst/>
              <a:rect l="l" t="t" r="r" b="b"/>
              <a:pathLst>
                <a:path w="711" h="599" extrusionOk="0">
                  <a:moveTo>
                    <a:pt x="628" y="1"/>
                  </a:moveTo>
                  <a:cubicBezTo>
                    <a:pt x="592" y="1"/>
                    <a:pt x="555" y="14"/>
                    <a:pt x="533" y="36"/>
                  </a:cubicBezTo>
                  <a:cubicBezTo>
                    <a:pt x="415" y="125"/>
                    <a:pt x="326" y="228"/>
                    <a:pt x="223" y="332"/>
                  </a:cubicBezTo>
                  <a:cubicBezTo>
                    <a:pt x="149" y="406"/>
                    <a:pt x="90" y="494"/>
                    <a:pt x="1" y="598"/>
                  </a:cubicBezTo>
                  <a:cubicBezTo>
                    <a:pt x="6" y="598"/>
                    <a:pt x="12" y="598"/>
                    <a:pt x="18" y="598"/>
                  </a:cubicBezTo>
                  <a:cubicBezTo>
                    <a:pt x="257" y="598"/>
                    <a:pt x="667" y="298"/>
                    <a:pt x="696" y="125"/>
                  </a:cubicBezTo>
                  <a:cubicBezTo>
                    <a:pt x="711" y="80"/>
                    <a:pt x="681" y="6"/>
                    <a:pt x="666" y="6"/>
                  </a:cubicBezTo>
                  <a:cubicBezTo>
                    <a:pt x="654" y="2"/>
                    <a:pt x="641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3326750" y="1318375"/>
              <a:ext cx="14450" cy="17175"/>
            </a:xfrm>
            <a:custGeom>
              <a:avLst/>
              <a:gdLst/>
              <a:ahLst/>
              <a:cxnLst/>
              <a:rect l="l" t="t" r="r" b="b"/>
              <a:pathLst>
                <a:path w="578" h="687" extrusionOk="0">
                  <a:moveTo>
                    <a:pt x="77" y="0"/>
                  </a:moveTo>
                  <a:cubicBezTo>
                    <a:pt x="64" y="0"/>
                    <a:pt x="53" y="2"/>
                    <a:pt x="45" y="6"/>
                  </a:cubicBezTo>
                  <a:cubicBezTo>
                    <a:pt x="16" y="36"/>
                    <a:pt x="1" y="80"/>
                    <a:pt x="1" y="125"/>
                  </a:cubicBezTo>
                  <a:cubicBezTo>
                    <a:pt x="1" y="332"/>
                    <a:pt x="312" y="642"/>
                    <a:pt x="563" y="687"/>
                  </a:cubicBezTo>
                  <a:cubicBezTo>
                    <a:pt x="563" y="642"/>
                    <a:pt x="578" y="613"/>
                    <a:pt x="563" y="598"/>
                  </a:cubicBezTo>
                  <a:cubicBezTo>
                    <a:pt x="430" y="406"/>
                    <a:pt x="297" y="213"/>
                    <a:pt x="164" y="36"/>
                  </a:cubicBezTo>
                  <a:cubicBezTo>
                    <a:pt x="153" y="14"/>
                    <a:pt x="110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3653225" y="1292000"/>
              <a:ext cx="18875" cy="12550"/>
            </a:xfrm>
            <a:custGeom>
              <a:avLst/>
              <a:gdLst/>
              <a:ahLst/>
              <a:cxnLst/>
              <a:rect l="l" t="t" r="r" b="b"/>
              <a:pathLst>
                <a:path w="755" h="502" extrusionOk="0">
                  <a:moveTo>
                    <a:pt x="666" y="0"/>
                  </a:moveTo>
                  <a:cubicBezTo>
                    <a:pt x="644" y="0"/>
                    <a:pt x="622" y="4"/>
                    <a:pt x="607" y="11"/>
                  </a:cubicBezTo>
                  <a:lnTo>
                    <a:pt x="592" y="11"/>
                  </a:lnTo>
                  <a:cubicBezTo>
                    <a:pt x="474" y="85"/>
                    <a:pt x="341" y="174"/>
                    <a:pt x="222" y="263"/>
                  </a:cubicBezTo>
                  <a:cubicBezTo>
                    <a:pt x="148" y="322"/>
                    <a:pt x="89" y="411"/>
                    <a:pt x="1" y="499"/>
                  </a:cubicBezTo>
                  <a:cubicBezTo>
                    <a:pt x="12" y="501"/>
                    <a:pt x="24" y="502"/>
                    <a:pt x="37" y="502"/>
                  </a:cubicBezTo>
                  <a:cubicBezTo>
                    <a:pt x="270" y="502"/>
                    <a:pt x="698" y="255"/>
                    <a:pt x="740" y="115"/>
                  </a:cubicBezTo>
                  <a:cubicBezTo>
                    <a:pt x="755" y="85"/>
                    <a:pt x="740" y="11"/>
                    <a:pt x="725" y="11"/>
                  </a:cubicBezTo>
                  <a:cubicBezTo>
                    <a:pt x="710" y="4"/>
                    <a:pt x="688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3141150" y="934075"/>
              <a:ext cx="14825" cy="14750"/>
            </a:xfrm>
            <a:custGeom>
              <a:avLst/>
              <a:gdLst/>
              <a:ahLst/>
              <a:cxnLst/>
              <a:rect l="l" t="t" r="r" b="b"/>
              <a:pathLst>
                <a:path w="593" h="590" extrusionOk="0">
                  <a:moveTo>
                    <a:pt x="433" y="0"/>
                  </a:moveTo>
                  <a:cubicBezTo>
                    <a:pt x="417" y="0"/>
                    <a:pt x="405" y="4"/>
                    <a:pt x="400" y="13"/>
                  </a:cubicBezTo>
                  <a:cubicBezTo>
                    <a:pt x="267" y="146"/>
                    <a:pt x="134" y="294"/>
                    <a:pt x="31" y="456"/>
                  </a:cubicBezTo>
                  <a:cubicBezTo>
                    <a:pt x="1" y="486"/>
                    <a:pt x="45" y="545"/>
                    <a:pt x="60" y="589"/>
                  </a:cubicBezTo>
                  <a:cubicBezTo>
                    <a:pt x="105" y="575"/>
                    <a:pt x="149" y="575"/>
                    <a:pt x="178" y="560"/>
                  </a:cubicBezTo>
                  <a:lnTo>
                    <a:pt x="178" y="545"/>
                  </a:lnTo>
                  <a:cubicBezTo>
                    <a:pt x="297" y="427"/>
                    <a:pt x="415" y="294"/>
                    <a:pt x="533" y="146"/>
                  </a:cubicBezTo>
                  <a:cubicBezTo>
                    <a:pt x="548" y="131"/>
                    <a:pt x="548" y="101"/>
                    <a:pt x="593" y="27"/>
                  </a:cubicBezTo>
                  <a:cubicBezTo>
                    <a:pt x="531" y="17"/>
                    <a:pt x="470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3163350" y="1316300"/>
              <a:ext cx="8525" cy="25250"/>
            </a:xfrm>
            <a:custGeom>
              <a:avLst/>
              <a:gdLst/>
              <a:ahLst/>
              <a:cxnLst/>
              <a:rect l="l" t="t" r="r" b="b"/>
              <a:pathLst>
                <a:path w="341" h="1010" extrusionOk="0">
                  <a:moveTo>
                    <a:pt x="104" y="0"/>
                  </a:moveTo>
                  <a:cubicBezTo>
                    <a:pt x="74" y="45"/>
                    <a:pt x="0" y="89"/>
                    <a:pt x="0" y="119"/>
                  </a:cubicBezTo>
                  <a:cubicBezTo>
                    <a:pt x="45" y="400"/>
                    <a:pt x="89" y="666"/>
                    <a:pt x="148" y="947"/>
                  </a:cubicBezTo>
                  <a:cubicBezTo>
                    <a:pt x="161" y="973"/>
                    <a:pt x="218" y="1009"/>
                    <a:pt x="252" y="1009"/>
                  </a:cubicBezTo>
                  <a:cubicBezTo>
                    <a:pt x="258" y="1009"/>
                    <a:pt x="262" y="1008"/>
                    <a:pt x="267" y="1006"/>
                  </a:cubicBezTo>
                  <a:cubicBezTo>
                    <a:pt x="311" y="991"/>
                    <a:pt x="326" y="932"/>
                    <a:pt x="340" y="932"/>
                  </a:cubicBezTo>
                  <a:cubicBezTo>
                    <a:pt x="296" y="622"/>
                    <a:pt x="252" y="370"/>
                    <a:pt x="207" y="119"/>
                  </a:cubicBezTo>
                  <a:cubicBezTo>
                    <a:pt x="207" y="74"/>
                    <a:pt x="148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3135250" y="1287025"/>
              <a:ext cx="5925" cy="21525"/>
            </a:xfrm>
            <a:custGeom>
              <a:avLst/>
              <a:gdLst/>
              <a:ahLst/>
              <a:cxnLst/>
              <a:rect l="l" t="t" r="r" b="b"/>
              <a:pathLst>
                <a:path w="237" h="861" extrusionOk="0">
                  <a:moveTo>
                    <a:pt x="104" y="0"/>
                  </a:moveTo>
                  <a:cubicBezTo>
                    <a:pt x="70" y="0"/>
                    <a:pt x="15" y="35"/>
                    <a:pt x="15" y="48"/>
                  </a:cubicBezTo>
                  <a:cubicBezTo>
                    <a:pt x="0" y="299"/>
                    <a:pt x="0" y="550"/>
                    <a:pt x="15" y="787"/>
                  </a:cubicBezTo>
                  <a:cubicBezTo>
                    <a:pt x="15" y="817"/>
                    <a:pt x="89" y="861"/>
                    <a:pt x="119" y="861"/>
                  </a:cubicBezTo>
                  <a:cubicBezTo>
                    <a:pt x="148" y="846"/>
                    <a:pt x="193" y="802"/>
                    <a:pt x="207" y="772"/>
                  </a:cubicBezTo>
                  <a:cubicBezTo>
                    <a:pt x="222" y="654"/>
                    <a:pt x="222" y="536"/>
                    <a:pt x="222" y="462"/>
                  </a:cubicBezTo>
                  <a:cubicBezTo>
                    <a:pt x="222" y="314"/>
                    <a:pt x="237" y="195"/>
                    <a:pt x="222" y="107"/>
                  </a:cubicBezTo>
                  <a:cubicBezTo>
                    <a:pt x="222" y="62"/>
                    <a:pt x="163" y="18"/>
                    <a:pt x="119" y="3"/>
                  </a:cubicBezTo>
                  <a:cubicBezTo>
                    <a:pt x="115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3145600" y="1302250"/>
              <a:ext cx="8525" cy="22575"/>
            </a:xfrm>
            <a:custGeom>
              <a:avLst/>
              <a:gdLst/>
              <a:ahLst/>
              <a:cxnLst/>
              <a:rect l="l" t="t" r="r" b="b"/>
              <a:pathLst>
                <a:path w="341" h="903" extrusionOk="0">
                  <a:moveTo>
                    <a:pt x="134" y="1"/>
                  </a:moveTo>
                  <a:cubicBezTo>
                    <a:pt x="89" y="45"/>
                    <a:pt x="45" y="104"/>
                    <a:pt x="0" y="148"/>
                  </a:cubicBezTo>
                  <a:cubicBezTo>
                    <a:pt x="45" y="370"/>
                    <a:pt x="74" y="577"/>
                    <a:pt x="134" y="755"/>
                  </a:cubicBezTo>
                  <a:cubicBezTo>
                    <a:pt x="148" y="814"/>
                    <a:pt x="222" y="858"/>
                    <a:pt x="267" y="903"/>
                  </a:cubicBezTo>
                  <a:cubicBezTo>
                    <a:pt x="281" y="843"/>
                    <a:pt x="341" y="784"/>
                    <a:pt x="326" y="725"/>
                  </a:cubicBezTo>
                  <a:cubicBezTo>
                    <a:pt x="311" y="533"/>
                    <a:pt x="296" y="341"/>
                    <a:pt x="252" y="148"/>
                  </a:cubicBezTo>
                  <a:cubicBezTo>
                    <a:pt x="237" y="104"/>
                    <a:pt x="178" y="4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3434725" y="1449400"/>
              <a:ext cx="14075" cy="15550"/>
            </a:xfrm>
            <a:custGeom>
              <a:avLst/>
              <a:gdLst/>
              <a:ahLst/>
              <a:cxnLst/>
              <a:rect l="l" t="t" r="r" b="b"/>
              <a:pathLst>
                <a:path w="563" h="622" extrusionOk="0">
                  <a:moveTo>
                    <a:pt x="74" y="0"/>
                  </a:moveTo>
                  <a:cubicBezTo>
                    <a:pt x="45" y="104"/>
                    <a:pt x="0" y="193"/>
                    <a:pt x="30" y="222"/>
                  </a:cubicBezTo>
                  <a:cubicBezTo>
                    <a:pt x="119" y="355"/>
                    <a:pt x="237" y="488"/>
                    <a:pt x="370" y="607"/>
                  </a:cubicBezTo>
                  <a:cubicBezTo>
                    <a:pt x="381" y="618"/>
                    <a:pt x="402" y="621"/>
                    <a:pt x="427" y="621"/>
                  </a:cubicBezTo>
                  <a:cubicBezTo>
                    <a:pt x="455" y="621"/>
                    <a:pt x="487" y="617"/>
                    <a:pt x="517" y="617"/>
                  </a:cubicBezTo>
                  <a:cubicBezTo>
                    <a:pt x="533" y="617"/>
                    <a:pt x="549" y="618"/>
                    <a:pt x="562" y="622"/>
                  </a:cubicBezTo>
                  <a:cubicBezTo>
                    <a:pt x="548" y="548"/>
                    <a:pt x="562" y="474"/>
                    <a:pt x="518" y="429"/>
                  </a:cubicBezTo>
                  <a:cubicBezTo>
                    <a:pt x="429" y="311"/>
                    <a:pt x="326" y="207"/>
                    <a:pt x="237" y="104"/>
                  </a:cubicBezTo>
                  <a:cubicBezTo>
                    <a:pt x="193" y="74"/>
                    <a:pt x="163" y="6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3413275" y="1450500"/>
              <a:ext cx="15550" cy="15500"/>
            </a:xfrm>
            <a:custGeom>
              <a:avLst/>
              <a:gdLst/>
              <a:ahLst/>
              <a:cxnLst/>
              <a:rect l="l" t="t" r="r" b="b"/>
              <a:pathLst>
                <a:path w="622" h="620" extrusionOk="0">
                  <a:moveTo>
                    <a:pt x="75" y="1"/>
                  </a:moveTo>
                  <a:cubicBezTo>
                    <a:pt x="45" y="75"/>
                    <a:pt x="1" y="163"/>
                    <a:pt x="15" y="178"/>
                  </a:cubicBezTo>
                  <a:cubicBezTo>
                    <a:pt x="163" y="341"/>
                    <a:pt x="311" y="474"/>
                    <a:pt x="459" y="607"/>
                  </a:cubicBezTo>
                  <a:cubicBezTo>
                    <a:pt x="468" y="616"/>
                    <a:pt x="481" y="619"/>
                    <a:pt x="497" y="619"/>
                  </a:cubicBezTo>
                  <a:cubicBezTo>
                    <a:pt x="534" y="619"/>
                    <a:pt x="582" y="598"/>
                    <a:pt x="592" y="578"/>
                  </a:cubicBezTo>
                  <a:cubicBezTo>
                    <a:pt x="622" y="548"/>
                    <a:pt x="607" y="474"/>
                    <a:pt x="577" y="444"/>
                  </a:cubicBezTo>
                  <a:cubicBezTo>
                    <a:pt x="474" y="326"/>
                    <a:pt x="356" y="208"/>
                    <a:pt x="237" y="90"/>
                  </a:cubicBezTo>
                  <a:cubicBezTo>
                    <a:pt x="208" y="60"/>
                    <a:pt x="148" y="45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3393625" y="1451175"/>
              <a:ext cx="15600" cy="15325"/>
            </a:xfrm>
            <a:custGeom>
              <a:avLst/>
              <a:gdLst/>
              <a:ahLst/>
              <a:cxnLst/>
              <a:rect l="l" t="t" r="r" b="b"/>
              <a:pathLst>
                <a:path w="624" h="613" extrusionOk="0">
                  <a:moveTo>
                    <a:pt x="131" y="1"/>
                  </a:moveTo>
                  <a:cubicBezTo>
                    <a:pt x="65" y="1"/>
                    <a:pt x="0" y="81"/>
                    <a:pt x="47" y="151"/>
                  </a:cubicBezTo>
                  <a:cubicBezTo>
                    <a:pt x="151" y="314"/>
                    <a:pt x="299" y="462"/>
                    <a:pt x="432" y="610"/>
                  </a:cubicBezTo>
                  <a:cubicBezTo>
                    <a:pt x="436" y="612"/>
                    <a:pt x="441" y="613"/>
                    <a:pt x="448" y="613"/>
                  </a:cubicBezTo>
                  <a:cubicBezTo>
                    <a:pt x="486" y="613"/>
                    <a:pt x="558" y="580"/>
                    <a:pt x="609" y="580"/>
                  </a:cubicBezTo>
                  <a:cubicBezTo>
                    <a:pt x="609" y="551"/>
                    <a:pt x="624" y="521"/>
                    <a:pt x="624" y="491"/>
                  </a:cubicBezTo>
                  <a:cubicBezTo>
                    <a:pt x="476" y="329"/>
                    <a:pt x="343" y="151"/>
                    <a:pt x="180" y="18"/>
                  </a:cubicBezTo>
                  <a:cubicBezTo>
                    <a:pt x="165" y="6"/>
                    <a:pt x="148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3628075" y="1207975"/>
              <a:ext cx="9650" cy="66200"/>
            </a:xfrm>
            <a:custGeom>
              <a:avLst/>
              <a:gdLst/>
              <a:ahLst/>
              <a:cxnLst/>
              <a:rect l="l" t="t" r="r" b="b"/>
              <a:pathLst>
                <a:path w="386" h="2648" extrusionOk="0">
                  <a:moveTo>
                    <a:pt x="60" y="0"/>
                  </a:moveTo>
                  <a:cubicBezTo>
                    <a:pt x="45" y="60"/>
                    <a:pt x="1" y="119"/>
                    <a:pt x="1" y="163"/>
                  </a:cubicBezTo>
                  <a:cubicBezTo>
                    <a:pt x="30" y="622"/>
                    <a:pt x="75" y="1080"/>
                    <a:pt x="104" y="1524"/>
                  </a:cubicBezTo>
                  <a:cubicBezTo>
                    <a:pt x="119" y="1834"/>
                    <a:pt x="134" y="2160"/>
                    <a:pt x="164" y="2470"/>
                  </a:cubicBezTo>
                  <a:cubicBezTo>
                    <a:pt x="178" y="2529"/>
                    <a:pt x="238" y="2588"/>
                    <a:pt x="267" y="2648"/>
                  </a:cubicBezTo>
                  <a:cubicBezTo>
                    <a:pt x="297" y="2588"/>
                    <a:pt x="356" y="2529"/>
                    <a:pt x="371" y="2470"/>
                  </a:cubicBezTo>
                  <a:cubicBezTo>
                    <a:pt x="385" y="2381"/>
                    <a:pt x="371" y="2307"/>
                    <a:pt x="371" y="2233"/>
                  </a:cubicBezTo>
                  <a:cubicBezTo>
                    <a:pt x="341" y="1775"/>
                    <a:pt x="311" y="1317"/>
                    <a:pt x="282" y="858"/>
                  </a:cubicBezTo>
                  <a:lnTo>
                    <a:pt x="282" y="843"/>
                  </a:lnTo>
                  <a:cubicBezTo>
                    <a:pt x="252" y="622"/>
                    <a:pt x="223" y="385"/>
                    <a:pt x="178" y="148"/>
                  </a:cubicBezTo>
                  <a:cubicBezTo>
                    <a:pt x="178" y="89"/>
                    <a:pt x="104" y="45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9"/>
            <p:cNvSpPr/>
            <p:nvPr/>
          </p:nvSpPr>
          <p:spPr>
            <a:xfrm>
              <a:off x="3643250" y="1232000"/>
              <a:ext cx="6675" cy="34050"/>
            </a:xfrm>
            <a:custGeom>
              <a:avLst/>
              <a:gdLst/>
              <a:ahLst/>
              <a:cxnLst/>
              <a:rect l="l" t="t" r="r" b="b"/>
              <a:pathLst>
                <a:path w="267" h="1362" extrusionOk="0">
                  <a:moveTo>
                    <a:pt x="104" y="1"/>
                  </a:moveTo>
                  <a:cubicBezTo>
                    <a:pt x="74" y="60"/>
                    <a:pt x="15" y="119"/>
                    <a:pt x="15" y="178"/>
                  </a:cubicBezTo>
                  <a:cubicBezTo>
                    <a:pt x="0" y="518"/>
                    <a:pt x="0" y="858"/>
                    <a:pt x="15" y="1199"/>
                  </a:cubicBezTo>
                  <a:cubicBezTo>
                    <a:pt x="15" y="1258"/>
                    <a:pt x="59" y="1302"/>
                    <a:pt x="104" y="1361"/>
                  </a:cubicBezTo>
                  <a:cubicBezTo>
                    <a:pt x="133" y="1317"/>
                    <a:pt x="207" y="1287"/>
                    <a:pt x="207" y="1243"/>
                  </a:cubicBezTo>
                  <a:cubicBezTo>
                    <a:pt x="237" y="1095"/>
                    <a:pt x="252" y="947"/>
                    <a:pt x="266" y="829"/>
                  </a:cubicBezTo>
                  <a:cubicBezTo>
                    <a:pt x="252" y="577"/>
                    <a:pt x="252" y="370"/>
                    <a:pt x="222" y="163"/>
                  </a:cubicBezTo>
                  <a:cubicBezTo>
                    <a:pt x="222" y="104"/>
                    <a:pt x="148" y="60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9"/>
            <p:cNvSpPr/>
            <p:nvPr/>
          </p:nvSpPr>
          <p:spPr>
            <a:xfrm>
              <a:off x="3207700" y="1079300"/>
              <a:ext cx="11875" cy="31100"/>
            </a:xfrm>
            <a:custGeom>
              <a:avLst/>
              <a:gdLst/>
              <a:ahLst/>
              <a:cxnLst/>
              <a:rect l="l" t="t" r="r" b="b"/>
              <a:pathLst>
                <a:path w="475" h="1244" extrusionOk="0">
                  <a:moveTo>
                    <a:pt x="400" y="1"/>
                  </a:moveTo>
                  <a:cubicBezTo>
                    <a:pt x="356" y="45"/>
                    <a:pt x="282" y="75"/>
                    <a:pt x="252" y="134"/>
                  </a:cubicBezTo>
                  <a:cubicBezTo>
                    <a:pt x="164" y="430"/>
                    <a:pt x="90" y="740"/>
                    <a:pt x="1" y="1051"/>
                  </a:cubicBezTo>
                  <a:cubicBezTo>
                    <a:pt x="31" y="1125"/>
                    <a:pt x="75" y="1184"/>
                    <a:pt x="105" y="1243"/>
                  </a:cubicBezTo>
                  <a:cubicBezTo>
                    <a:pt x="149" y="1199"/>
                    <a:pt x="223" y="1154"/>
                    <a:pt x="238" y="1095"/>
                  </a:cubicBezTo>
                  <a:cubicBezTo>
                    <a:pt x="326" y="785"/>
                    <a:pt x="400" y="489"/>
                    <a:pt x="459" y="178"/>
                  </a:cubicBezTo>
                  <a:cubicBezTo>
                    <a:pt x="474" y="119"/>
                    <a:pt x="415" y="60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9"/>
            <p:cNvSpPr/>
            <p:nvPr/>
          </p:nvSpPr>
          <p:spPr>
            <a:xfrm>
              <a:off x="3202525" y="1056375"/>
              <a:ext cx="15925" cy="27025"/>
            </a:xfrm>
            <a:custGeom>
              <a:avLst/>
              <a:gdLst/>
              <a:ahLst/>
              <a:cxnLst/>
              <a:rect l="l" t="t" r="r" b="b"/>
              <a:pathLst>
                <a:path w="637" h="1081" extrusionOk="0">
                  <a:moveTo>
                    <a:pt x="578" y="1"/>
                  </a:moveTo>
                  <a:cubicBezTo>
                    <a:pt x="533" y="16"/>
                    <a:pt x="445" y="16"/>
                    <a:pt x="430" y="45"/>
                  </a:cubicBezTo>
                  <a:cubicBezTo>
                    <a:pt x="282" y="341"/>
                    <a:pt x="134" y="637"/>
                    <a:pt x="1" y="918"/>
                  </a:cubicBezTo>
                  <a:cubicBezTo>
                    <a:pt x="45" y="992"/>
                    <a:pt x="60" y="1036"/>
                    <a:pt x="90" y="1081"/>
                  </a:cubicBezTo>
                  <a:cubicBezTo>
                    <a:pt x="134" y="1051"/>
                    <a:pt x="208" y="1036"/>
                    <a:pt x="223" y="992"/>
                  </a:cubicBezTo>
                  <a:cubicBezTo>
                    <a:pt x="371" y="726"/>
                    <a:pt x="489" y="445"/>
                    <a:pt x="622" y="164"/>
                  </a:cubicBezTo>
                  <a:cubicBezTo>
                    <a:pt x="637" y="119"/>
                    <a:pt x="592" y="60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3613300" y="1167675"/>
              <a:ext cx="12600" cy="26650"/>
            </a:xfrm>
            <a:custGeom>
              <a:avLst/>
              <a:gdLst/>
              <a:ahLst/>
              <a:cxnLst/>
              <a:rect l="l" t="t" r="r" b="b"/>
              <a:pathLst>
                <a:path w="504" h="1066" extrusionOk="0">
                  <a:moveTo>
                    <a:pt x="89" y="0"/>
                  </a:moveTo>
                  <a:cubicBezTo>
                    <a:pt x="59" y="74"/>
                    <a:pt x="0" y="148"/>
                    <a:pt x="30" y="207"/>
                  </a:cubicBezTo>
                  <a:cubicBezTo>
                    <a:pt x="104" y="474"/>
                    <a:pt x="193" y="725"/>
                    <a:pt x="296" y="976"/>
                  </a:cubicBezTo>
                  <a:cubicBezTo>
                    <a:pt x="311" y="1021"/>
                    <a:pt x="370" y="1065"/>
                    <a:pt x="400" y="1065"/>
                  </a:cubicBezTo>
                  <a:cubicBezTo>
                    <a:pt x="444" y="1065"/>
                    <a:pt x="459" y="991"/>
                    <a:pt x="503" y="947"/>
                  </a:cubicBezTo>
                  <a:cubicBezTo>
                    <a:pt x="414" y="666"/>
                    <a:pt x="340" y="414"/>
                    <a:pt x="237" y="148"/>
                  </a:cubicBezTo>
                  <a:cubicBezTo>
                    <a:pt x="222" y="89"/>
                    <a:pt x="148" y="45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9"/>
            <p:cNvSpPr/>
            <p:nvPr/>
          </p:nvSpPr>
          <p:spPr>
            <a:xfrm>
              <a:off x="3201800" y="1034575"/>
              <a:ext cx="14800" cy="25175"/>
            </a:xfrm>
            <a:custGeom>
              <a:avLst/>
              <a:gdLst/>
              <a:ahLst/>
              <a:cxnLst/>
              <a:rect l="l" t="t" r="r" b="b"/>
              <a:pathLst>
                <a:path w="592" h="1007" extrusionOk="0">
                  <a:moveTo>
                    <a:pt x="518" y="0"/>
                  </a:moveTo>
                  <a:cubicBezTo>
                    <a:pt x="459" y="30"/>
                    <a:pt x="385" y="45"/>
                    <a:pt x="355" y="89"/>
                  </a:cubicBezTo>
                  <a:cubicBezTo>
                    <a:pt x="237" y="296"/>
                    <a:pt x="133" y="503"/>
                    <a:pt x="30" y="710"/>
                  </a:cubicBezTo>
                  <a:cubicBezTo>
                    <a:pt x="0" y="784"/>
                    <a:pt x="15" y="873"/>
                    <a:pt x="0" y="1006"/>
                  </a:cubicBezTo>
                  <a:cubicBezTo>
                    <a:pt x="89" y="962"/>
                    <a:pt x="119" y="962"/>
                    <a:pt x="133" y="932"/>
                  </a:cubicBezTo>
                  <a:cubicBezTo>
                    <a:pt x="281" y="681"/>
                    <a:pt x="429" y="415"/>
                    <a:pt x="577" y="148"/>
                  </a:cubicBezTo>
                  <a:cubicBezTo>
                    <a:pt x="592" y="119"/>
                    <a:pt x="533" y="6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9"/>
            <p:cNvSpPr/>
            <p:nvPr/>
          </p:nvSpPr>
          <p:spPr>
            <a:xfrm>
              <a:off x="3215475" y="1109250"/>
              <a:ext cx="11850" cy="20725"/>
            </a:xfrm>
            <a:custGeom>
              <a:avLst/>
              <a:gdLst/>
              <a:ahLst/>
              <a:cxnLst/>
              <a:rect l="l" t="t" r="r" b="b"/>
              <a:pathLst>
                <a:path w="474" h="829" extrusionOk="0">
                  <a:moveTo>
                    <a:pt x="429" y="1"/>
                  </a:moveTo>
                  <a:cubicBezTo>
                    <a:pt x="370" y="16"/>
                    <a:pt x="267" y="16"/>
                    <a:pt x="252" y="60"/>
                  </a:cubicBezTo>
                  <a:cubicBezTo>
                    <a:pt x="148" y="237"/>
                    <a:pt x="74" y="430"/>
                    <a:pt x="1" y="622"/>
                  </a:cubicBezTo>
                  <a:cubicBezTo>
                    <a:pt x="45" y="711"/>
                    <a:pt x="74" y="770"/>
                    <a:pt x="104" y="829"/>
                  </a:cubicBezTo>
                  <a:cubicBezTo>
                    <a:pt x="163" y="785"/>
                    <a:pt x="222" y="740"/>
                    <a:pt x="252" y="681"/>
                  </a:cubicBezTo>
                  <a:cubicBezTo>
                    <a:pt x="326" y="518"/>
                    <a:pt x="400" y="356"/>
                    <a:pt x="444" y="193"/>
                  </a:cubicBezTo>
                  <a:cubicBezTo>
                    <a:pt x="474" y="134"/>
                    <a:pt x="429" y="60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3202175" y="1015350"/>
              <a:ext cx="14075" cy="18875"/>
            </a:xfrm>
            <a:custGeom>
              <a:avLst/>
              <a:gdLst/>
              <a:ahLst/>
              <a:cxnLst/>
              <a:rect l="l" t="t" r="r" b="b"/>
              <a:pathLst>
                <a:path w="563" h="755" extrusionOk="0">
                  <a:moveTo>
                    <a:pt x="518" y="0"/>
                  </a:moveTo>
                  <a:cubicBezTo>
                    <a:pt x="444" y="15"/>
                    <a:pt x="370" y="15"/>
                    <a:pt x="340" y="60"/>
                  </a:cubicBezTo>
                  <a:cubicBezTo>
                    <a:pt x="222" y="237"/>
                    <a:pt x="118" y="415"/>
                    <a:pt x="30" y="607"/>
                  </a:cubicBezTo>
                  <a:cubicBezTo>
                    <a:pt x="0" y="636"/>
                    <a:pt x="45" y="710"/>
                    <a:pt x="59" y="755"/>
                  </a:cubicBezTo>
                  <a:cubicBezTo>
                    <a:pt x="104" y="740"/>
                    <a:pt x="178" y="725"/>
                    <a:pt x="207" y="681"/>
                  </a:cubicBezTo>
                  <a:cubicBezTo>
                    <a:pt x="311" y="518"/>
                    <a:pt x="414" y="355"/>
                    <a:pt x="503" y="193"/>
                  </a:cubicBezTo>
                  <a:cubicBezTo>
                    <a:pt x="518" y="148"/>
                    <a:pt x="533" y="119"/>
                    <a:pt x="562" y="74"/>
                  </a:cubicBezTo>
                  <a:cubicBezTo>
                    <a:pt x="547" y="45"/>
                    <a:pt x="518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3368550" y="1307800"/>
              <a:ext cx="9625" cy="31825"/>
            </a:xfrm>
            <a:custGeom>
              <a:avLst/>
              <a:gdLst/>
              <a:ahLst/>
              <a:cxnLst/>
              <a:rect l="l" t="t" r="r" b="b"/>
              <a:pathLst>
                <a:path w="385" h="1273" extrusionOk="0">
                  <a:moveTo>
                    <a:pt x="89" y="0"/>
                  </a:moveTo>
                  <a:cubicBezTo>
                    <a:pt x="59" y="74"/>
                    <a:pt x="0" y="148"/>
                    <a:pt x="15" y="222"/>
                  </a:cubicBezTo>
                  <a:cubicBezTo>
                    <a:pt x="59" y="518"/>
                    <a:pt x="118" y="829"/>
                    <a:pt x="192" y="1139"/>
                  </a:cubicBezTo>
                  <a:cubicBezTo>
                    <a:pt x="207" y="1183"/>
                    <a:pt x="311" y="1228"/>
                    <a:pt x="355" y="1272"/>
                  </a:cubicBezTo>
                  <a:cubicBezTo>
                    <a:pt x="370" y="1198"/>
                    <a:pt x="385" y="1124"/>
                    <a:pt x="385" y="1050"/>
                  </a:cubicBezTo>
                  <a:cubicBezTo>
                    <a:pt x="340" y="769"/>
                    <a:pt x="281" y="474"/>
                    <a:pt x="222" y="193"/>
                  </a:cubicBezTo>
                  <a:cubicBezTo>
                    <a:pt x="207" y="133"/>
                    <a:pt x="178" y="74"/>
                    <a:pt x="163" y="15"/>
                  </a:cubicBezTo>
                  <a:cubicBezTo>
                    <a:pt x="133" y="15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3384450" y="1320725"/>
              <a:ext cx="12950" cy="27400"/>
            </a:xfrm>
            <a:custGeom>
              <a:avLst/>
              <a:gdLst/>
              <a:ahLst/>
              <a:cxnLst/>
              <a:rect l="l" t="t" r="r" b="b"/>
              <a:pathLst>
                <a:path w="518" h="1096" extrusionOk="0">
                  <a:moveTo>
                    <a:pt x="74" y="1"/>
                  </a:moveTo>
                  <a:cubicBezTo>
                    <a:pt x="44" y="60"/>
                    <a:pt x="0" y="134"/>
                    <a:pt x="0" y="193"/>
                  </a:cubicBezTo>
                  <a:cubicBezTo>
                    <a:pt x="0" y="519"/>
                    <a:pt x="118" y="800"/>
                    <a:pt x="325" y="1051"/>
                  </a:cubicBezTo>
                  <a:cubicBezTo>
                    <a:pt x="355" y="1081"/>
                    <a:pt x="444" y="1081"/>
                    <a:pt x="503" y="1095"/>
                  </a:cubicBezTo>
                  <a:cubicBezTo>
                    <a:pt x="503" y="1036"/>
                    <a:pt x="518" y="977"/>
                    <a:pt x="488" y="918"/>
                  </a:cubicBezTo>
                  <a:cubicBezTo>
                    <a:pt x="414" y="666"/>
                    <a:pt x="311" y="400"/>
                    <a:pt x="222" y="149"/>
                  </a:cubicBezTo>
                  <a:cubicBezTo>
                    <a:pt x="207" y="90"/>
                    <a:pt x="163" y="45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3460600" y="1346900"/>
              <a:ext cx="24425" cy="14675"/>
            </a:xfrm>
            <a:custGeom>
              <a:avLst/>
              <a:gdLst/>
              <a:ahLst/>
              <a:cxnLst/>
              <a:rect l="l" t="t" r="r" b="b"/>
              <a:pathLst>
                <a:path w="977" h="587" extrusionOk="0">
                  <a:moveTo>
                    <a:pt x="97" y="0"/>
                  </a:moveTo>
                  <a:cubicBezTo>
                    <a:pt x="67" y="0"/>
                    <a:pt x="38" y="4"/>
                    <a:pt x="15" y="4"/>
                  </a:cubicBezTo>
                  <a:cubicBezTo>
                    <a:pt x="15" y="78"/>
                    <a:pt x="1" y="152"/>
                    <a:pt x="30" y="196"/>
                  </a:cubicBezTo>
                  <a:cubicBezTo>
                    <a:pt x="193" y="418"/>
                    <a:pt x="400" y="551"/>
                    <a:pt x="666" y="581"/>
                  </a:cubicBezTo>
                  <a:cubicBezTo>
                    <a:pt x="692" y="585"/>
                    <a:pt x="718" y="587"/>
                    <a:pt x="744" y="587"/>
                  </a:cubicBezTo>
                  <a:cubicBezTo>
                    <a:pt x="807" y="587"/>
                    <a:pt x="870" y="576"/>
                    <a:pt x="932" y="566"/>
                  </a:cubicBezTo>
                  <a:cubicBezTo>
                    <a:pt x="947" y="551"/>
                    <a:pt x="962" y="522"/>
                    <a:pt x="977" y="492"/>
                  </a:cubicBezTo>
                  <a:cubicBezTo>
                    <a:pt x="932" y="462"/>
                    <a:pt x="888" y="448"/>
                    <a:pt x="858" y="433"/>
                  </a:cubicBezTo>
                  <a:cubicBezTo>
                    <a:pt x="622" y="285"/>
                    <a:pt x="400" y="152"/>
                    <a:pt x="178" y="19"/>
                  </a:cubicBezTo>
                  <a:cubicBezTo>
                    <a:pt x="156" y="4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3402175" y="1327750"/>
              <a:ext cx="14450" cy="25175"/>
            </a:xfrm>
            <a:custGeom>
              <a:avLst/>
              <a:gdLst/>
              <a:ahLst/>
              <a:cxnLst/>
              <a:rect l="l" t="t" r="r" b="b"/>
              <a:pathLst>
                <a:path w="578" h="1007" extrusionOk="0">
                  <a:moveTo>
                    <a:pt x="104" y="1"/>
                  </a:moveTo>
                  <a:cubicBezTo>
                    <a:pt x="75" y="45"/>
                    <a:pt x="30" y="104"/>
                    <a:pt x="1" y="134"/>
                  </a:cubicBezTo>
                  <a:cubicBezTo>
                    <a:pt x="75" y="459"/>
                    <a:pt x="178" y="740"/>
                    <a:pt x="400" y="962"/>
                  </a:cubicBezTo>
                  <a:cubicBezTo>
                    <a:pt x="445" y="992"/>
                    <a:pt x="519" y="992"/>
                    <a:pt x="563" y="1007"/>
                  </a:cubicBezTo>
                  <a:cubicBezTo>
                    <a:pt x="563" y="947"/>
                    <a:pt x="578" y="888"/>
                    <a:pt x="563" y="844"/>
                  </a:cubicBezTo>
                  <a:cubicBezTo>
                    <a:pt x="459" y="592"/>
                    <a:pt x="341" y="356"/>
                    <a:pt x="223" y="104"/>
                  </a:cubicBezTo>
                  <a:lnTo>
                    <a:pt x="223" y="119"/>
                  </a:lnTo>
                  <a:cubicBezTo>
                    <a:pt x="208" y="75"/>
                    <a:pt x="149" y="45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3438050" y="1340225"/>
              <a:ext cx="18500" cy="20550"/>
            </a:xfrm>
            <a:custGeom>
              <a:avLst/>
              <a:gdLst/>
              <a:ahLst/>
              <a:cxnLst/>
              <a:rect l="l" t="t" r="r" b="b"/>
              <a:pathLst>
                <a:path w="740" h="822" extrusionOk="0">
                  <a:moveTo>
                    <a:pt x="85" y="1"/>
                  </a:moveTo>
                  <a:cubicBezTo>
                    <a:pt x="76" y="1"/>
                    <a:pt x="68" y="2"/>
                    <a:pt x="60" y="5"/>
                  </a:cubicBezTo>
                  <a:cubicBezTo>
                    <a:pt x="30" y="20"/>
                    <a:pt x="0" y="93"/>
                    <a:pt x="0" y="138"/>
                  </a:cubicBezTo>
                  <a:cubicBezTo>
                    <a:pt x="15" y="330"/>
                    <a:pt x="385" y="774"/>
                    <a:pt x="577" y="818"/>
                  </a:cubicBezTo>
                  <a:cubicBezTo>
                    <a:pt x="583" y="820"/>
                    <a:pt x="590" y="821"/>
                    <a:pt x="597" y="821"/>
                  </a:cubicBezTo>
                  <a:cubicBezTo>
                    <a:pt x="638" y="821"/>
                    <a:pt x="689" y="786"/>
                    <a:pt x="740" y="774"/>
                  </a:cubicBezTo>
                  <a:cubicBezTo>
                    <a:pt x="710" y="700"/>
                    <a:pt x="696" y="670"/>
                    <a:pt x="681" y="655"/>
                  </a:cubicBezTo>
                  <a:cubicBezTo>
                    <a:pt x="518" y="448"/>
                    <a:pt x="355" y="241"/>
                    <a:pt x="193" y="49"/>
                  </a:cubicBezTo>
                  <a:cubicBezTo>
                    <a:pt x="169" y="25"/>
                    <a:pt x="125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3421775" y="1335525"/>
              <a:ext cx="13350" cy="20725"/>
            </a:xfrm>
            <a:custGeom>
              <a:avLst/>
              <a:gdLst/>
              <a:ahLst/>
              <a:cxnLst/>
              <a:rect l="l" t="t" r="r" b="b"/>
              <a:pathLst>
                <a:path w="534" h="829" extrusionOk="0">
                  <a:moveTo>
                    <a:pt x="89" y="1"/>
                  </a:moveTo>
                  <a:cubicBezTo>
                    <a:pt x="45" y="74"/>
                    <a:pt x="1" y="148"/>
                    <a:pt x="16" y="178"/>
                  </a:cubicBezTo>
                  <a:cubicBezTo>
                    <a:pt x="119" y="385"/>
                    <a:pt x="252" y="607"/>
                    <a:pt x="385" y="799"/>
                  </a:cubicBezTo>
                  <a:cubicBezTo>
                    <a:pt x="400" y="829"/>
                    <a:pt x="474" y="814"/>
                    <a:pt x="533" y="829"/>
                  </a:cubicBezTo>
                  <a:cubicBezTo>
                    <a:pt x="533" y="784"/>
                    <a:pt x="533" y="725"/>
                    <a:pt x="518" y="681"/>
                  </a:cubicBezTo>
                  <a:cubicBezTo>
                    <a:pt x="415" y="503"/>
                    <a:pt x="326" y="326"/>
                    <a:pt x="223" y="148"/>
                  </a:cubicBezTo>
                  <a:cubicBezTo>
                    <a:pt x="193" y="104"/>
                    <a:pt x="149" y="74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3326400" y="1151775"/>
              <a:ext cx="66925" cy="136075"/>
            </a:xfrm>
            <a:custGeom>
              <a:avLst/>
              <a:gdLst/>
              <a:ahLst/>
              <a:cxnLst/>
              <a:rect l="l" t="t" r="r" b="b"/>
              <a:pathLst>
                <a:path w="2677" h="5443" extrusionOk="0">
                  <a:moveTo>
                    <a:pt x="2677" y="0"/>
                  </a:moveTo>
                  <a:cubicBezTo>
                    <a:pt x="2603" y="45"/>
                    <a:pt x="2514" y="74"/>
                    <a:pt x="2470" y="148"/>
                  </a:cubicBezTo>
                  <a:cubicBezTo>
                    <a:pt x="2322" y="326"/>
                    <a:pt x="2204" y="533"/>
                    <a:pt x="2071" y="725"/>
                  </a:cubicBezTo>
                  <a:cubicBezTo>
                    <a:pt x="1464" y="1583"/>
                    <a:pt x="873" y="2455"/>
                    <a:pt x="473" y="3431"/>
                  </a:cubicBezTo>
                  <a:cubicBezTo>
                    <a:pt x="252" y="3993"/>
                    <a:pt x="74" y="4570"/>
                    <a:pt x="15" y="5206"/>
                  </a:cubicBezTo>
                  <a:cubicBezTo>
                    <a:pt x="15" y="5221"/>
                    <a:pt x="0" y="5265"/>
                    <a:pt x="15" y="5295"/>
                  </a:cubicBezTo>
                  <a:cubicBezTo>
                    <a:pt x="30" y="5354"/>
                    <a:pt x="74" y="5398"/>
                    <a:pt x="104" y="5443"/>
                  </a:cubicBezTo>
                  <a:cubicBezTo>
                    <a:pt x="133" y="5398"/>
                    <a:pt x="178" y="5369"/>
                    <a:pt x="222" y="5310"/>
                  </a:cubicBezTo>
                  <a:cubicBezTo>
                    <a:pt x="237" y="5295"/>
                    <a:pt x="222" y="5250"/>
                    <a:pt x="222" y="5221"/>
                  </a:cubicBezTo>
                  <a:cubicBezTo>
                    <a:pt x="296" y="4896"/>
                    <a:pt x="326" y="4570"/>
                    <a:pt x="414" y="4245"/>
                  </a:cubicBezTo>
                  <a:cubicBezTo>
                    <a:pt x="725" y="3195"/>
                    <a:pt x="1257" y="2234"/>
                    <a:pt x="1893" y="1346"/>
                  </a:cubicBezTo>
                  <a:cubicBezTo>
                    <a:pt x="2159" y="991"/>
                    <a:pt x="2396" y="622"/>
                    <a:pt x="2647" y="252"/>
                  </a:cubicBezTo>
                  <a:cubicBezTo>
                    <a:pt x="2677" y="193"/>
                    <a:pt x="2662" y="89"/>
                    <a:pt x="267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9"/>
            <p:cNvSpPr/>
            <p:nvPr/>
          </p:nvSpPr>
          <p:spPr>
            <a:xfrm>
              <a:off x="3321225" y="1222400"/>
              <a:ext cx="15550" cy="27750"/>
            </a:xfrm>
            <a:custGeom>
              <a:avLst/>
              <a:gdLst/>
              <a:ahLst/>
              <a:cxnLst/>
              <a:rect l="l" t="t" r="r" b="b"/>
              <a:pathLst>
                <a:path w="622" h="1110" extrusionOk="0">
                  <a:moveTo>
                    <a:pt x="577" y="0"/>
                  </a:moveTo>
                  <a:cubicBezTo>
                    <a:pt x="533" y="15"/>
                    <a:pt x="444" y="15"/>
                    <a:pt x="429" y="45"/>
                  </a:cubicBezTo>
                  <a:cubicBezTo>
                    <a:pt x="281" y="340"/>
                    <a:pt x="148" y="651"/>
                    <a:pt x="15" y="961"/>
                  </a:cubicBezTo>
                  <a:cubicBezTo>
                    <a:pt x="0" y="991"/>
                    <a:pt x="45" y="1035"/>
                    <a:pt x="74" y="1109"/>
                  </a:cubicBezTo>
                  <a:cubicBezTo>
                    <a:pt x="133" y="1035"/>
                    <a:pt x="178" y="1006"/>
                    <a:pt x="207" y="961"/>
                  </a:cubicBezTo>
                  <a:cubicBezTo>
                    <a:pt x="340" y="695"/>
                    <a:pt x="473" y="429"/>
                    <a:pt x="592" y="163"/>
                  </a:cubicBezTo>
                  <a:cubicBezTo>
                    <a:pt x="621" y="118"/>
                    <a:pt x="592" y="59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9"/>
            <p:cNvSpPr/>
            <p:nvPr/>
          </p:nvSpPr>
          <p:spPr>
            <a:xfrm>
              <a:off x="3301250" y="1244575"/>
              <a:ext cx="8900" cy="22575"/>
            </a:xfrm>
            <a:custGeom>
              <a:avLst/>
              <a:gdLst/>
              <a:ahLst/>
              <a:cxnLst/>
              <a:rect l="l" t="t" r="r" b="b"/>
              <a:pathLst>
                <a:path w="356" h="903" extrusionOk="0">
                  <a:moveTo>
                    <a:pt x="296" y="0"/>
                  </a:moveTo>
                  <a:cubicBezTo>
                    <a:pt x="237" y="45"/>
                    <a:pt x="163" y="89"/>
                    <a:pt x="148" y="148"/>
                  </a:cubicBezTo>
                  <a:cubicBezTo>
                    <a:pt x="89" y="311"/>
                    <a:pt x="60" y="488"/>
                    <a:pt x="1" y="696"/>
                  </a:cubicBezTo>
                  <a:cubicBezTo>
                    <a:pt x="45" y="755"/>
                    <a:pt x="75" y="829"/>
                    <a:pt x="119" y="903"/>
                  </a:cubicBezTo>
                  <a:cubicBezTo>
                    <a:pt x="163" y="829"/>
                    <a:pt x="222" y="769"/>
                    <a:pt x="237" y="696"/>
                  </a:cubicBezTo>
                  <a:cubicBezTo>
                    <a:pt x="296" y="548"/>
                    <a:pt x="326" y="385"/>
                    <a:pt x="355" y="222"/>
                  </a:cubicBezTo>
                  <a:cubicBezTo>
                    <a:pt x="355" y="148"/>
                    <a:pt x="311" y="74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3310875" y="1261475"/>
              <a:ext cx="9625" cy="19425"/>
            </a:xfrm>
            <a:custGeom>
              <a:avLst/>
              <a:gdLst/>
              <a:ahLst/>
              <a:cxnLst/>
              <a:rect l="l" t="t" r="r" b="b"/>
              <a:pathLst>
                <a:path w="385" h="777" extrusionOk="0">
                  <a:moveTo>
                    <a:pt x="284" y="1"/>
                  </a:moveTo>
                  <a:cubicBezTo>
                    <a:pt x="241" y="1"/>
                    <a:pt x="190" y="25"/>
                    <a:pt x="178" y="49"/>
                  </a:cubicBezTo>
                  <a:cubicBezTo>
                    <a:pt x="118" y="256"/>
                    <a:pt x="59" y="448"/>
                    <a:pt x="15" y="655"/>
                  </a:cubicBezTo>
                  <a:cubicBezTo>
                    <a:pt x="0" y="685"/>
                    <a:pt x="59" y="759"/>
                    <a:pt x="104" y="774"/>
                  </a:cubicBezTo>
                  <a:cubicBezTo>
                    <a:pt x="106" y="776"/>
                    <a:pt x="109" y="777"/>
                    <a:pt x="112" y="777"/>
                  </a:cubicBezTo>
                  <a:cubicBezTo>
                    <a:pt x="137" y="777"/>
                    <a:pt x="194" y="738"/>
                    <a:pt x="207" y="700"/>
                  </a:cubicBezTo>
                  <a:cubicBezTo>
                    <a:pt x="281" y="508"/>
                    <a:pt x="325" y="315"/>
                    <a:pt x="385" y="108"/>
                  </a:cubicBezTo>
                  <a:cubicBezTo>
                    <a:pt x="370" y="64"/>
                    <a:pt x="340" y="5"/>
                    <a:pt x="311" y="5"/>
                  </a:cubicBezTo>
                  <a:cubicBezTo>
                    <a:pt x="302" y="2"/>
                    <a:pt x="293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3402550" y="1119250"/>
              <a:ext cx="10750" cy="18125"/>
            </a:xfrm>
            <a:custGeom>
              <a:avLst/>
              <a:gdLst/>
              <a:ahLst/>
              <a:cxnLst/>
              <a:rect l="l" t="t" r="r" b="b"/>
              <a:pathLst>
                <a:path w="430" h="725" extrusionOk="0">
                  <a:moveTo>
                    <a:pt x="400" y="0"/>
                  </a:moveTo>
                  <a:cubicBezTo>
                    <a:pt x="356" y="30"/>
                    <a:pt x="282" y="30"/>
                    <a:pt x="267" y="74"/>
                  </a:cubicBezTo>
                  <a:cubicBezTo>
                    <a:pt x="178" y="222"/>
                    <a:pt x="104" y="385"/>
                    <a:pt x="30" y="547"/>
                  </a:cubicBezTo>
                  <a:cubicBezTo>
                    <a:pt x="1" y="592"/>
                    <a:pt x="15" y="651"/>
                    <a:pt x="1" y="695"/>
                  </a:cubicBezTo>
                  <a:cubicBezTo>
                    <a:pt x="15" y="710"/>
                    <a:pt x="30" y="710"/>
                    <a:pt x="60" y="725"/>
                  </a:cubicBezTo>
                  <a:cubicBezTo>
                    <a:pt x="89" y="680"/>
                    <a:pt x="134" y="651"/>
                    <a:pt x="163" y="606"/>
                  </a:cubicBezTo>
                  <a:cubicBezTo>
                    <a:pt x="252" y="459"/>
                    <a:pt x="341" y="311"/>
                    <a:pt x="415" y="148"/>
                  </a:cubicBezTo>
                  <a:cubicBezTo>
                    <a:pt x="430" y="104"/>
                    <a:pt x="400" y="59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3630300" y="989675"/>
              <a:ext cx="63250" cy="19050"/>
            </a:xfrm>
            <a:custGeom>
              <a:avLst/>
              <a:gdLst/>
              <a:ahLst/>
              <a:cxnLst/>
              <a:rect l="l" t="t" r="r" b="b"/>
              <a:pathLst>
                <a:path w="2530" h="762" extrusionOk="0">
                  <a:moveTo>
                    <a:pt x="191" y="0"/>
                  </a:moveTo>
                  <a:cubicBezTo>
                    <a:pt x="178" y="0"/>
                    <a:pt x="163" y="2"/>
                    <a:pt x="149" y="7"/>
                  </a:cubicBezTo>
                  <a:cubicBezTo>
                    <a:pt x="104" y="22"/>
                    <a:pt x="60" y="66"/>
                    <a:pt x="1" y="96"/>
                  </a:cubicBezTo>
                  <a:cubicBezTo>
                    <a:pt x="60" y="111"/>
                    <a:pt x="104" y="155"/>
                    <a:pt x="149" y="170"/>
                  </a:cubicBezTo>
                  <a:lnTo>
                    <a:pt x="282" y="170"/>
                  </a:lnTo>
                  <a:cubicBezTo>
                    <a:pt x="962" y="214"/>
                    <a:pt x="1598" y="377"/>
                    <a:pt x="2204" y="672"/>
                  </a:cubicBezTo>
                  <a:cubicBezTo>
                    <a:pt x="2293" y="717"/>
                    <a:pt x="2396" y="732"/>
                    <a:pt x="2500" y="761"/>
                  </a:cubicBezTo>
                  <a:cubicBezTo>
                    <a:pt x="2530" y="584"/>
                    <a:pt x="2367" y="554"/>
                    <a:pt x="2263" y="510"/>
                  </a:cubicBezTo>
                  <a:cubicBezTo>
                    <a:pt x="1642" y="184"/>
                    <a:pt x="977" y="37"/>
                    <a:pt x="237" y="7"/>
                  </a:cubicBezTo>
                  <a:cubicBezTo>
                    <a:pt x="237" y="7"/>
                    <a:pt x="21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3668375" y="983850"/>
              <a:ext cx="27775" cy="15250"/>
            </a:xfrm>
            <a:custGeom>
              <a:avLst/>
              <a:gdLst/>
              <a:ahLst/>
              <a:cxnLst/>
              <a:rect l="l" t="t" r="r" b="b"/>
              <a:pathLst>
                <a:path w="1111" h="610" extrusionOk="0">
                  <a:moveTo>
                    <a:pt x="135" y="0"/>
                  </a:moveTo>
                  <a:cubicBezTo>
                    <a:pt x="103" y="0"/>
                    <a:pt x="52" y="35"/>
                    <a:pt x="1" y="48"/>
                  </a:cubicBezTo>
                  <a:cubicBezTo>
                    <a:pt x="45" y="92"/>
                    <a:pt x="60" y="166"/>
                    <a:pt x="119" y="181"/>
                  </a:cubicBezTo>
                  <a:cubicBezTo>
                    <a:pt x="371" y="314"/>
                    <a:pt x="637" y="447"/>
                    <a:pt x="903" y="565"/>
                  </a:cubicBezTo>
                  <a:cubicBezTo>
                    <a:pt x="947" y="580"/>
                    <a:pt x="1007" y="595"/>
                    <a:pt x="1110" y="610"/>
                  </a:cubicBezTo>
                  <a:cubicBezTo>
                    <a:pt x="1066" y="521"/>
                    <a:pt x="1051" y="447"/>
                    <a:pt x="1021" y="432"/>
                  </a:cubicBezTo>
                  <a:cubicBezTo>
                    <a:pt x="740" y="284"/>
                    <a:pt x="445" y="136"/>
                    <a:pt x="149" y="3"/>
                  </a:cubicBezTo>
                  <a:cubicBezTo>
                    <a:pt x="145" y="1"/>
                    <a:pt x="140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3527150" y="950650"/>
              <a:ext cx="8150" cy="23325"/>
            </a:xfrm>
            <a:custGeom>
              <a:avLst/>
              <a:gdLst/>
              <a:ahLst/>
              <a:cxnLst/>
              <a:rect l="l" t="t" r="r" b="b"/>
              <a:pathLst>
                <a:path w="326" h="933" extrusionOk="0">
                  <a:moveTo>
                    <a:pt x="74" y="0"/>
                  </a:moveTo>
                  <a:cubicBezTo>
                    <a:pt x="60" y="60"/>
                    <a:pt x="1" y="104"/>
                    <a:pt x="1" y="163"/>
                  </a:cubicBezTo>
                  <a:cubicBezTo>
                    <a:pt x="15" y="326"/>
                    <a:pt x="30" y="503"/>
                    <a:pt x="74" y="666"/>
                  </a:cubicBezTo>
                  <a:cubicBezTo>
                    <a:pt x="89" y="755"/>
                    <a:pt x="163" y="843"/>
                    <a:pt x="208" y="932"/>
                  </a:cubicBezTo>
                  <a:cubicBezTo>
                    <a:pt x="252" y="843"/>
                    <a:pt x="296" y="755"/>
                    <a:pt x="326" y="695"/>
                  </a:cubicBezTo>
                  <a:cubicBezTo>
                    <a:pt x="282" y="474"/>
                    <a:pt x="267" y="296"/>
                    <a:pt x="222" y="119"/>
                  </a:cubicBezTo>
                  <a:cubicBezTo>
                    <a:pt x="208" y="74"/>
                    <a:pt x="134" y="45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3587425" y="985675"/>
              <a:ext cx="27000" cy="5675"/>
            </a:xfrm>
            <a:custGeom>
              <a:avLst/>
              <a:gdLst/>
              <a:ahLst/>
              <a:cxnLst/>
              <a:rect l="l" t="t" r="r" b="b"/>
              <a:pathLst>
                <a:path w="1080" h="227" extrusionOk="0">
                  <a:moveTo>
                    <a:pt x="458" y="0"/>
                  </a:moveTo>
                  <a:cubicBezTo>
                    <a:pt x="268" y="0"/>
                    <a:pt x="88" y="44"/>
                    <a:pt x="0" y="137"/>
                  </a:cubicBezTo>
                  <a:cubicBezTo>
                    <a:pt x="178" y="204"/>
                    <a:pt x="351" y="215"/>
                    <a:pt x="529" y="215"/>
                  </a:cubicBezTo>
                  <a:cubicBezTo>
                    <a:pt x="618" y="215"/>
                    <a:pt x="707" y="212"/>
                    <a:pt x="799" y="212"/>
                  </a:cubicBezTo>
                  <a:cubicBezTo>
                    <a:pt x="890" y="212"/>
                    <a:pt x="984" y="215"/>
                    <a:pt x="1080" y="226"/>
                  </a:cubicBezTo>
                  <a:cubicBezTo>
                    <a:pt x="994" y="81"/>
                    <a:pt x="717" y="0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9"/>
            <p:cNvSpPr/>
            <p:nvPr/>
          </p:nvSpPr>
          <p:spPr>
            <a:xfrm>
              <a:off x="3516425" y="970975"/>
              <a:ext cx="10750" cy="18875"/>
            </a:xfrm>
            <a:custGeom>
              <a:avLst/>
              <a:gdLst/>
              <a:ahLst/>
              <a:cxnLst/>
              <a:rect l="l" t="t" r="r" b="b"/>
              <a:pathLst>
                <a:path w="430" h="755" extrusionOk="0">
                  <a:moveTo>
                    <a:pt x="296" y="1"/>
                  </a:moveTo>
                  <a:cubicBezTo>
                    <a:pt x="237" y="45"/>
                    <a:pt x="178" y="104"/>
                    <a:pt x="149" y="163"/>
                  </a:cubicBezTo>
                  <a:cubicBezTo>
                    <a:pt x="89" y="297"/>
                    <a:pt x="45" y="444"/>
                    <a:pt x="15" y="592"/>
                  </a:cubicBezTo>
                  <a:cubicBezTo>
                    <a:pt x="1" y="637"/>
                    <a:pt x="30" y="696"/>
                    <a:pt x="30" y="755"/>
                  </a:cubicBezTo>
                  <a:cubicBezTo>
                    <a:pt x="89" y="740"/>
                    <a:pt x="178" y="740"/>
                    <a:pt x="208" y="696"/>
                  </a:cubicBezTo>
                  <a:cubicBezTo>
                    <a:pt x="296" y="548"/>
                    <a:pt x="356" y="385"/>
                    <a:pt x="430" y="208"/>
                  </a:cubicBezTo>
                  <a:cubicBezTo>
                    <a:pt x="385" y="119"/>
                    <a:pt x="341" y="60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3532325" y="931050"/>
              <a:ext cx="11125" cy="19625"/>
            </a:xfrm>
            <a:custGeom>
              <a:avLst/>
              <a:gdLst/>
              <a:ahLst/>
              <a:cxnLst/>
              <a:rect l="l" t="t" r="r" b="b"/>
              <a:pathLst>
                <a:path w="445" h="785" extrusionOk="0">
                  <a:moveTo>
                    <a:pt x="45" y="1"/>
                  </a:moveTo>
                  <a:cubicBezTo>
                    <a:pt x="30" y="45"/>
                    <a:pt x="1" y="119"/>
                    <a:pt x="1" y="163"/>
                  </a:cubicBezTo>
                  <a:cubicBezTo>
                    <a:pt x="60" y="341"/>
                    <a:pt x="134" y="503"/>
                    <a:pt x="208" y="681"/>
                  </a:cubicBezTo>
                  <a:cubicBezTo>
                    <a:pt x="222" y="725"/>
                    <a:pt x="282" y="755"/>
                    <a:pt x="326" y="784"/>
                  </a:cubicBezTo>
                  <a:cubicBezTo>
                    <a:pt x="356" y="740"/>
                    <a:pt x="400" y="696"/>
                    <a:pt x="444" y="636"/>
                  </a:cubicBezTo>
                  <a:cubicBezTo>
                    <a:pt x="356" y="429"/>
                    <a:pt x="282" y="237"/>
                    <a:pt x="193" y="60"/>
                  </a:cubicBezTo>
                  <a:cubicBezTo>
                    <a:pt x="178" y="15"/>
                    <a:pt x="89" y="1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3533800" y="898725"/>
              <a:ext cx="13350" cy="14750"/>
            </a:xfrm>
            <a:custGeom>
              <a:avLst/>
              <a:gdLst/>
              <a:ahLst/>
              <a:cxnLst/>
              <a:rect l="l" t="t" r="r" b="b"/>
              <a:pathLst>
                <a:path w="534" h="590" extrusionOk="0">
                  <a:moveTo>
                    <a:pt x="123" y="1"/>
                  </a:moveTo>
                  <a:cubicBezTo>
                    <a:pt x="94" y="1"/>
                    <a:pt x="51" y="11"/>
                    <a:pt x="30" y="22"/>
                  </a:cubicBezTo>
                  <a:cubicBezTo>
                    <a:pt x="1" y="37"/>
                    <a:pt x="1" y="110"/>
                    <a:pt x="16" y="125"/>
                  </a:cubicBezTo>
                  <a:cubicBezTo>
                    <a:pt x="119" y="273"/>
                    <a:pt x="237" y="421"/>
                    <a:pt x="356" y="569"/>
                  </a:cubicBezTo>
                  <a:cubicBezTo>
                    <a:pt x="366" y="579"/>
                    <a:pt x="399" y="590"/>
                    <a:pt x="427" y="590"/>
                  </a:cubicBezTo>
                  <a:cubicBezTo>
                    <a:pt x="439" y="590"/>
                    <a:pt x="451" y="588"/>
                    <a:pt x="459" y="584"/>
                  </a:cubicBezTo>
                  <a:cubicBezTo>
                    <a:pt x="489" y="569"/>
                    <a:pt x="489" y="525"/>
                    <a:pt x="533" y="451"/>
                  </a:cubicBezTo>
                  <a:cubicBezTo>
                    <a:pt x="415" y="303"/>
                    <a:pt x="282" y="155"/>
                    <a:pt x="149" y="7"/>
                  </a:cubicBezTo>
                  <a:cubicBezTo>
                    <a:pt x="144" y="3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3535275" y="916025"/>
              <a:ext cx="11875" cy="15425"/>
            </a:xfrm>
            <a:custGeom>
              <a:avLst/>
              <a:gdLst/>
              <a:ahLst/>
              <a:cxnLst/>
              <a:rect l="l" t="t" r="r" b="b"/>
              <a:pathLst>
                <a:path w="475" h="617" extrusionOk="0">
                  <a:moveTo>
                    <a:pt x="97" y="0"/>
                  </a:moveTo>
                  <a:cubicBezTo>
                    <a:pt x="77" y="0"/>
                    <a:pt x="58" y="4"/>
                    <a:pt x="45" y="10"/>
                  </a:cubicBezTo>
                  <a:cubicBezTo>
                    <a:pt x="16" y="25"/>
                    <a:pt x="1" y="84"/>
                    <a:pt x="1" y="114"/>
                  </a:cubicBezTo>
                  <a:cubicBezTo>
                    <a:pt x="90" y="276"/>
                    <a:pt x="178" y="439"/>
                    <a:pt x="282" y="587"/>
                  </a:cubicBezTo>
                  <a:cubicBezTo>
                    <a:pt x="297" y="616"/>
                    <a:pt x="356" y="616"/>
                    <a:pt x="385" y="616"/>
                  </a:cubicBezTo>
                  <a:cubicBezTo>
                    <a:pt x="415" y="602"/>
                    <a:pt x="430" y="557"/>
                    <a:pt x="474" y="483"/>
                  </a:cubicBezTo>
                  <a:cubicBezTo>
                    <a:pt x="371" y="335"/>
                    <a:pt x="267" y="173"/>
                    <a:pt x="164" y="25"/>
                  </a:cubicBezTo>
                  <a:cubicBezTo>
                    <a:pt x="155" y="7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 w="1100" cap="flat" cmpd="sng">
              <a:solidFill>
                <a:schemeClr val="lt1"/>
              </a:solidFill>
              <a:prstDash val="solid"/>
              <a:miter lim="147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3" name="Google Shape;2713;p29"/>
          <p:cNvGrpSpPr/>
          <p:nvPr/>
        </p:nvGrpSpPr>
        <p:grpSpPr>
          <a:xfrm rot="-1635244">
            <a:off x="8070722" y="4365770"/>
            <a:ext cx="1383382" cy="942847"/>
            <a:chOff x="1581825" y="833900"/>
            <a:chExt cx="1137550" cy="775300"/>
          </a:xfrm>
        </p:grpSpPr>
        <p:sp>
          <p:nvSpPr>
            <p:cNvPr id="2714" name="Google Shape;2714;p29"/>
            <p:cNvSpPr/>
            <p:nvPr/>
          </p:nvSpPr>
          <p:spPr>
            <a:xfrm>
              <a:off x="1717600" y="1447400"/>
              <a:ext cx="42000" cy="20500"/>
            </a:xfrm>
            <a:custGeom>
              <a:avLst/>
              <a:gdLst/>
              <a:ahLst/>
              <a:cxnLst/>
              <a:rect l="l" t="t" r="r" b="b"/>
              <a:pathLst>
                <a:path w="1680" h="820" extrusionOk="0">
                  <a:moveTo>
                    <a:pt x="0" y="0"/>
                  </a:moveTo>
                  <a:cubicBezTo>
                    <a:pt x="375" y="245"/>
                    <a:pt x="734" y="473"/>
                    <a:pt x="1125" y="685"/>
                  </a:cubicBezTo>
                  <a:cubicBezTo>
                    <a:pt x="1282" y="771"/>
                    <a:pt x="1439" y="819"/>
                    <a:pt x="1606" y="819"/>
                  </a:cubicBezTo>
                  <a:cubicBezTo>
                    <a:pt x="1630" y="819"/>
                    <a:pt x="1655" y="818"/>
                    <a:pt x="1680" y="816"/>
                  </a:cubicBezTo>
                  <a:cubicBezTo>
                    <a:pt x="1370" y="685"/>
                    <a:pt x="1044" y="539"/>
                    <a:pt x="734" y="376"/>
                  </a:cubicBezTo>
                  <a:cubicBezTo>
                    <a:pt x="489" y="261"/>
                    <a:pt x="245" y="1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2319775" y="1357700"/>
              <a:ext cx="16350" cy="42325"/>
            </a:xfrm>
            <a:custGeom>
              <a:avLst/>
              <a:gdLst/>
              <a:ahLst/>
              <a:cxnLst/>
              <a:rect l="l" t="t" r="r" b="b"/>
              <a:pathLst>
                <a:path w="654" h="1693" extrusionOk="0">
                  <a:moveTo>
                    <a:pt x="1" y="1"/>
                  </a:moveTo>
                  <a:cubicBezTo>
                    <a:pt x="17" y="327"/>
                    <a:pt x="17" y="620"/>
                    <a:pt x="50" y="914"/>
                  </a:cubicBezTo>
                  <a:cubicBezTo>
                    <a:pt x="50" y="1012"/>
                    <a:pt x="66" y="1126"/>
                    <a:pt x="83" y="1224"/>
                  </a:cubicBezTo>
                  <a:cubicBezTo>
                    <a:pt x="83" y="1256"/>
                    <a:pt x="83" y="1289"/>
                    <a:pt x="99" y="1322"/>
                  </a:cubicBezTo>
                  <a:cubicBezTo>
                    <a:pt x="115" y="1403"/>
                    <a:pt x="131" y="1485"/>
                    <a:pt x="148" y="1566"/>
                  </a:cubicBezTo>
                  <a:cubicBezTo>
                    <a:pt x="168" y="1649"/>
                    <a:pt x="215" y="1692"/>
                    <a:pt x="267" y="1692"/>
                  </a:cubicBezTo>
                  <a:cubicBezTo>
                    <a:pt x="298" y="1692"/>
                    <a:pt x="330" y="1678"/>
                    <a:pt x="360" y="1648"/>
                  </a:cubicBezTo>
                  <a:cubicBezTo>
                    <a:pt x="376" y="1648"/>
                    <a:pt x="376" y="1631"/>
                    <a:pt x="392" y="1631"/>
                  </a:cubicBezTo>
                  <a:cubicBezTo>
                    <a:pt x="392" y="1615"/>
                    <a:pt x="409" y="1599"/>
                    <a:pt x="409" y="1599"/>
                  </a:cubicBezTo>
                  <a:cubicBezTo>
                    <a:pt x="653" y="1289"/>
                    <a:pt x="409" y="2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2506925" y="1297350"/>
              <a:ext cx="30600" cy="21650"/>
            </a:xfrm>
            <a:custGeom>
              <a:avLst/>
              <a:gdLst/>
              <a:ahLst/>
              <a:cxnLst/>
              <a:rect l="l" t="t" r="r" b="b"/>
              <a:pathLst>
                <a:path w="1224" h="866" extrusionOk="0">
                  <a:moveTo>
                    <a:pt x="1" y="1"/>
                  </a:moveTo>
                  <a:cubicBezTo>
                    <a:pt x="327" y="409"/>
                    <a:pt x="620" y="784"/>
                    <a:pt x="1224" y="865"/>
                  </a:cubicBezTo>
                  <a:cubicBezTo>
                    <a:pt x="1044" y="360"/>
                    <a:pt x="50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1929475" y="1296950"/>
              <a:ext cx="25425" cy="33750"/>
            </a:xfrm>
            <a:custGeom>
              <a:avLst/>
              <a:gdLst/>
              <a:ahLst/>
              <a:cxnLst/>
              <a:rect l="l" t="t" r="r" b="b"/>
              <a:pathLst>
                <a:path w="1017" h="135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707" y="245"/>
                    <a:pt x="495" y="425"/>
                    <a:pt x="315" y="653"/>
                  </a:cubicBezTo>
                  <a:cubicBezTo>
                    <a:pt x="201" y="800"/>
                    <a:pt x="120" y="995"/>
                    <a:pt x="38" y="1175"/>
                  </a:cubicBezTo>
                  <a:cubicBezTo>
                    <a:pt x="0" y="1301"/>
                    <a:pt x="51" y="1349"/>
                    <a:pt x="143" y="1349"/>
                  </a:cubicBezTo>
                  <a:cubicBezTo>
                    <a:pt x="170" y="1349"/>
                    <a:pt x="201" y="1345"/>
                    <a:pt x="234" y="1338"/>
                  </a:cubicBezTo>
                  <a:cubicBezTo>
                    <a:pt x="560" y="1240"/>
                    <a:pt x="1017" y="44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2036025" y="1383800"/>
              <a:ext cx="16725" cy="31425"/>
            </a:xfrm>
            <a:custGeom>
              <a:avLst/>
              <a:gdLst/>
              <a:ahLst/>
              <a:cxnLst/>
              <a:rect l="l" t="t" r="r" b="b"/>
              <a:pathLst>
                <a:path w="669" h="1257" extrusionOk="0">
                  <a:moveTo>
                    <a:pt x="473" y="0"/>
                  </a:moveTo>
                  <a:cubicBezTo>
                    <a:pt x="440" y="0"/>
                    <a:pt x="392" y="33"/>
                    <a:pt x="359" y="66"/>
                  </a:cubicBezTo>
                  <a:cubicBezTo>
                    <a:pt x="163" y="424"/>
                    <a:pt x="16" y="799"/>
                    <a:pt x="0" y="1256"/>
                  </a:cubicBezTo>
                  <a:cubicBezTo>
                    <a:pt x="375" y="1060"/>
                    <a:pt x="669" y="408"/>
                    <a:pt x="571" y="82"/>
                  </a:cubicBezTo>
                  <a:lnTo>
                    <a:pt x="571" y="82"/>
                  </a:lnTo>
                  <a:lnTo>
                    <a:pt x="571" y="98"/>
                  </a:lnTo>
                  <a:cubicBezTo>
                    <a:pt x="555" y="49"/>
                    <a:pt x="506" y="0"/>
                    <a:pt x="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2140400" y="1256175"/>
              <a:ext cx="21625" cy="28975"/>
            </a:xfrm>
            <a:custGeom>
              <a:avLst/>
              <a:gdLst/>
              <a:ahLst/>
              <a:cxnLst/>
              <a:rect l="l" t="t" r="r" b="b"/>
              <a:pathLst>
                <a:path w="865" h="1159" extrusionOk="0">
                  <a:moveTo>
                    <a:pt x="767" y="1"/>
                  </a:moveTo>
                  <a:cubicBezTo>
                    <a:pt x="734" y="50"/>
                    <a:pt x="701" y="99"/>
                    <a:pt x="669" y="148"/>
                  </a:cubicBezTo>
                  <a:cubicBezTo>
                    <a:pt x="604" y="229"/>
                    <a:pt x="538" y="327"/>
                    <a:pt x="473" y="408"/>
                  </a:cubicBezTo>
                  <a:cubicBezTo>
                    <a:pt x="310" y="653"/>
                    <a:pt x="147" y="865"/>
                    <a:pt x="0" y="1093"/>
                  </a:cubicBezTo>
                  <a:cubicBezTo>
                    <a:pt x="16" y="1126"/>
                    <a:pt x="49" y="1142"/>
                    <a:pt x="65" y="1159"/>
                  </a:cubicBezTo>
                  <a:lnTo>
                    <a:pt x="114" y="1159"/>
                  </a:lnTo>
                  <a:cubicBezTo>
                    <a:pt x="131" y="1159"/>
                    <a:pt x="163" y="1159"/>
                    <a:pt x="180" y="1142"/>
                  </a:cubicBezTo>
                  <a:cubicBezTo>
                    <a:pt x="212" y="1142"/>
                    <a:pt x="245" y="1142"/>
                    <a:pt x="261" y="1126"/>
                  </a:cubicBezTo>
                  <a:cubicBezTo>
                    <a:pt x="294" y="1126"/>
                    <a:pt x="326" y="1110"/>
                    <a:pt x="359" y="1110"/>
                  </a:cubicBezTo>
                  <a:cubicBezTo>
                    <a:pt x="392" y="1093"/>
                    <a:pt x="441" y="1061"/>
                    <a:pt x="473" y="1044"/>
                  </a:cubicBezTo>
                  <a:cubicBezTo>
                    <a:pt x="522" y="1012"/>
                    <a:pt x="571" y="979"/>
                    <a:pt x="604" y="947"/>
                  </a:cubicBezTo>
                  <a:cubicBezTo>
                    <a:pt x="620" y="930"/>
                    <a:pt x="636" y="914"/>
                    <a:pt x="653" y="898"/>
                  </a:cubicBezTo>
                  <a:cubicBezTo>
                    <a:pt x="669" y="881"/>
                    <a:pt x="701" y="849"/>
                    <a:pt x="718" y="816"/>
                  </a:cubicBezTo>
                  <a:cubicBezTo>
                    <a:pt x="734" y="784"/>
                    <a:pt x="750" y="767"/>
                    <a:pt x="767" y="735"/>
                  </a:cubicBezTo>
                  <a:cubicBezTo>
                    <a:pt x="767" y="718"/>
                    <a:pt x="783" y="718"/>
                    <a:pt x="783" y="718"/>
                  </a:cubicBezTo>
                  <a:cubicBezTo>
                    <a:pt x="783" y="686"/>
                    <a:pt x="799" y="669"/>
                    <a:pt x="799" y="653"/>
                  </a:cubicBezTo>
                  <a:cubicBezTo>
                    <a:pt x="816" y="637"/>
                    <a:pt x="816" y="604"/>
                    <a:pt x="832" y="588"/>
                  </a:cubicBezTo>
                  <a:cubicBezTo>
                    <a:pt x="865" y="408"/>
                    <a:pt x="865" y="213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1581825" y="833900"/>
              <a:ext cx="916575" cy="703625"/>
            </a:xfrm>
            <a:custGeom>
              <a:avLst/>
              <a:gdLst/>
              <a:ahLst/>
              <a:cxnLst/>
              <a:rect l="l" t="t" r="r" b="b"/>
              <a:pathLst>
                <a:path w="36663" h="28145" extrusionOk="0">
                  <a:moveTo>
                    <a:pt x="18492" y="204"/>
                  </a:moveTo>
                  <a:cubicBezTo>
                    <a:pt x="19532" y="204"/>
                    <a:pt x="20560" y="358"/>
                    <a:pt x="21577" y="534"/>
                  </a:cubicBezTo>
                  <a:cubicBezTo>
                    <a:pt x="22588" y="697"/>
                    <a:pt x="23615" y="877"/>
                    <a:pt x="24626" y="1040"/>
                  </a:cubicBezTo>
                  <a:cubicBezTo>
                    <a:pt x="24692" y="1056"/>
                    <a:pt x="24741" y="1072"/>
                    <a:pt x="24806" y="1105"/>
                  </a:cubicBezTo>
                  <a:cubicBezTo>
                    <a:pt x="24410" y="1105"/>
                    <a:pt x="24019" y="1145"/>
                    <a:pt x="23630" y="1145"/>
                  </a:cubicBezTo>
                  <a:cubicBezTo>
                    <a:pt x="23314" y="1145"/>
                    <a:pt x="23000" y="1118"/>
                    <a:pt x="22686" y="1023"/>
                  </a:cubicBezTo>
                  <a:cubicBezTo>
                    <a:pt x="22568" y="990"/>
                    <a:pt x="22445" y="979"/>
                    <a:pt x="22319" y="979"/>
                  </a:cubicBezTo>
                  <a:cubicBezTo>
                    <a:pt x="22108" y="979"/>
                    <a:pt x="21889" y="1009"/>
                    <a:pt x="21680" y="1009"/>
                  </a:cubicBezTo>
                  <a:cubicBezTo>
                    <a:pt x="21651" y="1009"/>
                    <a:pt x="21622" y="1008"/>
                    <a:pt x="21593" y="1007"/>
                  </a:cubicBezTo>
                  <a:cubicBezTo>
                    <a:pt x="21502" y="1007"/>
                    <a:pt x="21408" y="1010"/>
                    <a:pt x="21313" y="1010"/>
                  </a:cubicBezTo>
                  <a:cubicBezTo>
                    <a:pt x="21172" y="1010"/>
                    <a:pt x="21029" y="1004"/>
                    <a:pt x="20892" y="974"/>
                  </a:cubicBezTo>
                  <a:cubicBezTo>
                    <a:pt x="20223" y="828"/>
                    <a:pt x="19571" y="616"/>
                    <a:pt x="18902" y="485"/>
                  </a:cubicBezTo>
                  <a:cubicBezTo>
                    <a:pt x="18556" y="415"/>
                    <a:pt x="18213" y="382"/>
                    <a:pt x="17873" y="382"/>
                  </a:cubicBezTo>
                  <a:cubicBezTo>
                    <a:pt x="17108" y="382"/>
                    <a:pt x="16358" y="550"/>
                    <a:pt x="15624" y="844"/>
                  </a:cubicBezTo>
                  <a:cubicBezTo>
                    <a:pt x="15271" y="995"/>
                    <a:pt x="14929" y="1078"/>
                    <a:pt x="14566" y="1078"/>
                  </a:cubicBezTo>
                  <a:cubicBezTo>
                    <a:pt x="14458" y="1078"/>
                    <a:pt x="14349" y="1071"/>
                    <a:pt x="14238" y="1056"/>
                  </a:cubicBezTo>
                  <a:cubicBezTo>
                    <a:pt x="13749" y="974"/>
                    <a:pt x="13259" y="974"/>
                    <a:pt x="12737" y="926"/>
                  </a:cubicBezTo>
                  <a:cubicBezTo>
                    <a:pt x="13031" y="877"/>
                    <a:pt x="13308" y="828"/>
                    <a:pt x="13585" y="795"/>
                  </a:cubicBezTo>
                  <a:lnTo>
                    <a:pt x="13585" y="779"/>
                  </a:lnTo>
                  <a:cubicBezTo>
                    <a:pt x="14531" y="632"/>
                    <a:pt x="15461" y="485"/>
                    <a:pt x="16407" y="355"/>
                  </a:cubicBezTo>
                  <a:cubicBezTo>
                    <a:pt x="16896" y="290"/>
                    <a:pt x="17369" y="241"/>
                    <a:pt x="17858" y="224"/>
                  </a:cubicBezTo>
                  <a:cubicBezTo>
                    <a:pt x="18070" y="211"/>
                    <a:pt x="18282" y="204"/>
                    <a:pt x="18492" y="204"/>
                  </a:cubicBezTo>
                  <a:close/>
                  <a:moveTo>
                    <a:pt x="18025" y="598"/>
                  </a:moveTo>
                  <a:cubicBezTo>
                    <a:pt x="18061" y="598"/>
                    <a:pt x="18098" y="599"/>
                    <a:pt x="18136" y="599"/>
                  </a:cubicBezTo>
                  <a:cubicBezTo>
                    <a:pt x="18918" y="616"/>
                    <a:pt x="19685" y="828"/>
                    <a:pt x="20419" y="1056"/>
                  </a:cubicBezTo>
                  <a:cubicBezTo>
                    <a:pt x="20755" y="1149"/>
                    <a:pt x="21083" y="1233"/>
                    <a:pt x="21421" y="1233"/>
                  </a:cubicBezTo>
                  <a:cubicBezTo>
                    <a:pt x="21558" y="1233"/>
                    <a:pt x="21696" y="1219"/>
                    <a:pt x="21838" y="1186"/>
                  </a:cubicBezTo>
                  <a:cubicBezTo>
                    <a:pt x="21945" y="1166"/>
                    <a:pt x="22053" y="1157"/>
                    <a:pt x="22160" y="1157"/>
                  </a:cubicBezTo>
                  <a:cubicBezTo>
                    <a:pt x="22395" y="1157"/>
                    <a:pt x="22630" y="1201"/>
                    <a:pt x="22865" y="1268"/>
                  </a:cubicBezTo>
                  <a:cubicBezTo>
                    <a:pt x="23133" y="1348"/>
                    <a:pt x="23402" y="1373"/>
                    <a:pt x="23670" y="1373"/>
                  </a:cubicBezTo>
                  <a:cubicBezTo>
                    <a:pt x="23842" y="1373"/>
                    <a:pt x="24014" y="1362"/>
                    <a:pt x="24186" y="1350"/>
                  </a:cubicBezTo>
                  <a:cubicBezTo>
                    <a:pt x="24375" y="1332"/>
                    <a:pt x="24562" y="1324"/>
                    <a:pt x="24749" y="1324"/>
                  </a:cubicBezTo>
                  <a:cubicBezTo>
                    <a:pt x="25271" y="1324"/>
                    <a:pt x="25785" y="1388"/>
                    <a:pt x="26290" y="1496"/>
                  </a:cubicBezTo>
                  <a:cubicBezTo>
                    <a:pt x="27138" y="1659"/>
                    <a:pt x="27904" y="2018"/>
                    <a:pt x="28687" y="2393"/>
                  </a:cubicBezTo>
                  <a:cubicBezTo>
                    <a:pt x="28704" y="2410"/>
                    <a:pt x="28736" y="2426"/>
                    <a:pt x="28752" y="2442"/>
                  </a:cubicBezTo>
                  <a:cubicBezTo>
                    <a:pt x="28475" y="2459"/>
                    <a:pt x="28198" y="2491"/>
                    <a:pt x="27921" y="2507"/>
                  </a:cubicBezTo>
                  <a:cubicBezTo>
                    <a:pt x="27847" y="2515"/>
                    <a:pt x="27775" y="2518"/>
                    <a:pt x="27703" y="2518"/>
                  </a:cubicBezTo>
                  <a:cubicBezTo>
                    <a:pt x="27278" y="2518"/>
                    <a:pt x="26871" y="2402"/>
                    <a:pt x="26453" y="2263"/>
                  </a:cubicBezTo>
                  <a:cubicBezTo>
                    <a:pt x="26208" y="2181"/>
                    <a:pt x="25947" y="2100"/>
                    <a:pt x="25703" y="2051"/>
                  </a:cubicBezTo>
                  <a:cubicBezTo>
                    <a:pt x="25615" y="2028"/>
                    <a:pt x="25528" y="2013"/>
                    <a:pt x="25445" y="2013"/>
                  </a:cubicBezTo>
                  <a:cubicBezTo>
                    <a:pt x="25294" y="2013"/>
                    <a:pt x="25155" y="2061"/>
                    <a:pt x="25050" y="2198"/>
                  </a:cubicBezTo>
                  <a:cubicBezTo>
                    <a:pt x="24757" y="2548"/>
                    <a:pt x="24416" y="2663"/>
                    <a:pt x="24050" y="2663"/>
                  </a:cubicBezTo>
                  <a:cubicBezTo>
                    <a:pt x="23888" y="2663"/>
                    <a:pt x="23721" y="2640"/>
                    <a:pt x="23550" y="2605"/>
                  </a:cubicBezTo>
                  <a:cubicBezTo>
                    <a:pt x="23256" y="2540"/>
                    <a:pt x="22963" y="2442"/>
                    <a:pt x="22686" y="2328"/>
                  </a:cubicBezTo>
                  <a:cubicBezTo>
                    <a:pt x="22542" y="2276"/>
                    <a:pt x="22446" y="2245"/>
                    <a:pt x="22366" y="2245"/>
                  </a:cubicBezTo>
                  <a:cubicBezTo>
                    <a:pt x="22246" y="2245"/>
                    <a:pt x="22164" y="2315"/>
                    <a:pt x="22017" y="2491"/>
                  </a:cubicBezTo>
                  <a:cubicBezTo>
                    <a:pt x="21593" y="3013"/>
                    <a:pt x="21055" y="3290"/>
                    <a:pt x="20451" y="3421"/>
                  </a:cubicBezTo>
                  <a:cubicBezTo>
                    <a:pt x="20419" y="3421"/>
                    <a:pt x="20386" y="3421"/>
                    <a:pt x="20354" y="3404"/>
                  </a:cubicBezTo>
                  <a:cubicBezTo>
                    <a:pt x="20011" y="3307"/>
                    <a:pt x="19669" y="3209"/>
                    <a:pt x="19342" y="3095"/>
                  </a:cubicBezTo>
                  <a:cubicBezTo>
                    <a:pt x="19098" y="3013"/>
                    <a:pt x="18886" y="2866"/>
                    <a:pt x="18739" y="2638"/>
                  </a:cubicBezTo>
                  <a:cubicBezTo>
                    <a:pt x="18560" y="2377"/>
                    <a:pt x="18331" y="2263"/>
                    <a:pt x="18070" y="2181"/>
                  </a:cubicBezTo>
                  <a:cubicBezTo>
                    <a:pt x="17407" y="1990"/>
                    <a:pt x="16731" y="1918"/>
                    <a:pt x="16053" y="1918"/>
                  </a:cubicBezTo>
                  <a:cubicBezTo>
                    <a:pt x="15981" y="1918"/>
                    <a:pt x="15908" y="1919"/>
                    <a:pt x="15836" y="1920"/>
                  </a:cubicBezTo>
                  <a:cubicBezTo>
                    <a:pt x="14955" y="1969"/>
                    <a:pt x="14091" y="2100"/>
                    <a:pt x="13243" y="2295"/>
                  </a:cubicBezTo>
                  <a:cubicBezTo>
                    <a:pt x="13126" y="2326"/>
                    <a:pt x="13009" y="2341"/>
                    <a:pt x="12893" y="2341"/>
                  </a:cubicBezTo>
                  <a:cubicBezTo>
                    <a:pt x="12701" y="2341"/>
                    <a:pt x="12512" y="2301"/>
                    <a:pt x="12330" y="2230"/>
                  </a:cubicBezTo>
                  <a:cubicBezTo>
                    <a:pt x="12181" y="2174"/>
                    <a:pt x="12038" y="2147"/>
                    <a:pt x="11899" y="2147"/>
                  </a:cubicBezTo>
                  <a:cubicBezTo>
                    <a:pt x="11595" y="2147"/>
                    <a:pt x="11315" y="2278"/>
                    <a:pt x="11058" y="2524"/>
                  </a:cubicBezTo>
                  <a:cubicBezTo>
                    <a:pt x="10895" y="2671"/>
                    <a:pt x="10699" y="2801"/>
                    <a:pt x="10536" y="2948"/>
                  </a:cubicBezTo>
                  <a:cubicBezTo>
                    <a:pt x="10167" y="3234"/>
                    <a:pt x="9798" y="3384"/>
                    <a:pt x="9420" y="3384"/>
                  </a:cubicBezTo>
                  <a:cubicBezTo>
                    <a:pt x="9130" y="3384"/>
                    <a:pt x="8835" y="3295"/>
                    <a:pt x="8530" y="3111"/>
                  </a:cubicBezTo>
                  <a:cubicBezTo>
                    <a:pt x="8443" y="3060"/>
                    <a:pt x="8359" y="3039"/>
                    <a:pt x="8278" y="3039"/>
                  </a:cubicBezTo>
                  <a:cubicBezTo>
                    <a:pt x="8175" y="3039"/>
                    <a:pt x="8075" y="3073"/>
                    <a:pt x="7975" y="3127"/>
                  </a:cubicBezTo>
                  <a:cubicBezTo>
                    <a:pt x="7519" y="3356"/>
                    <a:pt x="7062" y="3616"/>
                    <a:pt x="6589" y="3812"/>
                  </a:cubicBezTo>
                  <a:cubicBezTo>
                    <a:pt x="5969" y="4073"/>
                    <a:pt x="5350" y="4285"/>
                    <a:pt x="4730" y="4513"/>
                  </a:cubicBezTo>
                  <a:cubicBezTo>
                    <a:pt x="4716" y="4520"/>
                    <a:pt x="4706" y="4524"/>
                    <a:pt x="4694" y="4524"/>
                  </a:cubicBezTo>
                  <a:cubicBezTo>
                    <a:pt x="4678" y="4524"/>
                    <a:pt x="4661" y="4516"/>
                    <a:pt x="4632" y="4497"/>
                  </a:cubicBezTo>
                  <a:cubicBezTo>
                    <a:pt x="4730" y="4432"/>
                    <a:pt x="4828" y="4350"/>
                    <a:pt x="4926" y="4285"/>
                  </a:cubicBezTo>
                  <a:cubicBezTo>
                    <a:pt x="6475" y="3274"/>
                    <a:pt x="8024" y="2247"/>
                    <a:pt x="9753" y="1692"/>
                  </a:cubicBezTo>
                  <a:cubicBezTo>
                    <a:pt x="10801" y="1351"/>
                    <a:pt x="11867" y="1146"/>
                    <a:pt x="12945" y="1146"/>
                  </a:cubicBezTo>
                  <a:cubicBezTo>
                    <a:pt x="13309" y="1146"/>
                    <a:pt x="13675" y="1170"/>
                    <a:pt x="14042" y="1219"/>
                  </a:cubicBezTo>
                  <a:cubicBezTo>
                    <a:pt x="14287" y="1252"/>
                    <a:pt x="14531" y="1301"/>
                    <a:pt x="14776" y="1301"/>
                  </a:cubicBezTo>
                  <a:cubicBezTo>
                    <a:pt x="14972" y="1284"/>
                    <a:pt x="15167" y="1252"/>
                    <a:pt x="15330" y="1170"/>
                  </a:cubicBezTo>
                  <a:cubicBezTo>
                    <a:pt x="16209" y="794"/>
                    <a:pt x="17102" y="598"/>
                    <a:pt x="18025" y="598"/>
                  </a:cubicBezTo>
                  <a:close/>
                  <a:moveTo>
                    <a:pt x="16091" y="2138"/>
                  </a:moveTo>
                  <a:cubicBezTo>
                    <a:pt x="16408" y="2138"/>
                    <a:pt x="16726" y="2157"/>
                    <a:pt x="17043" y="2198"/>
                  </a:cubicBezTo>
                  <a:cubicBezTo>
                    <a:pt x="17451" y="2247"/>
                    <a:pt x="17858" y="2410"/>
                    <a:pt x="18250" y="2524"/>
                  </a:cubicBezTo>
                  <a:cubicBezTo>
                    <a:pt x="18331" y="2540"/>
                    <a:pt x="18413" y="2622"/>
                    <a:pt x="18462" y="2687"/>
                  </a:cubicBezTo>
                  <a:cubicBezTo>
                    <a:pt x="18804" y="3241"/>
                    <a:pt x="19326" y="3404"/>
                    <a:pt x="19881" y="3519"/>
                  </a:cubicBezTo>
                  <a:cubicBezTo>
                    <a:pt x="20044" y="3551"/>
                    <a:pt x="20207" y="3551"/>
                    <a:pt x="20354" y="3665"/>
                  </a:cubicBezTo>
                  <a:cubicBezTo>
                    <a:pt x="20379" y="3686"/>
                    <a:pt x="20412" y="3693"/>
                    <a:pt x="20449" y="3693"/>
                  </a:cubicBezTo>
                  <a:cubicBezTo>
                    <a:pt x="20532" y="3693"/>
                    <a:pt x="20634" y="3655"/>
                    <a:pt x="20712" y="3633"/>
                  </a:cubicBezTo>
                  <a:cubicBezTo>
                    <a:pt x="20810" y="3616"/>
                    <a:pt x="20892" y="3535"/>
                    <a:pt x="20990" y="3502"/>
                  </a:cubicBezTo>
                  <a:cubicBezTo>
                    <a:pt x="21463" y="3339"/>
                    <a:pt x="21838" y="3029"/>
                    <a:pt x="22180" y="2654"/>
                  </a:cubicBezTo>
                  <a:cubicBezTo>
                    <a:pt x="22264" y="2560"/>
                    <a:pt x="22341" y="2513"/>
                    <a:pt x="22429" y="2513"/>
                  </a:cubicBezTo>
                  <a:cubicBezTo>
                    <a:pt x="22478" y="2513"/>
                    <a:pt x="22530" y="2527"/>
                    <a:pt x="22588" y="2556"/>
                  </a:cubicBezTo>
                  <a:cubicBezTo>
                    <a:pt x="23045" y="2779"/>
                    <a:pt x="23524" y="2907"/>
                    <a:pt x="24015" y="2907"/>
                  </a:cubicBezTo>
                  <a:cubicBezTo>
                    <a:pt x="24137" y="2907"/>
                    <a:pt x="24259" y="2899"/>
                    <a:pt x="24382" y="2883"/>
                  </a:cubicBezTo>
                  <a:cubicBezTo>
                    <a:pt x="24643" y="2850"/>
                    <a:pt x="24871" y="2736"/>
                    <a:pt x="25034" y="2524"/>
                  </a:cubicBezTo>
                  <a:cubicBezTo>
                    <a:pt x="25191" y="2344"/>
                    <a:pt x="25364" y="2265"/>
                    <a:pt x="25552" y="2265"/>
                  </a:cubicBezTo>
                  <a:cubicBezTo>
                    <a:pt x="25637" y="2265"/>
                    <a:pt x="25725" y="2281"/>
                    <a:pt x="25817" y="2312"/>
                  </a:cubicBezTo>
                  <a:cubicBezTo>
                    <a:pt x="26225" y="2442"/>
                    <a:pt x="26616" y="2556"/>
                    <a:pt x="27024" y="2671"/>
                  </a:cubicBezTo>
                  <a:cubicBezTo>
                    <a:pt x="27260" y="2736"/>
                    <a:pt x="27501" y="2760"/>
                    <a:pt x="27743" y="2760"/>
                  </a:cubicBezTo>
                  <a:cubicBezTo>
                    <a:pt x="27986" y="2760"/>
                    <a:pt x="28231" y="2736"/>
                    <a:pt x="28475" y="2703"/>
                  </a:cubicBezTo>
                  <a:cubicBezTo>
                    <a:pt x="28687" y="2687"/>
                    <a:pt x="28899" y="2654"/>
                    <a:pt x="29111" y="2638"/>
                  </a:cubicBezTo>
                  <a:cubicBezTo>
                    <a:pt x="29144" y="2638"/>
                    <a:pt x="29176" y="2654"/>
                    <a:pt x="29209" y="2671"/>
                  </a:cubicBezTo>
                  <a:cubicBezTo>
                    <a:pt x="29927" y="3095"/>
                    <a:pt x="30644" y="3535"/>
                    <a:pt x="31346" y="3959"/>
                  </a:cubicBezTo>
                  <a:cubicBezTo>
                    <a:pt x="31378" y="3975"/>
                    <a:pt x="31394" y="3992"/>
                    <a:pt x="31411" y="4057"/>
                  </a:cubicBezTo>
                  <a:cubicBezTo>
                    <a:pt x="31134" y="3975"/>
                    <a:pt x="30840" y="3894"/>
                    <a:pt x="30563" y="3796"/>
                  </a:cubicBezTo>
                  <a:cubicBezTo>
                    <a:pt x="30069" y="3631"/>
                    <a:pt x="29579" y="3549"/>
                    <a:pt x="29091" y="3549"/>
                  </a:cubicBezTo>
                  <a:cubicBezTo>
                    <a:pt x="28515" y="3549"/>
                    <a:pt x="27940" y="3664"/>
                    <a:pt x="27366" y="3894"/>
                  </a:cubicBezTo>
                  <a:cubicBezTo>
                    <a:pt x="27007" y="4024"/>
                    <a:pt x="26730" y="4253"/>
                    <a:pt x="26600" y="4677"/>
                  </a:cubicBezTo>
                  <a:cubicBezTo>
                    <a:pt x="26566" y="4788"/>
                    <a:pt x="26503" y="4846"/>
                    <a:pt x="26419" y="4846"/>
                  </a:cubicBezTo>
                  <a:cubicBezTo>
                    <a:pt x="26380" y="4846"/>
                    <a:pt x="26337" y="4833"/>
                    <a:pt x="26290" y="4807"/>
                  </a:cubicBezTo>
                  <a:cubicBezTo>
                    <a:pt x="26176" y="4758"/>
                    <a:pt x="26062" y="4693"/>
                    <a:pt x="25947" y="4628"/>
                  </a:cubicBezTo>
                  <a:cubicBezTo>
                    <a:pt x="25406" y="4263"/>
                    <a:pt x="24849" y="4102"/>
                    <a:pt x="24284" y="4102"/>
                  </a:cubicBezTo>
                  <a:cubicBezTo>
                    <a:pt x="23811" y="4102"/>
                    <a:pt x="23332" y="4215"/>
                    <a:pt x="22849" y="4416"/>
                  </a:cubicBezTo>
                  <a:cubicBezTo>
                    <a:pt x="22474" y="4579"/>
                    <a:pt x="22115" y="4774"/>
                    <a:pt x="21772" y="5003"/>
                  </a:cubicBezTo>
                  <a:cubicBezTo>
                    <a:pt x="21607" y="5105"/>
                    <a:pt x="21460" y="5162"/>
                    <a:pt x="21318" y="5162"/>
                  </a:cubicBezTo>
                  <a:cubicBezTo>
                    <a:pt x="21166" y="5162"/>
                    <a:pt x="21019" y="5097"/>
                    <a:pt x="20859" y="4954"/>
                  </a:cubicBezTo>
                  <a:cubicBezTo>
                    <a:pt x="20554" y="4678"/>
                    <a:pt x="20198" y="4454"/>
                    <a:pt x="19801" y="4454"/>
                  </a:cubicBezTo>
                  <a:cubicBezTo>
                    <a:pt x="19752" y="4454"/>
                    <a:pt x="19702" y="4457"/>
                    <a:pt x="19652" y="4465"/>
                  </a:cubicBezTo>
                  <a:cubicBezTo>
                    <a:pt x="19567" y="4479"/>
                    <a:pt x="19484" y="4486"/>
                    <a:pt x="19402" y="4486"/>
                  </a:cubicBezTo>
                  <a:cubicBezTo>
                    <a:pt x="18841" y="4486"/>
                    <a:pt x="18352" y="4177"/>
                    <a:pt x="17826" y="3992"/>
                  </a:cubicBezTo>
                  <a:cubicBezTo>
                    <a:pt x="17565" y="3894"/>
                    <a:pt x="17320" y="3763"/>
                    <a:pt x="17043" y="3698"/>
                  </a:cubicBezTo>
                  <a:cubicBezTo>
                    <a:pt x="16981" y="3682"/>
                    <a:pt x="16920" y="3674"/>
                    <a:pt x="16859" y="3674"/>
                  </a:cubicBezTo>
                  <a:cubicBezTo>
                    <a:pt x="16619" y="3674"/>
                    <a:pt x="16397" y="3799"/>
                    <a:pt x="16227" y="4008"/>
                  </a:cubicBezTo>
                  <a:cubicBezTo>
                    <a:pt x="16156" y="4089"/>
                    <a:pt x="16089" y="4125"/>
                    <a:pt x="16019" y="4125"/>
                  </a:cubicBezTo>
                  <a:cubicBezTo>
                    <a:pt x="15961" y="4125"/>
                    <a:pt x="15902" y="4101"/>
                    <a:pt x="15836" y="4057"/>
                  </a:cubicBezTo>
                  <a:cubicBezTo>
                    <a:pt x="15657" y="3926"/>
                    <a:pt x="15477" y="3812"/>
                    <a:pt x="15282" y="3714"/>
                  </a:cubicBezTo>
                  <a:cubicBezTo>
                    <a:pt x="15047" y="3597"/>
                    <a:pt x="14804" y="3505"/>
                    <a:pt x="14553" y="3505"/>
                  </a:cubicBezTo>
                  <a:cubicBezTo>
                    <a:pt x="14454" y="3505"/>
                    <a:pt x="14355" y="3519"/>
                    <a:pt x="14254" y="3551"/>
                  </a:cubicBezTo>
                  <a:cubicBezTo>
                    <a:pt x="13765" y="3682"/>
                    <a:pt x="13292" y="3828"/>
                    <a:pt x="12819" y="3992"/>
                  </a:cubicBezTo>
                  <a:cubicBezTo>
                    <a:pt x="12525" y="4106"/>
                    <a:pt x="12313" y="4318"/>
                    <a:pt x="12167" y="4628"/>
                  </a:cubicBezTo>
                  <a:cubicBezTo>
                    <a:pt x="12118" y="4742"/>
                    <a:pt x="12052" y="4872"/>
                    <a:pt x="11987" y="4986"/>
                  </a:cubicBezTo>
                  <a:cubicBezTo>
                    <a:pt x="11871" y="5231"/>
                    <a:pt x="11765" y="5334"/>
                    <a:pt x="11565" y="5334"/>
                  </a:cubicBezTo>
                  <a:cubicBezTo>
                    <a:pt x="11512" y="5334"/>
                    <a:pt x="11452" y="5326"/>
                    <a:pt x="11384" y="5313"/>
                  </a:cubicBezTo>
                  <a:cubicBezTo>
                    <a:pt x="10927" y="5231"/>
                    <a:pt x="10470" y="5101"/>
                    <a:pt x="10014" y="5052"/>
                  </a:cubicBezTo>
                  <a:cubicBezTo>
                    <a:pt x="9523" y="4989"/>
                    <a:pt x="9032" y="4906"/>
                    <a:pt x="8541" y="4906"/>
                  </a:cubicBezTo>
                  <a:cubicBezTo>
                    <a:pt x="8266" y="4906"/>
                    <a:pt x="7990" y="4932"/>
                    <a:pt x="7714" y="5003"/>
                  </a:cubicBezTo>
                  <a:cubicBezTo>
                    <a:pt x="7241" y="5117"/>
                    <a:pt x="6785" y="5345"/>
                    <a:pt x="6328" y="5541"/>
                  </a:cubicBezTo>
                  <a:cubicBezTo>
                    <a:pt x="6192" y="5593"/>
                    <a:pt x="6062" y="5639"/>
                    <a:pt x="5931" y="5639"/>
                  </a:cubicBezTo>
                  <a:cubicBezTo>
                    <a:pt x="5858" y="5639"/>
                    <a:pt x="5784" y="5625"/>
                    <a:pt x="5708" y="5590"/>
                  </a:cubicBezTo>
                  <a:cubicBezTo>
                    <a:pt x="5427" y="5465"/>
                    <a:pt x="5142" y="5418"/>
                    <a:pt x="4856" y="5418"/>
                  </a:cubicBezTo>
                  <a:cubicBezTo>
                    <a:pt x="4546" y="5418"/>
                    <a:pt x="4236" y="5473"/>
                    <a:pt x="3931" y="5541"/>
                  </a:cubicBezTo>
                  <a:cubicBezTo>
                    <a:pt x="3751" y="5574"/>
                    <a:pt x="3572" y="5622"/>
                    <a:pt x="3393" y="5655"/>
                  </a:cubicBezTo>
                  <a:cubicBezTo>
                    <a:pt x="3702" y="5329"/>
                    <a:pt x="3947" y="4889"/>
                    <a:pt x="4404" y="4807"/>
                  </a:cubicBezTo>
                  <a:cubicBezTo>
                    <a:pt x="5431" y="4595"/>
                    <a:pt x="6377" y="4171"/>
                    <a:pt x="7307" y="3698"/>
                  </a:cubicBezTo>
                  <a:cubicBezTo>
                    <a:pt x="7551" y="3568"/>
                    <a:pt x="7812" y="3437"/>
                    <a:pt x="8057" y="3307"/>
                  </a:cubicBezTo>
                  <a:cubicBezTo>
                    <a:pt x="8130" y="3270"/>
                    <a:pt x="8197" y="3253"/>
                    <a:pt x="8263" y="3253"/>
                  </a:cubicBezTo>
                  <a:cubicBezTo>
                    <a:pt x="8344" y="3253"/>
                    <a:pt x="8424" y="3278"/>
                    <a:pt x="8513" y="3323"/>
                  </a:cubicBezTo>
                  <a:cubicBezTo>
                    <a:pt x="8833" y="3468"/>
                    <a:pt x="9157" y="3548"/>
                    <a:pt x="9477" y="3548"/>
                  </a:cubicBezTo>
                  <a:cubicBezTo>
                    <a:pt x="9843" y="3548"/>
                    <a:pt x="10204" y="3443"/>
                    <a:pt x="10552" y="3209"/>
                  </a:cubicBezTo>
                  <a:cubicBezTo>
                    <a:pt x="10829" y="3013"/>
                    <a:pt x="11107" y="2785"/>
                    <a:pt x="11384" y="2573"/>
                  </a:cubicBezTo>
                  <a:cubicBezTo>
                    <a:pt x="11545" y="2446"/>
                    <a:pt x="11715" y="2368"/>
                    <a:pt x="11899" y="2368"/>
                  </a:cubicBezTo>
                  <a:cubicBezTo>
                    <a:pt x="11975" y="2368"/>
                    <a:pt x="12053" y="2381"/>
                    <a:pt x="12134" y="2410"/>
                  </a:cubicBezTo>
                  <a:cubicBezTo>
                    <a:pt x="12373" y="2502"/>
                    <a:pt x="12611" y="2536"/>
                    <a:pt x="12846" y="2536"/>
                  </a:cubicBezTo>
                  <a:cubicBezTo>
                    <a:pt x="13237" y="2536"/>
                    <a:pt x="13623" y="2442"/>
                    <a:pt x="14009" y="2361"/>
                  </a:cubicBezTo>
                  <a:cubicBezTo>
                    <a:pt x="14703" y="2226"/>
                    <a:pt x="15397" y="2138"/>
                    <a:pt x="16091" y="2138"/>
                  </a:cubicBezTo>
                  <a:close/>
                  <a:moveTo>
                    <a:pt x="14631" y="3755"/>
                  </a:moveTo>
                  <a:cubicBezTo>
                    <a:pt x="14931" y="3755"/>
                    <a:pt x="15219" y="3914"/>
                    <a:pt x="15494" y="4073"/>
                  </a:cubicBezTo>
                  <a:cubicBezTo>
                    <a:pt x="15608" y="4155"/>
                    <a:pt x="15738" y="4236"/>
                    <a:pt x="15852" y="4318"/>
                  </a:cubicBezTo>
                  <a:cubicBezTo>
                    <a:pt x="15920" y="4358"/>
                    <a:pt x="15988" y="4379"/>
                    <a:pt x="16052" y="4379"/>
                  </a:cubicBezTo>
                  <a:cubicBezTo>
                    <a:pt x="16143" y="4379"/>
                    <a:pt x="16226" y="4338"/>
                    <a:pt x="16293" y="4253"/>
                  </a:cubicBezTo>
                  <a:cubicBezTo>
                    <a:pt x="16492" y="4025"/>
                    <a:pt x="16702" y="3935"/>
                    <a:pt x="16923" y="3935"/>
                  </a:cubicBezTo>
                  <a:cubicBezTo>
                    <a:pt x="17082" y="3935"/>
                    <a:pt x="17247" y="3982"/>
                    <a:pt x="17418" y="4057"/>
                  </a:cubicBezTo>
                  <a:cubicBezTo>
                    <a:pt x="17924" y="4269"/>
                    <a:pt x="18429" y="4432"/>
                    <a:pt x="18918" y="4660"/>
                  </a:cubicBezTo>
                  <a:cubicBezTo>
                    <a:pt x="19032" y="4713"/>
                    <a:pt x="19137" y="4728"/>
                    <a:pt x="19237" y="4728"/>
                  </a:cubicBezTo>
                  <a:cubicBezTo>
                    <a:pt x="19323" y="4728"/>
                    <a:pt x="19406" y="4717"/>
                    <a:pt x="19489" y="4709"/>
                  </a:cubicBezTo>
                  <a:cubicBezTo>
                    <a:pt x="19553" y="4701"/>
                    <a:pt x="19615" y="4697"/>
                    <a:pt x="19676" y="4697"/>
                  </a:cubicBezTo>
                  <a:cubicBezTo>
                    <a:pt x="19975" y="4697"/>
                    <a:pt x="20243" y="4794"/>
                    <a:pt x="20500" y="4970"/>
                  </a:cubicBezTo>
                  <a:cubicBezTo>
                    <a:pt x="20647" y="5068"/>
                    <a:pt x="20794" y="5166"/>
                    <a:pt x="20924" y="5280"/>
                  </a:cubicBezTo>
                  <a:cubicBezTo>
                    <a:pt x="21048" y="5377"/>
                    <a:pt x="21171" y="5421"/>
                    <a:pt x="21297" y="5421"/>
                  </a:cubicBezTo>
                  <a:cubicBezTo>
                    <a:pt x="21404" y="5421"/>
                    <a:pt x="21513" y="5389"/>
                    <a:pt x="21626" y="5329"/>
                  </a:cubicBezTo>
                  <a:cubicBezTo>
                    <a:pt x="22001" y="5133"/>
                    <a:pt x="22359" y="4921"/>
                    <a:pt x="22735" y="4725"/>
                  </a:cubicBezTo>
                  <a:cubicBezTo>
                    <a:pt x="23175" y="4513"/>
                    <a:pt x="23632" y="4399"/>
                    <a:pt x="24105" y="4350"/>
                  </a:cubicBezTo>
                  <a:cubicBezTo>
                    <a:pt x="24172" y="4345"/>
                    <a:pt x="24239" y="4342"/>
                    <a:pt x="24306" y="4342"/>
                  </a:cubicBezTo>
                  <a:cubicBezTo>
                    <a:pt x="24803" y="4342"/>
                    <a:pt x="25273" y="4497"/>
                    <a:pt x="25719" y="4742"/>
                  </a:cubicBezTo>
                  <a:cubicBezTo>
                    <a:pt x="25882" y="4840"/>
                    <a:pt x="26029" y="4937"/>
                    <a:pt x="26192" y="5003"/>
                  </a:cubicBezTo>
                  <a:cubicBezTo>
                    <a:pt x="26287" y="5050"/>
                    <a:pt x="26369" y="5074"/>
                    <a:pt x="26441" y="5074"/>
                  </a:cubicBezTo>
                  <a:cubicBezTo>
                    <a:pt x="26590" y="5074"/>
                    <a:pt x="26696" y="4972"/>
                    <a:pt x="26795" y="4774"/>
                  </a:cubicBezTo>
                  <a:cubicBezTo>
                    <a:pt x="26795" y="4742"/>
                    <a:pt x="26812" y="4709"/>
                    <a:pt x="26828" y="4677"/>
                  </a:cubicBezTo>
                  <a:cubicBezTo>
                    <a:pt x="26910" y="4448"/>
                    <a:pt x="27073" y="4285"/>
                    <a:pt x="27268" y="4171"/>
                  </a:cubicBezTo>
                  <a:cubicBezTo>
                    <a:pt x="27774" y="3894"/>
                    <a:pt x="28328" y="3828"/>
                    <a:pt x="28883" y="3780"/>
                  </a:cubicBezTo>
                  <a:cubicBezTo>
                    <a:pt x="28951" y="3776"/>
                    <a:pt x="29019" y="3774"/>
                    <a:pt x="29087" y="3774"/>
                  </a:cubicBezTo>
                  <a:cubicBezTo>
                    <a:pt x="29619" y="3774"/>
                    <a:pt x="30136" y="3885"/>
                    <a:pt x="30628" y="4073"/>
                  </a:cubicBezTo>
                  <a:cubicBezTo>
                    <a:pt x="30922" y="4171"/>
                    <a:pt x="31231" y="4220"/>
                    <a:pt x="31525" y="4318"/>
                  </a:cubicBezTo>
                  <a:cubicBezTo>
                    <a:pt x="31835" y="4416"/>
                    <a:pt x="32177" y="4497"/>
                    <a:pt x="32471" y="4791"/>
                  </a:cubicBezTo>
                  <a:cubicBezTo>
                    <a:pt x="32161" y="4742"/>
                    <a:pt x="31884" y="4693"/>
                    <a:pt x="31606" y="4677"/>
                  </a:cubicBezTo>
                  <a:cubicBezTo>
                    <a:pt x="31052" y="4644"/>
                    <a:pt x="30481" y="4628"/>
                    <a:pt x="29910" y="4611"/>
                  </a:cubicBezTo>
                  <a:cubicBezTo>
                    <a:pt x="29861" y="4611"/>
                    <a:pt x="29829" y="4677"/>
                    <a:pt x="29780" y="4693"/>
                  </a:cubicBezTo>
                  <a:cubicBezTo>
                    <a:pt x="29813" y="4725"/>
                    <a:pt x="29861" y="4791"/>
                    <a:pt x="29910" y="4791"/>
                  </a:cubicBezTo>
                  <a:cubicBezTo>
                    <a:pt x="30139" y="4807"/>
                    <a:pt x="30351" y="4807"/>
                    <a:pt x="30579" y="4807"/>
                  </a:cubicBezTo>
                  <a:cubicBezTo>
                    <a:pt x="31264" y="4823"/>
                    <a:pt x="31949" y="4905"/>
                    <a:pt x="32634" y="5052"/>
                  </a:cubicBezTo>
                  <a:cubicBezTo>
                    <a:pt x="32927" y="5117"/>
                    <a:pt x="33091" y="5329"/>
                    <a:pt x="33286" y="5525"/>
                  </a:cubicBezTo>
                  <a:cubicBezTo>
                    <a:pt x="32862" y="5443"/>
                    <a:pt x="32455" y="5345"/>
                    <a:pt x="32047" y="5280"/>
                  </a:cubicBezTo>
                  <a:cubicBezTo>
                    <a:pt x="31805" y="5241"/>
                    <a:pt x="31557" y="5208"/>
                    <a:pt x="31314" y="5208"/>
                  </a:cubicBezTo>
                  <a:cubicBezTo>
                    <a:pt x="31148" y="5208"/>
                    <a:pt x="30983" y="5224"/>
                    <a:pt x="30824" y="5264"/>
                  </a:cubicBezTo>
                  <a:cubicBezTo>
                    <a:pt x="30824" y="5296"/>
                    <a:pt x="30807" y="5313"/>
                    <a:pt x="30807" y="5345"/>
                  </a:cubicBezTo>
                  <a:cubicBezTo>
                    <a:pt x="30889" y="5362"/>
                    <a:pt x="30954" y="5378"/>
                    <a:pt x="31036" y="5378"/>
                  </a:cubicBezTo>
                  <a:cubicBezTo>
                    <a:pt x="31590" y="5459"/>
                    <a:pt x="32177" y="5492"/>
                    <a:pt x="32732" y="5606"/>
                  </a:cubicBezTo>
                  <a:cubicBezTo>
                    <a:pt x="33042" y="5671"/>
                    <a:pt x="33335" y="5834"/>
                    <a:pt x="33629" y="5965"/>
                  </a:cubicBezTo>
                  <a:cubicBezTo>
                    <a:pt x="33678" y="5981"/>
                    <a:pt x="33727" y="6046"/>
                    <a:pt x="33759" y="6095"/>
                  </a:cubicBezTo>
                  <a:cubicBezTo>
                    <a:pt x="33841" y="6193"/>
                    <a:pt x="33906" y="6307"/>
                    <a:pt x="33971" y="6405"/>
                  </a:cubicBezTo>
                  <a:cubicBezTo>
                    <a:pt x="34591" y="7270"/>
                    <a:pt x="35064" y="8232"/>
                    <a:pt x="35406" y="9259"/>
                  </a:cubicBezTo>
                  <a:cubicBezTo>
                    <a:pt x="35684" y="10058"/>
                    <a:pt x="35977" y="10841"/>
                    <a:pt x="36124" y="11673"/>
                  </a:cubicBezTo>
                  <a:cubicBezTo>
                    <a:pt x="36140" y="11738"/>
                    <a:pt x="36140" y="11787"/>
                    <a:pt x="36157" y="11885"/>
                  </a:cubicBezTo>
                  <a:cubicBezTo>
                    <a:pt x="36059" y="11820"/>
                    <a:pt x="35977" y="11755"/>
                    <a:pt x="35896" y="11706"/>
                  </a:cubicBezTo>
                  <a:cubicBezTo>
                    <a:pt x="35830" y="11673"/>
                    <a:pt x="35765" y="11640"/>
                    <a:pt x="35700" y="11591"/>
                  </a:cubicBezTo>
                  <a:cubicBezTo>
                    <a:pt x="35325" y="11379"/>
                    <a:pt x="34950" y="11167"/>
                    <a:pt x="34575" y="10972"/>
                  </a:cubicBezTo>
                  <a:cubicBezTo>
                    <a:pt x="34036" y="10678"/>
                    <a:pt x="33466" y="10580"/>
                    <a:pt x="32862" y="10531"/>
                  </a:cubicBezTo>
                  <a:cubicBezTo>
                    <a:pt x="32275" y="10482"/>
                    <a:pt x="31704" y="10385"/>
                    <a:pt x="31134" y="10254"/>
                  </a:cubicBezTo>
                  <a:cubicBezTo>
                    <a:pt x="30967" y="10217"/>
                    <a:pt x="30805" y="10195"/>
                    <a:pt x="30646" y="10195"/>
                  </a:cubicBezTo>
                  <a:cubicBezTo>
                    <a:pt x="30322" y="10195"/>
                    <a:pt x="30016" y="10285"/>
                    <a:pt x="29731" y="10515"/>
                  </a:cubicBezTo>
                  <a:cubicBezTo>
                    <a:pt x="29327" y="10832"/>
                    <a:pt x="28893" y="10951"/>
                    <a:pt x="28445" y="10951"/>
                  </a:cubicBezTo>
                  <a:cubicBezTo>
                    <a:pt x="28224" y="10951"/>
                    <a:pt x="28000" y="10922"/>
                    <a:pt x="27774" y="10874"/>
                  </a:cubicBezTo>
                  <a:cubicBezTo>
                    <a:pt x="27448" y="10792"/>
                    <a:pt x="27122" y="10727"/>
                    <a:pt x="26795" y="10678"/>
                  </a:cubicBezTo>
                  <a:cubicBezTo>
                    <a:pt x="26763" y="10674"/>
                    <a:pt x="26730" y="10672"/>
                    <a:pt x="26698" y="10672"/>
                  </a:cubicBezTo>
                  <a:cubicBezTo>
                    <a:pt x="26600" y="10672"/>
                    <a:pt x="26502" y="10690"/>
                    <a:pt x="26404" y="10727"/>
                  </a:cubicBezTo>
                  <a:cubicBezTo>
                    <a:pt x="26087" y="10835"/>
                    <a:pt x="25771" y="10884"/>
                    <a:pt x="25454" y="10884"/>
                  </a:cubicBezTo>
                  <a:cubicBezTo>
                    <a:pt x="25151" y="10884"/>
                    <a:pt x="24848" y="10839"/>
                    <a:pt x="24545" y="10760"/>
                  </a:cubicBezTo>
                  <a:cubicBezTo>
                    <a:pt x="24431" y="10743"/>
                    <a:pt x="24317" y="10678"/>
                    <a:pt x="24219" y="10597"/>
                  </a:cubicBezTo>
                  <a:cubicBezTo>
                    <a:pt x="24023" y="10450"/>
                    <a:pt x="23844" y="10287"/>
                    <a:pt x="23648" y="10124"/>
                  </a:cubicBezTo>
                  <a:cubicBezTo>
                    <a:pt x="23420" y="9928"/>
                    <a:pt x="23420" y="9618"/>
                    <a:pt x="23501" y="9390"/>
                  </a:cubicBezTo>
                  <a:cubicBezTo>
                    <a:pt x="23713" y="8786"/>
                    <a:pt x="23974" y="8199"/>
                    <a:pt x="24219" y="7612"/>
                  </a:cubicBezTo>
                  <a:cubicBezTo>
                    <a:pt x="24268" y="7514"/>
                    <a:pt x="24349" y="7416"/>
                    <a:pt x="24398" y="7302"/>
                  </a:cubicBezTo>
                  <a:cubicBezTo>
                    <a:pt x="24414" y="7253"/>
                    <a:pt x="24414" y="7172"/>
                    <a:pt x="24414" y="7107"/>
                  </a:cubicBezTo>
                  <a:lnTo>
                    <a:pt x="24414" y="7107"/>
                  </a:lnTo>
                  <a:cubicBezTo>
                    <a:pt x="24349" y="7123"/>
                    <a:pt x="24268" y="7123"/>
                    <a:pt x="24219" y="7155"/>
                  </a:cubicBezTo>
                  <a:cubicBezTo>
                    <a:pt x="24105" y="7253"/>
                    <a:pt x="24023" y="7384"/>
                    <a:pt x="23925" y="7498"/>
                  </a:cubicBezTo>
                  <a:cubicBezTo>
                    <a:pt x="23729" y="7710"/>
                    <a:pt x="23566" y="7922"/>
                    <a:pt x="23371" y="8118"/>
                  </a:cubicBezTo>
                  <a:cubicBezTo>
                    <a:pt x="23093" y="8411"/>
                    <a:pt x="22800" y="8672"/>
                    <a:pt x="22523" y="8966"/>
                  </a:cubicBezTo>
                  <a:cubicBezTo>
                    <a:pt x="22180" y="9308"/>
                    <a:pt x="21772" y="9520"/>
                    <a:pt x="21316" y="9585"/>
                  </a:cubicBezTo>
                  <a:cubicBezTo>
                    <a:pt x="21071" y="9618"/>
                    <a:pt x="20859" y="9732"/>
                    <a:pt x="20680" y="9912"/>
                  </a:cubicBezTo>
                  <a:cubicBezTo>
                    <a:pt x="20500" y="10091"/>
                    <a:pt x="20321" y="10287"/>
                    <a:pt x="20125" y="10450"/>
                  </a:cubicBezTo>
                  <a:cubicBezTo>
                    <a:pt x="19750" y="10760"/>
                    <a:pt x="19375" y="11053"/>
                    <a:pt x="18902" y="11167"/>
                  </a:cubicBezTo>
                  <a:cubicBezTo>
                    <a:pt x="18706" y="11216"/>
                    <a:pt x="18511" y="11314"/>
                    <a:pt x="18331" y="11412"/>
                  </a:cubicBezTo>
                  <a:cubicBezTo>
                    <a:pt x="17971" y="11598"/>
                    <a:pt x="17602" y="11680"/>
                    <a:pt x="17224" y="11680"/>
                  </a:cubicBezTo>
                  <a:cubicBezTo>
                    <a:pt x="17104" y="11680"/>
                    <a:pt x="16984" y="11672"/>
                    <a:pt x="16863" y="11657"/>
                  </a:cubicBezTo>
                  <a:cubicBezTo>
                    <a:pt x="16674" y="11634"/>
                    <a:pt x="16488" y="11622"/>
                    <a:pt x="16305" y="11622"/>
                  </a:cubicBezTo>
                  <a:cubicBezTo>
                    <a:pt x="15950" y="11622"/>
                    <a:pt x="15603" y="11669"/>
                    <a:pt x="15249" y="11787"/>
                  </a:cubicBezTo>
                  <a:cubicBezTo>
                    <a:pt x="14993" y="11875"/>
                    <a:pt x="14744" y="11915"/>
                    <a:pt x="14501" y="11915"/>
                  </a:cubicBezTo>
                  <a:cubicBezTo>
                    <a:pt x="13846" y="11915"/>
                    <a:pt x="13234" y="11630"/>
                    <a:pt x="12640" y="11249"/>
                  </a:cubicBezTo>
                  <a:cubicBezTo>
                    <a:pt x="12444" y="11102"/>
                    <a:pt x="12264" y="10939"/>
                    <a:pt x="12101" y="10760"/>
                  </a:cubicBezTo>
                  <a:cubicBezTo>
                    <a:pt x="11791" y="10417"/>
                    <a:pt x="11498" y="10107"/>
                    <a:pt x="11058" y="9961"/>
                  </a:cubicBezTo>
                  <a:cubicBezTo>
                    <a:pt x="11188" y="9814"/>
                    <a:pt x="11302" y="9716"/>
                    <a:pt x="11400" y="9585"/>
                  </a:cubicBezTo>
                  <a:cubicBezTo>
                    <a:pt x="11449" y="9520"/>
                    <a:pt x="11433" y="9422"/>
                    <a:pt x="11449" y="9357"/>
                  </a:cubicBezTo>
                  <a:lnTo>
                    <a:pt x="11449" y="9357"/>
                  </a:lnTo>
                  <a:cubicBezTo>
                    <a:pt x="11384" y="9373"/>
                    <a:pt x="11302" y="9373"/>
                    <a:pt x="11253" y="9422"/>
                  </a:cubicBezTo>
                  <a:cubicBezTo>
                    <a:pt x="10666" y="10156"/>
                    <a:pt x="9916" y="10580"/>
                    <a:pt x="9068" y="10792"/>
                  </a:cubicBezTo>
                  <a:cubicBezTo>
                    <a:pt x="9058" y="10797"/>
                    <a:pt x="9047" y="10799"/>
                    <a:pt x="9036" y="10799"/>
                  </a:cubicBezTo>
                  <a:cubicBezTo>
                    <a:pt x="9007" y="10799"/>
                    <a:pt x="8972" y="10788"/>
                    <a:pt x="8937" y="10776"/>
                  </a:cubicBezTo>
                  <a:cubicBezTo>
                    <a:pt x="8628" y="10727"/>
                    <a:pt x="8318" y="10678"/>
                    <a:pt x="8008" y="10613"/>
                  </a:cubicBezTo>
                  <a:cubicBezTo>
                    <a:pt x="7877" y="10580"/>
                    <a:pt x="7731" y="10548"/>
                    <a:pt x="7616" y="10466"/>
                  </a:cubicBezTo>
                  <a:cubicBezTo>
                    <a:pt x="7485" y="10353"/>
                    <a:pt x="7348" y="10311"/>
                    <a:pt x="7205" y="10311"/>
                  </a:cubicBezTo>
                  <a:cubicBezTo>
                    <a:pt x="7101" y="10311"/>
                    <a:pt x="6993" y="10334"/>
                    <a:pt x="6883" y="10368"/>
                  </a:cubicBezTo>
                  <a:cubicBezTo>
                    <a:pt x="6116" y="10597"/>
                    <a:pt x="5350" y="10809"/>
                    <a:pt x="4583" y="11021"/>
                  </a:cubicBezTo>
                  <a:cubicBezTo>
                    <a:pt x="4524" y="11036"/>
                    <a:pt x="4465" y="11044"/>
                    <a:pt x="4406" y="11044"/>
                  </a:cubicBezTo>
                  <a:cubicBezTo>
                    <a:pt x="4222" y="11044"/>
                    <a:pt x="4043" y="10973"/>
                    <a:pt x="3882" y="10874"/>
                  </a:cubicBezTo>
                  <a:cubicBezTo>
                    <a:pt x="3670" y="10743"/>
                    <a:pt x="3441" y="10580"/>
                    <a:pt x="3246" y="10417"/>
                  </a:cubicBezTo>
                  <a:cubicBezTo>
                    <a:pt x="3134" y="10326"/>
                    <a:pt x="3029" y="10273"/>
                    <a:pt x="2915" y="10273"/>
                  </a:cubicBezTo>
                  <a:cubicBezTo>
                    <a:pt x="2845" y="10273"/>
                    <a:pt x="2772" y="10292"/>
                    <a:pt x="2691" y="10336"/>
                  </a:cubicBezTo>
                  <a:cubicBezTo>
                    <a:pt x="2332" y="10548"/>
                    <a:pt x="1974" y="10760"/>
                    <a:pt x="1550" y="10776"/>
                  </a:cubicBezTo>
                  <a:cubicBezTo>
                    <a:pt x="1483" y="10781"/>
                    <a:pt x="1416" y="10783"/>
                    <a:pt x="1348" y="10783"/>
                  </a:cubicBezTo>
                  <a:cubicBezTo>
                    <a:pt x="1183" y="10783"/>
                    <a:pt x="1012" y="10771"/>
                    <a:pt x="816" y="10760"/>
                  </a:cubicBezTo>
                  <a:cubicBezTo>
                    <a:pt x="995" y="10254"/>
                    <a:pt x="1142" y="9814"/>
                    <a:pt x="1289" y="9373"/>
                  </a:cubicBezTo>
                  <a:lnTo>
                    <a:pt x="1305" y="9390"/>
                  </a:lnTo>
                  <a:cubicBezTo>
                    <a:pt x="1680" y="8216"/>
                    <a:pt x="2218" y="7139"/>
                    <a:pt x="2952" y="6177"/>
                  </a:cubicBezTo>
                  <a:cubicBezTo>
                    <a:pt x="3034" y="6063"/>
                    <a:pt x="3148" y="5965"/>
                    <a:pt x="3278" y="5932"/>
                  </a:cubicBezTo>
                  <a:cubicBezTo>
                    <a:pt x="3751" y="5802"/>
                    <a:pt x="4257" y="5704"/>
                    <a:pt x="4746" y="5622"/>
                  </a:cubicBezTo>
                  <a:cubicBezTo>
                    <a:pt x="4804" y="5613"/>
                    <a:pt x="4862" y="5608"/>
                    <a:pt x="4920" y="5608"/>
                  </a:cubicBezTo>
                  <a:cubicBezTo>
                    <a:pt x="5154" y="5608"/>
                    <a:pt x="5385" y="5684"/>
                    <a:pt x="5594" y="5802"/>
                  </a:cubicBezTo>
                  <a:cubicBezTo>
                    <a:pt x="5729" y="5869"/>
                    <a:pt x="5860" y="5902"/>
                    <a:pt x="5990" y="5902"/>
                  </a:cubicBezTo>
                  <a:cubicBezTo>
                    <a:pt x="6112" y="5902"/>
                    <a:pt x="6235" y="5873"/>
                    <a:pt x="6361" y="5818"/>
                  </a:cubicBezTo>
                  <a:cubicBezTo>
                    <a:pt x="6573" y="5704"/>
                    <a:pt x="6785" y="5622"/>
                    <a:pt x="6997" y="5525"/>
                  </a:cubicBezTo>
                  <a:cubicBezTo>
                    <a:pt x="7539" y="5267"/>
                    <a:pt x="8104" y="5190"/>
                    <a:pt x="8682" y="5190"/>
                  </a:cubicBezTo>
                  <a:cubicBezTo>
                    <a:pt x="8799" y="5190"/>
                    <a:pt x="8917" y="5193"/>
                    <a:pt x="9035" y="5198"/>
                  </a:cubicBezTo>
                  <a:cubicBezTo>
                    <a:pt x="9834" y="5247"/>
                    <a:pt x="10634" y="5394"/>
                    <a:pt x="11416" y="5541"/>
                  </a:cubicBezTo>
                  <a:cubicBezTo>
                    <a:pt x="11439" y="5552"/>
                    <a:pt x="11479" y="5564"/>
                    <a:pt x="11511" y="5564"/>
                  </a:cubicBezTo>
                  <a:cubicBezTo>
                    <a:pt x="11525" y="5564"/>
                    <a:pt x="11537" y="5562"/>
                    <a:pt x="11547" y="5557"/>
                  </a:cubicBezTo>
                  <a:cubicBezTo>
                    <a:pt x="11596" y="5544"/>
                    <a:pt x="11640" y="5538"/>
                    <a:pt x="11682" y="5538"/>
                  </a:cubicBezTo>
                  <a:cubicBezTo>
                    <a:pt x="11946" y="5538"/>
                    <a:pt x="12077" y="5784"/>
                    <a:pt x="12232" y="5981"/>
                  </a:cubicBezTo>
                  <a:cubicBezTo>
                    <a:pt x="12281" y="6046"/>
                    <a:pt x="12313" y="6128"/>
                    <a:pt x="12362" y="6193"/>
                  </a:cubicBezTo>
                  <a:cubicBezTo>
                    <a:pt x="12411" y="6226"/>
                    <a:pt x="12476" y="6226"/>
                    <a:pt x="12525" y="6242"/>
                  </a:cubicBezTo>
                  <a:cubicBezTo>
                    <a:pt x="12525" y="6193"/>
                    <a:pt x="12542" y="6112"/>
                    <a:pt x="12509" y="6079"/>
                  </a:cubicBezTo>
                  <a:cubicBezTo>
                    <a:pt x="12362" y="5851"/>
                    <a:pt x="12199" y="5622"/>
                    <a:pt x="12036" y="5394"/>
                  </a:cubicBezTo>
                  <a:cubicBezTo>
                    <a:pt x="12167" y="5149"/>
                    <a:pt x="12297" y="4872"/>
                    <a:pt x="12476" y="4611"/>
                  </a:cubicBezTo>
                  <a:cubicBezTo>
                    <a:pt x="12542" y="4481"/>
                    <a:pt x="12656" y="4383"/>
                    <a:pt x="12786" y="4318"/>
                  </a:cubicBezTo>
                  <a:cubicBezTo>
                    <a:pt x="13325" y="4008"/>
                    <a:pt x="13912" y="3845"/>
                    <a:pt x="14515" y="3763"/>
                  </a:cubicBezTo>
                  <a:cubicBezTo>
                    <a:pt x="14554" y="3758"/>
                    <a:pt x="14593" y="3755"/>
                    <a:pt x="14631" y="3755"/>
                  </a:cubicBezTo>
                  <a:close/>
                  <a:moveTo>
                    <a:pt x="18337" y="0"/>
                  </a:moveTo>
                  <a:cubicBezTo>
                    <a:pt x="17757" y="0"/>
                    <a:pt x="17175" y="44"/>
                    <a:pt x="16586" y="126"/>
                  </a:cubicBezTo>
                  <a:cubicBezTo>
                    <a:pt x="15608" y="257"/>
                    <a:pt x="14629" y="404"/>
                    <a:pt x="13634" y="550"/>
                  </a:cubicBezTo>
                  <a:cubicBezTo>
                    <a:pt x="12460" y="730"/>
                    <a:pt x="11302" y="958"/>
                    <a:pt x="10161" y="1301"/>
                  </a:cubicBezTo>
                  <a:cubicBezTo>
                    <a:pt x="8220" y="1871"/>
                    <a:pt x="6507" y="2932"/>
                    <a:pt x="4811" y="4057"/>
                  </a:cubicBezTo>
                  <a:cubicBezTo>
                    <a:pt x="4029" y="4595"/>
                    <a:pt x="3311" y="5231"/>
                    <a:pt x="2724" y="6030"/>
                  </a:cubicBezTo>
                  <a:cubicBezTo>
                    <a:pt x="1566" y="7628"/>
                    <a:pt x="897" y="9471"/>
                    <a:pt x="424" y="11412"/>
                  </a:cubicBezTo>
                  <a:cubicBezTo>
                    <a:pt x="163" y="12456"/>
                    <a:pt x="115" y="13516"/>
                    <a:pt x="66" y="14576"/>
                  </a:cubicBezTo>
                  <a:cubicBezTo>
                    <a:pt x="0" y="16011"/>
                    <a:pt x="131" y="17414"/>
                    <a:pt x="539" y="18767"/>
                  </a:cubicBezTo>
                  <a:cubicBezTo>
                    <a:pt x="897" y="20023"/>
                    <a:pt x="1403" y="21197"/>
                    <a:pt x="2251" y="22159"/>
                  </a:cubicBezTo>
                  <a:cubicBezTo>
                    <a:pt x="2349" y="22257"/>
                    <a:pt x="2447" y="22355"/>
                    <a:pt x="2528" y="22453"/>
                  </a:cubicBezTo>
                  <a:cubicBezTo>
                    <a:pt x="3833" y="23856"/>
                    <a:pt x="5317" y="24932"/>
                    <a:pt x="6980" y="25747"/>
                  </a:cubicBezTo>
                  <a:cubicBezTo>
                    <a:pt x="8187" y="26318"/>
                    <a:pt x="9394" y="26840"/>
                    <a:pt x="10699" y="27134"/>
                  </a:cubicBezTo>
                  <a:cubicBezTo>
                    <a:pt x="11873" y="27411"/>
                    <a:pt x="13064" y="27639"/>
                    <a:pt x="14254" y="27867"/>
                  </a:cubicBezTo>
                  <a:cubicBezTo>
                    <a:pt x="14727" y="27965"/>
                    <a:pt x="15184" y="28063"/>
                    <a:pt x="15657" y="28145"/>
                  </a:cubicBezTo>
                  <a:cubicBezTo>
                    <a:pt x="15412" y="28014"/>
                    <a:pt x="15167" y="27867"/>
                    <a:pt x="14923" y="27721"/>
                  </a:cubicBezTo>
                  <a:cubicBezTo>
                    <a:pt x="14564" y="27639"/>
                    <a:pt x="14189" y="27574"/>
                    <a:pt x="13814" y="27509"/>
                  </a:cubicBezTo>
                  <a:lnTo>
                    <a:pt x="13830" y="27509"/>
                  </a:lnTo>
                  <a:cubicBezTo>
                    <a:pt x="12542" y="27297"/>
                    <a:pt x="11270" y="27052"/>
                    <a:pt x="10030" y="26644"/>
                  </a:cubicBezTo>
                  <a:cubicBezTo>
                    <a:pt x="9149" y="26367"/>
                    <a:pt x="8301" y="25976"/>
                    <a:pt x="7437" y="25633"/>
                  </a:cubicBezTo>
                  <a:cubicBezTo>
                    <a:pt x="7404" y="25633"/>
                    <a:pt x="7388" y="25617"/>
                    <a:pt x="7372" y="25601"/>
                  </a:cubicBezTo>
                  <a:cubicBezTo>
                    <a:pt x="7372" y="25584"/>
                    <a:pt x="7372" y="25568"/>
                    <a:pt x="7372" y="25552"/>
                  </a:cubicBezTo>
                  <a:lnTo>
                    <a:pt x="7649" y="25584"/>
                  </a:lnTo>
                  <a:cubicBezTo>
                    <a:pt x="7698" y="25601"/>
                    <a:pt x="7731" y="25601"/>
                    <a:pt x="7780" y="25601"/>
                  </a:cubicBezTo>
                  <a:cubicBezTo>
                    <a:pt x="8269" y="25698"/>
                    <a:pt x="8758" y="25796"/>
                    <a:pt x="9166" y="26139"/>
                  </a:cubicBezTo>
                  <a:lnTo>
                    <a:pt x="9198" y="26139"/>
                  </a:lnTo>
                  <a:cubicBezTo>
                    <a:pt x="9397" y="26313"/>
                    <a:pt x="9615" y="26364"/>
                    <a:pt x="9837" y="26364"/>
                  </a:cubicBezTo>
                  <a:cubicBezTo>
                    <a:pt x="9906" y="26364"/>
                    <a:pt x="9976" y="26359"/>
                    <a:pt x="10046" y="26351"/>
                  </a:cubicBezTo>
                  <a:cubicBezTo>
                    <a:pt x="10144" y="26351"/>
                    <a:pt x="10242" y="26334"/>
                    <a:pt x="10356" y="26318"/>
                  </a:cubicBezTo>
                  <a:cubicBezTo>
                    <a:pt x="10463" y="26305"/>
                    <a:pt x="10568" y="26299"/>
                    <a:pt x="10672" y="26299"/>
                  </a:cubicBezTo>
                  <a:cubicBezTo>
                    <a:pt x="11095" y="26299"/>
                    <a:pt x="11503" y="26396"/>
                    <a:pt x="11922" y="26514"/>
                  </a:cubicBezTo>
                  <a:cubicBezTo>
                    <a:pt x="12150" y="26579"/>
                    <a:pt x="12362" y="26726"/>
                    <a:pt x="12591" y="26807"/>
                  </a:cubicBezTo>
                  <a:cubicBezTo>
                    <a:pt x="12694" y="26846"/>
                    <a:pt x="12794" y="26864"/>
                    <a:pt x="12893" y="26864"/>
                  </a:cubicBezTo>
                  <a:cubicBezTo>
                    <a:pt x="13045" y="26864"/>
                    <a:pt x="13193" y="26821"/>
                    <a:pt x="13341" y="26742"/>
                  </a:cubicBezTo>
                  <a:cubicBezTo>
                    <a:pt x="13373" y="26726"/>
                    <a:pt x="13390" y="26710"/>
                    <a:pt x="13422" y="26693"/>
                  </a:cubicBezTo>
                  <a:cubicBezTo>
                    <a:pt x="13357" y="26644"/>
                    <a:pt x="13276" y="26595"/>
                    <a:pt x="13210" y="26530"/>
                  </a:cubicBezTo>
                  <a:cubicBezTo>
                    <a:pt x="13090" y="26601"/>
                    <a:pt x="12966" y="26632"/>
                    <a:pt x="12844" y="26632"/>
                  </a:cubicBezTo>
                  <a:cubicBezTo>
                    <a:pt x="12687" y="26632"/>
                    <a:pt x="12533" y="26580"/>
                    <a:pt x="12395" y="26498"/>
                  </a:cubicBezTo>
                  <a:cubicBezTo>
                    <a:pt x="11808" y="26106"/>
                    <a:pt x="11172" y="26074"/>
                    <a:pt x="10536" y="26057"/>
                  </a:cubicBezTo>
                  <a:cubicBezTo>
                    <a:pt x="10356" y="26057"/>
                    <a:pt x="10177" y="26090"/>
                    <a:pt x="10014" y="26122"/>
                  </a:cubicBezTo>
                  <a:cubicBezTo>
                    <a:pt x="9952" y="26131"/>
                    <a:pt x="9891" y="26137"/>
                    <a:pt x="9832" y="26137"/>
                  </a:cubicBezTo>
                  <a:cubicBezTo>
                    <a:pt x="9673" y="26137"/>
                    <a:pt x="9525" y="26099"/>
                    <a:pt x="9394" y="25992"/>
                  </a:cubicBezTo>
                  <a:cubicBezTo>
                    <a:pt x="8840" y="25568"/>
                    <a:pt x="8220" y="25437"/>
                    <a:pt x="7568" y="25356"/>
                  </a:cubicBezTo>
                  <a:cubicBezTo>
                    <a:pt x="7502" y="25347"/>
                    <a:pt x="7430" y="25337"/>
                    <a:pt x="7360" y="25337"/>
                  </a:cubicBezTo>
                  <a:cubicBezTo>
                    <a:pt x="7308" y="25337"/>
                    <a:pt x="7257" y="25342"/>
                    <a:pt x="7209" y="25356"/>
                  </a:cubicBezTo>
                  <a:lnTo>
                    <a:pt x="7111" y="25356"/>
                  </a:lnTo>
                  <a:cubicBezTo>
                    <a:pt x="7086" y="25358"/>
                    <a:pt x="7061" y="25359"/>
                    <a:pt x="7037" y="25359"/>
                  </a:cubicBezTo>
                  <a:cubicBezTo>
                    <a:pt x="6870" y="25359"/>
                    <a:pt x="6713" y="25311"/>
                    <a:pt x="6556" y="25225"/>
                  </a:cubicBezTo>
                  <a:cubicBezTo>
                    <a:pt x="6181" y="25013"/>
                    <a:pt x="5806" y="24785"/>
                    <a:pt x="5431" y="24540"/>
                  </a:cubicBezTo>
                  <a:cubicBezTo>
                    <a:pt x="4355" y="23839"/>
                    <a:pt x="3360" y="23007"/>
                    <a:pt x="2479" y="22013"/>
                  </a:cubicBezTo>
                  <a:cubicBezTo>
                    <a:pt x="2120" y="21605"/>
                    <a:pt x="1794" y="21148"/>
                    <a:pt x="1550" y="20643"/>
                  </a:cubicBezTo>
                  <a:lnTo>
                    <a:pt x="1550" y="20643"/>
                  </a:lnTo>
                  <a:cubicBezTo>
                    <a:pt x="1876" y="20806"/>
                    <a:pt x="2186" y="20969"/>
                    <a:pt x="2496" y="21132"/>
                  </a:cubicBezTo>
                  <a:cubicBezTo>
                    <a:pt x="2831" y="21300"/>
                    <a:pt x="3177" y="21376"/>
                    <a:pt x="3534" y="21376"/>
                  </a:cubicBezTo>
                  <a:cubicBezTo>
                    <a:pt x="3627" y="21376"/>
                    <a:pt x="3722" y="21370"/>
                    <a:pt x="3817" y="21360"/>
                  </a:cubicBezTo>
                  <a:cubicBezTo>
                    <a:pt x="4078" y="21344"/>
                    <a:pt x="4338" y="21311"/>
                    <a:pt x="4599" y="21311"/>
                  </a:cubicBezTo>
                  <a:cubicBezTo>
                    <a:pt x="4648" y="21311"/>
                    <a:pt x="4730" y="21377"/>
                    <a:pt x="4746" y="21426"/>
                  </a:cubicBezTo>
                  <a:cubicBezTo>
                    <a:pt x="5040" y="22600"/>
                    <a:pt x="5806" y="23187"/>
                    <a:pt x="6850" y="23399"/>
                  </a:cubicBezTo>
                  <a:cubicBezTo>
                    <a:pt x="7290" y="23480"/>
                    <a:pt x="7763" y="23480"/>
                    <a:pt x="8220" y="23480"/>
                  </a:cubicBezTo>
                  <a:cubicBezTo>
                    <a:pt x="8465" y="23480"/>
                    <a:pt x="8660" y="23546"/>
                    <a:pt x="8807" y="23774"/>
                  </a:cubicBezTo>
                  <a:cubicBezTo>
                    <a:pt x="9264" y="24492"/>
                    <a:pt x="9932" y="24687"/>
                    <a:pt x="10666" y="24736"/>
                  </a:cubicBezTo>
                  <a:lnTo>
                    <a:pt x="11139" y="24736"/>
                  </a:lnTo>
                  <a:cubicBezTo>
                    <a:pt x="11074" y="24671"/>
                    <a:pt x="11009" y="24606"/>
                    <a:pt x="10927" y="24524"/>
                  </a:cubicBezTo>
                  <a:cubicBezTo>
                    <a:pt x="10617" y="24524"/>
                    <a:pt x="10307" y="24459"/>
                    <a:pt x="9998" y="24394"/>
                  </a:cubicBezTo>
                  <a:cubicBezTo>
                    <a:pt x="9622" y="24312"/>
                    <a:pt x="9329" y="24084"/>
                    <a:pt x="9101" y="23758"/>
                  </a:cubicBezTo>
                  <a:cubicBezTo>
                    <a:pt x="9035" y="23676"/>
                    <a:pt x="8970" y="23595"/>
                    <a:pt x="8905" y="23513"/>
                  </a:cubicBezTo>
                  <a:cubicBezTo>
                    <a:pt x="8769" y="23331"/>
                    <a:pt x="8590" y="23234"/>
                    <a:pt x="8383" y="23234"/>
                  </a:cubicBezTo>
                  <a:cubicBezTo>
                    <a:pt x="8367" y="23234"/>
                    <a:pt x="8350" y="23235"/>
                    <a:pt x="8334" y="23236"/>
                  </a:cubicBezTo>
                  <a:cubicBezTo>
                    <a:pt x="8155" y="23247"/>
                    <a:pt x="7977" y="23254"/>
                    <a:pt x="7801" y="23254"/>
                  </a:cubicBezTo>
                  <a:cubicBezTo>
                    <a:pt x="7448" y="23254"/>
                    <a:pt x="7100" y="23225"/>
                    <a:pt x="6752" y="23138"/>
                  </a:cubicBezTo>
                  <a:cubicBezTo>
                    <a:pt x="6035" y="22942"/>
                    <a:pt x="5464" y="22535"/>
                    <a:pt x="5105" y="21817"/>
                  </a:cubicBezTo>
                  <a:cubicBezTo>
                    <a:pt x="5040" y="21670"/>
                    <a:pt x="4991" y="21507"/>
                    <a:pt x="4958" y="21344"/>
                  </a:cubicBezTo>
                  <a:cubicBezTo>
                    <a:pt x="4908" y="21154"/>
                    <a:pt x="4837" y="21082"/>
                    <a:pt x="4702" y="21082"/>
                  </a:cubicBezTo>
                  <a:cubicBezTo>
                    <a:pt x="4663" y="21082"/>
                    <a:pt x="4618" y="21088"/>
                    <a:pt x="4567" y="21099"/>
                  </a:cubicBezTo>
                  <a:cubicBezTo>
                    <a:pt x="4290" y="21149"/>
                    <a:pt x="4010" y="21182"/>
                    <a:pt x="3732" y="21182"/>
                  </a:cubicBezTo>
                  <a:cubicBezTo>
                    <a:pt x="3273" y="21182"/>
                    <a:pt x="2818" y="21092"/>
                    <a:pt x="2381" y="20838"/>
                  </a:cubicBezTo>
                  <a:cubicBezTo>
                    <a:pt x="2104" y="20675"/>
                    <a:pt x="1843" y="20496"/>
                    <a:pt x="1566" y="20333"/>
                  </a:cubicBezTo>
                  <a:cubicBezTo>
                    <a:pt x="1517" y="20300"/>
                    <a:pt x="1468" y="20317"/>
                    <a:pt x="1387" y="20300"/>
                  </a:cubicBezTo>
                  <a:cubicBezTo>
                    <a:pt x="229" y="17903"/>
                    <a:pt x="131" y="15310"/>
                    <a:pt x="457" y="12668"/>
                  </a:cubicBezTo>
                  <a:cubicBezTo>
                    <a:pt x="771" y="12545"/>
                    <a:pt x="1071" y="12486"/>
                    <a:pt x="1358" y="12486"/>
                  </a:cubicBezTo>
                  <a:cubicBezTo>
                    <a:pt x="2022" y="12486"/>
                    <a:pt x="2617" y="12804"/>
                    <a:pt x="3164" y="13385"/>
                  </a:cubicBezTo>
                  <a:cubicBezTo>
                    <a:pt x="2626" y="13663"/>
                    <a:pt x="2284" y="14152"/>
                    <a:pt x="1941" y="14641"/>
                  </a:cubicBezTo>
                  <a:cubicBezTo>
                    <a:pt x="1925" y="14657"/>
                    <a:pt x="1908" y="14674"/>
                    <a:pt x="1908" y="14706"/>
                  </a:cubicBezTo>
                  <a:cubicBezTo>
                    <a:pt x="1892" y="14739"/>
                    <a:pt x="1908" y="14788"/>
                    <a:pt x="1892" y="14837"/>
                  </a:cubicBezTo>
                  <a:cubicBezTo>
                    <a:pt x="1941" y="14821"/>
                    <a:pt x="1990" y="14821"/>
                    <a:pt x="2023" y="14788"/>
                  </a:cubicBezTo>
                  <a:cubicBezTo>
                    <a:pt x="2202" y="14592"/>
                    <a:pt x="2398" y="14380"/>
                    <a:pt x="2561" y="14152"/>
                  </a:cubicBezTo>
                  <a:cubicBezTo>
                    <a:pt x="2805" y="13842"/>
                    <a:pt x="3099" y="13614"/>
                    <a:pt x="3458" y="13483"/>
                  </a:cubicBezTo>
                  <a:cubicBezTo>
                    <a:pt x="3539" y="13467"/>
                    <a:pt x="3605" y="13434"/>
                    <a:pt x="3686" y="13434"/>
                  </a:cubicBezTo>
                  <a:cubicBezTo>
                    <a:pt x="3784" y="13418"/>
                    <a:pt x="3882" y="13451"/>
                    <a:pt x="3898" y="13288"/>
                  </a:cubicBezTo>
                  <a:cubicBezTo>
                    <a:pt x="3914" y="13271"/>
                    <a:pt x="3963" y="13255"/>
                    <a:pt x="4012" y="13239"/>
                  </a:cubicBezTo>
                  <a:cubicBezTo>
                    <a:pt x="4485" y="13141"/>
                    <a:pt x="4958" y="13027"/>
                    <a:pt x="5447" y="12961"/>
                  </a:cubicBezTo>
                  <a:cubicBezTo>
                    <a:pt x="5500" y="12955"/>
                    <a:pt x="5553" y="12952"/>
                    <a:pt x="5606" y="12952"/>
                  </a:cubicBezTo>
                  <a:cubicBezTo>
                    <a:pt x="5831" y="12952"/>
                    <a:pt x="6055" y="13000"/>
                    <a:pt x="6279" y="13027"/>
                  </a:cubicBezTo>
                  <a:cubicBezTo>
                    <a:pt x="6866" y="13092"/>
                    <a:pt x="7453" y="13124"/>
                    <a:pt x="8024" y="13304"/>
                  </a:cubicBezTo>
                  <a:cubicBezTo>
                    <a:pt x="8432" y="13451"/>
                    <a:pt x="8758" y="13712"/>
                    <a:pt x="9084" y="13989"/>
                  </a:cubicBezTo>
                  <a:cubicBezTo>
                    <a:pt x="9280" y="14152"/>
                    <a:pt x="9280" y="14445"/>
                    <a:pt x="9264" y="14706"/>
                  </a:cubicBezTo>
                  <a:cubicBezTo>
                    <a:pt x="9231" y="14967"/>
                    <a:pt x="9182" y="15228"/>
                    <a:pt x="9149" y="15473"/>
                  </a:cubicBezTo>
                  <a:cubicBezTo>
                    <a:pt x="9133" y="15538"/>
                    <a:pt x="9182" y="15620"/>
                    <a:pt x="9198" y="15685"/>
                  </a:cubicBezTo>
                  <a:cubicBezTo>
                    <a:pt x="9247" y="15652"/>
                    <a:pt x="9313" y="15620"/>
                    <a:pt x="9345" y="15554"/>
                  </a:cubicBezTo>
                  <a:cubicBezTo>
                    <a:pt x="9525" y="15179"/>
                    <a:pt x="9769" y="14869"/>
                    <a:pt x="10079" y="14625"/>
                  </a:cubicBezTo>
                  <a:cubicBezTo>
                    <a:pt x="10193" y="14543"/>
                    <a:pt x="10291" y="14429"/>
                    <a:pt x="10373" y="14331"/>
                  </a:cubicBezTo>
                  <a:cubicBezTo>
                    <a:pt x="10699" y="13940"/>
                    <a:pt x="11123" y="13760"/>
                    <a:pt x="11596" y="13712"/>
                  </a:cubicBezTo>
                  <a:cubicBezTo>
                    <a:pt x="11684" y="13704"/>
                    <a:pt x="11772" y="13701"/>
                    <a:pt x="11860" y="13701"/>
                  </a:cubicBezTo>
                  <a:cubicBezTo>
                    <a:pt x="12544" y="13701"/>
                    <a:pt x="13188" y="13923"/>
                    <a:pt x="13781" y="14299"/>
                  </a:cubicBezTo>
                  <a:cubicBezTo>
                    <a:pt x="14061" y="14481"/>
                    <a:pt x="14341" y="14567"/>
                    <a:pt x="14632" y="14567"/>
                  </a:cubicBezTo>
                  <a:cubicBezTo>
                    <a:pt x="14679" y="14567"/>
                    <a:pt x="14728" y="14564"/>
                    <a:pt x="14776" y="14560"/>
                  </a:cubicBezTo>
                  <a:cubicBezTo>
                    <a:pt x="14912" y="14548"/>
                    <a:pt x="15047" y="14543"/>
                    <a:pt x="15182" y="14543"/>
                  </a:cubicBezTo>
                  <a:cubicBezTo>
                    <a:pt x="15808" y="14543"/>
                    <a:pt x="16423" y="14659"/>
                    <a:pt x="17027" y="14821"/>
                  </a:cubicBezTo>
                  <a:cubicBezTo>
                    <a:pt x="17206" y="14869"/>
                    <a:pt x="17385" y="14886"/>
                    <a:pt x="17565" y="14918"/>
                  </a:cubicBezTo>
                  <a:cubicBezTo>
                    <a:pt x="17565" y="15179"/>
                    <a:pt x="17614" y="15391"/>
                    <a:pt x="17728" y="15538"/>
                  </a:cubicBezTo>
                  <a:cubicBezTo>
                    <a:pt x="17777" y="15538"/>
                    <a:pt x="17842" y="15538"/>
                    <a:pt x="17907" y="15522"/>
                  </a:cubicBezTo>
                  <a:cubicBezTo>
                    <a:pt x="17891" y="15489"/>
                    <a:pt x="17891" y="15457"/>
                    <a:pt x="17875" y="15424"/>
                  </a:cubicBezTo>
                  <a:cubicBezTo>
                    <a:pt x="17744" y="15065"/>
                    <a:pt x="17793" y="14772"/>
                    <a:pt x="18054" y="14494"/>
                  </a:cubicBezTo>
                  <a:cubicBezTo>
                    <a:pt x="18674" y="13809"/>
                    <a:pt x="19424" y="13418"/>
                    <a:pt x="20288" y="13369"/>
                  </a:cubicBezTo>
                  <a:cubicBezTo>
                    <a:pt x="20696" y="13345"/>
                    <a:pt x="21104" y="13341"/>
                    <a:pt x="21511" y="13341"/>
                  </a:cubicBezTo>
                  <a:cubicBezTo>
                    <a:pt x="21715" y="13341"/>
                    <a:pt x="21919" y="13342"/>
                    <a:pt x="22123" y="13342"/>
                  </a:cubicBezTo>
                  <a:cubicBezTo>
                    <a:pt x="22327" y="13342"/>
                    <a:pt x="22531" y="13341"/>
                    <a:pt x="22735" y="13336"/>
                  </a:cubicBezTo>
                  <a:cubicBezTo>
                    <a:pt x="23044" y="13320"/>
                    <a:pt x="23354" y="13255"/>
                    <a:pt x="23648" y="13190"/>
                  </a:cubicBezTo>
                  <a:cubicBezTo>
                    <a:pt x="23925" y="13124"/>
                    <a:pt x="24202" y="13010"/>
                    <a:pt x="24480" y="12929"/>
                  </a:cubicBezTo>
                  <a:cubicBezTo>
                    <a:pt x="24602" y="12893"/>
                    <a:pt x="24721" y="12873"/>
                    <a:pt x="24839" y="12873"/>
                  </a:cubicBezTo>
                  <a:cubicBezTo>
                    <a:pt x="24987" y="12873"/>
                    <a:pt x="25133" y="12905"/>
                    <a:pt x="25279" y="12978"/>
                  </a:cubicBezTo>
                  <a:cubicBezTo>
                    <a:pt x="25670" y="13157"/>
                    <a:pt x="26078" y="13353"/>
                    <a:pt x="26469" y="13548"/>
                  </a:cubicBezTo>
                  <a:cubicBezTo>
                    <a:pt x="26551" y="13581"/>
                    <a:pt x="26616" y="13663"/>
                    <a:pt x="26681" y="13728"/>
                  </a:cubicBezTo>
                  <a:cubicBezTo>
                    <a:pt x="26942" y="14005"/>
                    <a:pt x="27187" y="14299"/>
                    <a:pt x="27448" y="14560"/>
                  </a:cubicBezTo>
                  <a:cubicBezTo>
                    <a:pt x="27506" y="14618"/>
                    <a:pt x="27617" y="14676"/>
                    <a:pt x="27698" y="14676"/>
                  </a:cubicBezTo>
                  <a:cubicBezTo>
                    <a:pt x="27707" y="14676"/>
                    <a:pt x="27716" y="14675"/>
                    <a:pt x="27725" y="14674"/>
                  </a:cubicBezTo>
                  <a:cubicBezTo>
                    <a:pt x="27790" y="14674"/>
                    <a:pt x="27839" y="14511"/>
                    <a:pt x="27872" y="14413"/>
                  </a:cubicBezTo>
                  <a:cubicBezTo>
                    <a:pt x="27986" y="14005"/>
                    <a:pt x="28149" y="13630"/>
                    <a:pt x="28492" y="13336"/>
                  </a:cubicBezTo>
                  <a:cubicBezTo>
                    <a:pt x="28769" y="13092"/>
                    <a:pt x="29111" y="12994"/>
                    <a:pt x="29405" y="12815"/>
                  </a:cubicBezTo>
                  <a:cubicBezTo>
                    <a:pt x="29780" y="12603"/>
                    <a:pt x="30155" y="12456"/>
                    <a:pt x="30546" y="12374"/>
                  </a:cubicBezTo>
                  <a:cubicBezTo>
                    <a:pt x="31068" y="12260"/>
                    <a:pt x="31590" y="12146"/>
                    <a:pt x="32096" y="11983"/>
                  </a:cubicBezTo>
                  <a:cubicBezTo>
                    <a:pt x="32328" y="11905"/>
                    <a:pt x="32558" y="11872"/>
                    <a:pt x="32785" y="11872"/>
                  </a:cubicBezTo>
                  <a:cubicBezTo>
                    <a:pt x="33180" y="11872"/>
                    <a:pt x="33566" y="11974"/>
                    <a:pt x="33939" y="12130"/>
                  </a:cubicBezTo>
                  <a:cubicBezTo>
                    <a:pt x="34412" y="12309"/>
                    <a:pt x="34836" y="12570"/>
                    <a:pt x="35243" y="12912"/>
                  </a:cubicBezTo>
                  <a:cubicBezTo>
                    <a:pt x="35537" y="13173"/>
                    <a:pt x="35667" y="13516"/>
                    <a:pt x="35700" y="13907"/>
                  </a:cubicBezTo>
                  <a:cubicBezTo>
                    <a:pt x="35700" y="14038"/>
                    <a:pt x="35716" y="14119"/>
                    <a:pt x="35733" y="14184"/>
                  </a:cubicBezTo>
                  <a:cubicBezTo>
                    <a:pt x="35863" y="14168"/>
                    <a:pt x="35993" y="14168"/>
                    <a:pt x="36124" y="14152"/>
                  </a:cubicBezTo>
                  <a:cubicBezTo>
                    <a:pt x="36091" y="14136"/>
                    <a:pt x="36042" y="14119"/>
                    <a:pt x="35993" y="14103"/>
                  </a:cubicBezTo>
                  <a:cubicBezTo>
                    <a:pt x="35961" y="14103"/>
                    <a:pt x="35912" y="14038"/>
                    <a:pt x="35912" y="13989"/>
                  </a:cubicBezTo>
                  <a:cubicBezTo>
                    <a:pt x="35912" y="13728"/>
                    <a:pt x="35863" y="13500"/>
                    <a:pt x="35781" y="13304"/>
                  </a:cubicBezTo>
                  <a:cubicBezTo>
                    <a:pt x="35635" y="12961"/>
                    <a:pt x="35390" y="12700"/>
                    <a:pt x="35080" y="12472"/>
                  </a:cubicBezTo>
                  <a:cubicBezTo>
                    <a:pt x="34379" y="11989"/>
                    <a:pt x="33632" y="11655"/>
                    <a:pt x="32799" y="11655"/>
                  </a:cubicBezTo>
                  <a:cubicBezTo>
                    <a:pt x="32760" y="11655"/>
                    <a:pt x="32722" y="11655"/>
                    <a:pt x="32683" y="11657"/>
                  </a:cubicBezTo>
                  <a:cubicBezTo>
                    <a:pt x="32389" y="11673"/>
                    <a:pt x="32112" y="11755"/>
                    <a:pt x="31818" y="11820"/>
                  </a:cubicBezTo>
                  <a:cubicBezTo>
                    <a:pt x="31476" y="11901"/>
                    <a:pt x="31134" y="12015"/>
                    <a:pt x="30791" y="12081"/>
                  </a:cubicBezTo>
                  <a:cubicBezTo>
                    <a:pt x="29943" y="12227"/>
                    <a:pt x="29193" y="12619"/>
                    <a:pt x="28459" y="13043"/>
                  </a:cubicBezTo>
                  <a:cubicBezTo>
                    <a:pt x="28214" y="13173"/>
                    <a:pt x="28002" y="13385"/>
                    <a:pt x="27937" y="13712"/>
                  </a:cubicBezTo>
                  <a:cubicBezTo>
                    <a:pt x="27937" y="13760"/>
                    <a:pt x="27904" y="13793"/>
                    <a:pt x="27888" y="13842"/>
                  </a:cubicBezTo>
                  <a:cubicBezTo>
                    <a:pt x="27807" y="14021"/>
                    <a:pt x="27709" y="14201"/>
                    <a:pt x="27627" y="14364"/>
                  </a:cubicBezTo>
                  <a:cubicBezTo>
                    <a:pt x="27431" y="14152"/>
                    <a:pt x="27219" y="13891"/>
                    <a:pt x="26991" y="13630"/>
                  </a:cubicBezTo>
                  <a:cubicBezTo>
                    <a:pt x="27024" y="13597"/>
                    <a:pt x="27007" y="13451"/>
                    <a:pt x="26910" y="13402"/>
                  </a:cubicBezTo>
                  <a:cubicBezTo>
                    <a:pt x="26551" y="13255"/>
                    <a:pt x="26192" y="13141"/>
                    <a:pt x="25850" y="12945"/>
                  </a:cubicBezTo>
                  <a:cubicBezTo>
                    <a:pt x="25508" y="12749"/>
                    <a:pt x="25166" y="12655"/>
                    <a:pt x="24822" y="12655"/>
                  </a:cubicBezTo>
                  <a:cubicBezTo>
                    <a:pt x="24509" y="12655"/>
                    <a:pt x="24195" y="12732"/>
                    <a:pt x="23876" y="12880"/>
                  </a:cubicBezTo>
                  <a:cubicBezTo>
                    <a:pt x="23447" y="13075"/>
                    <a:pt x="23019" y="13135"/>
                    <a:pt x="22574" y="13135"/>
                  </a:cubicBezTo>
                  <a:cubicBezTo>
                    <a:pt x="22460" y="13135"/>
                    <a:pt x="22345" y="13131"/>
                    <a:pt x="22229" y="13124"/>
                  </a:cubicBezTo>
                  <a:cubicBezTo>
                    <a:pt x="21882" y="13104"/>
                    <a:pt x="21537" y="13087"/>
                    <a:pt x="21194" y="13087"/>
                  </a:cubicBezTo>
                  <a:cubicBezTo>
                    <a:pt x="20700" y="13087"/>
                    <a:pt x="20209" y="13123"/>
                    <a:pt x="19717" y="13239"/>
                  </a:cubicBezTo>
                  <a:cubicBezTo>
                    <a:pt x="19033" y="13402"/>
                    <a:pt x="18429" y="13744"/>
                    <a:pt x="17940" y="14299"/>
                  </a:cubicBezTo>
                  <a:cubicBezTo>
                    <a:pt x="17746" y="14527"/>
                    <a:pt x="17544" y="14635"/>
                    <a:pt x="17306" y="14635"/>
                  </a:cubicBezTo>
                  <a:cubicBezTo>
                    <a:pt x="17204" y="14635"/>
                    <a:pt x="17095" y="14615"/>
                    <a:pt x="16978" y="14576"/>
                  </a:cubicBezTo>
                  <a:cubicBezTo>
                    <a:pt x="16407" y="14394"/>
                    <a:pt x="15825" y="14295"/>
                    <a:pt x="15233" y="14295"/>
                  </a:cubicBezTo>
                  <a:cubicBezTo>
                    <a:pt x="15082" y="14295"/>
                    <a:pt x="14929" y="14302"/>
                    <a:pt x="14776" y="14315"/>
                  </a:cubicBezTo>
                  <a:cubicBezTo>
                    <a:pt x="14721" y="14322"/>
                    <a:pt x="14667" y="14325"/>
                    <a:pt x="14615" y="14325"/>
                  </a:cubicBezTo>
                  <a:cubicBezTo>
                    <a:pt x="14305" y="14325"/>
                    <a:pt x="14025" y="14212"/>
                    <a:pt x="13732" y="14087"/>
                  </a:cubicBezTo>
                  <a:cubicBezTo>
                    <a:pt x="13308" y="13891"/>
                    <a:pt x="12900" y="13695"/>
                    <a:pt x="12460" y="13597"/>
                  </a:cubicBezTo>
                  <a:cubicBezTo>
                    <a:pt x="12342" y="13566"/>
                    <a:pt x="12218" y="13559"/>
                    <a:pt x="12090" y="13559"/>
                  </a:cubicBezTo>
                  <a:cubicBezTo>
                    <a:pt x="11973" y="13559"/>
                    <a:pt x="11852" y="13565"/>
                    <a:pt x="11734" y="13565"/>
                  </a:cubicBezTo>
                  <a:cubicBezTo>
                    <a:pt x="11643" y="13565"/>
                    <a:pt x="11553" y="13562"/>
                    <a:pt x="11465" y="13548"/>
                  </a:cubicBezTo>
                  <a:cubicBezTo>
                    <a:pt x="11411" y="13540"/>
                    <a:pt x="11358" y="13537"/>
                    <a:pt x="11307" y="13537"/>
                  </a:cubicBezTo>
                  <a:cubicBezTo>
                    <a:pt x="10945" y="13537"/>
                    <a:pt x="10663" y="13729"/>
                    <a:pt x="10405" y="13972"/>
                  </a:cubicBezTo>
                  <a:cubicBezTo>
                    <a:pt x="10079" y="14250"/>
                    <a:pt x="9818" y="14592"/>
                    <a:pt x="9541" y="14918"/>
                  </a:cubicBezTo>
                  <a:cubicBezTo>
                    <a:pt x="9492" y="14951"/>
                    <a:pt x="9476" y="15000"/>
                    <a:pt x="9443" y="15033"/>
                  </a:cubicBezTo>
                  <a:cubicBezTo>
                    <a:pt x="9443" y="14804"/>
                    <a:pt x="9443" y="14576"/>
                    <a:pt x="9427" y="14364"/>
                  </a:cubicBezTo>
                  <a:cubicBezTo>
                    <a:pt x="9410" y="14070"/>
                    <a:pt x="9296" y="13891"/>
                    <a:pt x="9084" y="13712"/>
                  </a:cubicBezTo>
                  <a:cubicBezTo>
                    <a:pt x="8530" y="13255"/>
                    <a:pt x="7910" y="13010"/>
                    <a:pt x="7241" y="12896"/>
                  </a:cubicBezTo>
                  <a:cubicBezTo>
                    <a:pt x="6752" y="12798"/>
                    <a:pt x="6263" y="12700"/>
                    <a:pt x="5757" y="12700"/>
                  </a:cubicBezTo>
                  <a:cubicBezTo>
                    <a:pt x="5333" y="12700"/>
                    <a:pt x="4909" y="12798"/>
                    <a:pt x="4485" y="12896"/>
                  </a:cubicBezTo>
                  <a:cubicBezTo>
                    <a:pt x="4175" y="12961"/>
                    <a:pt x="3865" y="13059"/>
                    <a:pt x="3572" y="13157"/>
                  </a:cubicBezTo>
                  <a:cubicBezTo>
                    <a:pt x="3504" y="13183"/>
                    <a:pt x="3442" y="13196"/>
                    <a:pt x="3383" y="13196"/>
                  </a:cubicBezTo>
                  <a:cubicBezTo>
                    <a:pt x="3258" y="13196"/>
                    <a:pt x="3150" y="13138"/>
                    <a:pt x="3050" y="13027"/>
                  </a:cubicBezTo>
                  <a:cubicBezTo>
                    <a:pt x="2593" y="12472"/>
                    <a:pt x="1990" y="12293"/>
                    <a:pt x="1354" y="12244"/>
                  </a:cubicBezTo>
                  <a:cubicBezTo>
                    <a:pt x="1336" y="12243"/>
                    <a:pt x="1317" y="12242"/>
                    <a:pt x="1299" y="12242"/>
                  </a:cubicBezTo>
                  <a:cubicBezTo>
                    <a:pt x="1038" y="12242"/>
                    <a:pt x="764" y="12345"/>
                    <a:pt x="490" y="12391"/>
                  </a:cubicBezTo>
                  <a:cubicBezTo>
                    <a:pt x="571" y="11918"/>
                    <a:pt x="669" y="11428"/>
                    <a:pt x="783" y="10939"/>
                  </a:cubicBezTo>
                  <a:cubicBezTo>
                    <a:pt x="946" y="10972"/>
                    <a:pt x="1093" y="11004"/>
                    <a:pt x="1256" y="11004"/>
                  </a:cubicBezTo>
                  <a:cubicBezTo>
                    <a:pt x="1297" y="11006"/>
                    <a:pt x="1338" y="11007"/>
                    <a:pt x="1378" y="11007"/>
                  </a:cubicBezTo>
                  <a:cubicBezTo>
                    <a:pt x="1677" y="11007"/>
                    <a:pt x="1964" y="10952"/>
                    <a:pt x="2251" y="10809"/>
                  </a:cubicBezTo>
                  <a:cubicBezTo>
                    <a:pt x="2398" y="10743"/>
                    <a:pt x="2544" y="10678"/>
                    <a:pt x="2691" y="10597"/>
                  </a:cubicBezTo>
                  <a:cubicBezTo>
                    <a:pt x="2765" y="10548"/>
                    <a:pt x="2829" y="10526"/>
                    <a:pt x="2889" y="10526"/>
                  </a:cubicBezTo>
                  <a:cubicBezTo>
                    <a:pt x="2989" y="10526"/>
                    <a:pt x="3078" y="10586"/>
                    <a:pt x="3181" y="10678"/>
                  </a:cubicBezTo>
                  <a:cubicBezTo>
                    <a:pt x="3578" y="11030"/>
                    <a:pt x="3991" y="11256"/>
                    <a:pt x="4464" y="11256"/>
                  </a:cubicBezTo>
                  <a:cubicBezTo>
                    <a:pt x="4671" y="11256"/>
                    <a:pt x="4888" y="11213"/>
                    <a:pt x="5121" y="11118"/>
                  </a:cubicBezTo>
                  <a:cubicBezTo>
                    <a:pt x="5725" y="10858"/>
                    <a:pt x="6393" y="10743"/>
                    <a:pt x="7029" y="10564"/>
                  </a:cubicBezTo>
                  <a:cubicBezTo>
                    <a:pt x="7072" y="10551"/>
                    <a:pt x="7115" y="10545"/>
                    <a:pt x="7157" y="10545"/>
                  </a:cubicBezTo>
                  <a:cubicBezTo>
                    <a:pt x="7278" y="10545"/>
                    <a:pt x="7398" y="10594"/>
                    <a:pt x="7519" y="10678"/>
                  </a:cubicBezTo>
                  <a:cubicBezTo>
                    <a:pt x="7633" y="10776"/>
                    <a:pt x="7812" y="10809"/>
                    <a:pt x="7959" y="10858"/>
                  </a:cubicBezTo>
                  <a:cubicBezTo>
                    <a:pt x="8171" y="10906"/>
                    <a:pt x="8383" y="10923"/>
                    <a:pt x="8579" y="10972"/>
                  </a:cubicBezTo>
                  <a:cubicBezTo>
                    <a:pt x="8687" y="11000"/>
                    <a:pt x="8796" y="11013"/>
                    <a:pt x="8904" y="11013"/>
                  </a:cubicBezTo>
                  <a:cubicBezTo>
                    <a:pt x="9102" y="11013"/>
                    <a:pt x="9296" y="10970"/>
                    <a:pt x="9476" y="10906"/>
                  </a:cubicBezTo>
                  <a:cubicBezTo>
                    <a:pt x="9900" y="10776"/>
                    <a:pt x="10307" y="10613"/>
                    <a:pt x="10666" y="10319"/>
                  </a:cubicBezTo>
                  <a:cubicBezTo>
                    <a:pt x="10761" y="10250"/>
                    <a:pt x="10857" y="10213"/>
                    <a:pt x="10952" y="10213"/>
                  </a:cubicBezTo>
                  <a:cubicBezTo>
                    <a:pt x="11036" y="10213"/>
                    <a:pt x="11120" y="10242"/>
                    <a:pt x="11204" y="10303"/>
                  </a:cubicBezTo>
                  <a:cubicBezTo>
                    <a:pt x="11433" y="10466"/>
                    <a:pt x="11645" y="10646"/>
                    <a:pt x="11840" y="10858"/>
                  </a:cubicBezTo>
                  <a:cubicBezTo>
                    <a:pt x="12632" y="11695"/>
                    <a:pt x="13551" y="12120"/>
                    <a:pt x="14625" y="12120"/>
                  </a:cubicBezTo>
                  <a:cubicBezTo>
                    <a:pt x="14702" y="12120"/>
                    <a:pt x="14779" y="12118"/>
                    <a:pt x="14858" y="12113"/>
                  </a:cubicBezTo>
                  <a:cubicBezTo>
                    <a:pt x="15004" y="12097"/>
                    <a:pt x="15151" y="12081"/>
                    <a:pt x="15282" y="12015"/>
                  </a:cubicBezTo>
                  <a:cubicBezTo>
                    <a:pt x="15583" y="11893"/>
                    <a:pt x="15890" y="11852"/>
                    <a:pt x="16200" y="11852"/>
                  </a:cubicBezTo>
                  <a:cubicBezTo>
                    <a:pt x="16426" y="11852"/>
                    <a:pt x="16653" y="11874"/>
                    <a:pt x="16880" y="11901"/>
                  </a:cubicBezTo>
                  <a:cubicBezTo>
                    <a:pt x="16993" y="11916"/>
                    <a:pt x="17105" y="11924"/>
                    <a:pt x="17216" y="11924"/>
                  </a:cubicBezTo>
                  <a:cubicBezTo>
                    <a:pt x="17587" y="11924"/>
                    <a:pt x="17948" y="11844"/>
                    <a:pt x="18299" y="11706"/>
                  </a:cubicBezTo>
                  <a:cubicBezTo>
                    <a:pt x="18788" y="11510"/>
                    <a:pt x="19293" y="11347"/>
                    <a:pt x="19783" y="11184"/>
                  </a:cubicBezTo>
                  <a:cubicBezTo>
                    <a:pt x="19881" y="11151"/>
                    <a:pt x="19929" y="11118"/>
                    <a:pt x="19978" y="11004"/>
                  </a:cubicBezTo>
                  <a:cubicBezTo>
                    <a:pt x="20027" y="10890"/>
                    <a:pt x="20109" y="10792"/>
                    <a:pt x="20207" y="10694"/>
                  </a:cubicBezTo>
                  <a:cubicBezTo>
                    <a:pt x="20419" y="10482"/>
                    <a:pt x="20647" y="10270"/>
                    <a:pt x="20892" y="10091"/>
                  </a:cubicBezTo>
                  <a:cubicBezTo>
                    <a:pt x="21038" y="9977"/>
                    <a:pt x="21202" y="9879"/>
                    <a:pt x="21365" y="9830"/>
                  </a:cubicBezTo>
                  <a:cubicBezTo>
                    <a:pt x="21935" y="9700"/>
                    <a:pt x="22408" y="9406"/>
                    <a:pt x="22816" y="8966"/>
                  </a:cubicBezTo>
                  <a:cubicBezTo>
                    <a:pt x="23126" y="8623"/>
                    <a:pt x="23452" y="8330"/>
                    <a:pt x="23811" y="8020"/>
                  </a:cubicBezTo>
                  <a:lnTo>
                    <a:pt x="23811" y="8020"/>
                  </a:lnTo>
                  <a:cubicBezTo>
                    <a:pt x="23778" y="8069"/>
                    <a:pt x="23762" y="8118"/>
                    <a:pt x="23746" y="8183"/>
                  </a:cubicBezTo>
                  <a:cubicBezTo>
                    <a:pt x="23599" y="8525"/>
                    <a:pt x="23436" y="8868"/>
                    <a:pt x="23305" y="9227"/>
                  </a:cubicBezTo>
                  <a:cubicBezTo>
                    <a:pt x="23142" y="9716"/>
                    <a:pt x="23289" y="10140"/>
                    <a:pt x="23697" y="10434"/>
                  </a:cubicBezTo>
                  <a:cubicBezTo>
                    <a:pt x="23762" y="10482"/>
                    <a:pt x="23844" y="10531"/>
                    <a:pt x="23892" y="10613"/>
                  </a:cubicBezTo>
                  <a:cubicBezTo>
                    <a:pt x="23941" y="10662"/>
                    <a:pt x="23925" y="10760"/>
                    <a:pt x="23974" y="10825"/>
                  </a:cubicBezTo>
                  <a:cubicBezTo>
                    <a:pt x="23990" y="10874"/>
                    <a:pt x="24056" y="10923"/>
                    <a:pt x="24105" y="10939"/>
                  </a:cubicBezTo>
                  <a:cubicBezTo>
                    <a:pt x="24568" y="11050"/>
                    <a:pt x="25032" y="11130"/>
                    <a:pt x="25499" y="11130"/>
                  </a:cubicBezTo>
                  <a:cubicBezTo>
                    <a:pt x="25853" y="11130"/>
                    <a:pt x="26208" y="11084"/>
                    <a:pt x="26567" y="10972"/>
                  </a:cubicBezTo>
                  <a:cubicBezTo>
                    <a:pt x="26603" y="10962"/>
                    <a:pt x="26641" y="10958"/>
                    <a:pt x="26681" y="10958"/>
                  </a:cubicBezTo>
                  <a:cubicBezTo>
                    <a:pt x="26771" y="10958"/>
                    <a:pt x="26869" y="10977"/>
                    <a:pt x="26959" y="10988"/>
                  </a:cubicBezTo>
                  <a:cubicBezTo>
                    <a:pt x="27427" y="11079"/>
                    <a:pt x="27906" y="11170"/>
                    <a:pt x="28386" y="11170"/>
                  </a:cubicBezTo>
                  <a:cubicBezTo>
                    <a:pt x="28508" y="11170"/>
                    <a:pt x="28630" y="11164"/>
                    <a:pt x="28752" y="11151"/>
                  </a:cubicBezTo>
                  <a:cubicBezTo>
                    <a:pt x="29013" y="11135"/>
                    <a:pt x="29274" y="11004"/>
                    <a:pt x="29519" y="10906"/>
                  </a:cubicBezTo>
                  <a:cubicBezTo>
                    <a:pt x="29698" y="10825"/>
                    <a:pt x="29845" y="10711"/>
                    <a:pt x="30008" y="10597"/>
                  </a:cubicBezTo>
                  <a:cubicBezTo>
                    <a:pt x="30193" y="10481"/>
                    <a:pt x="30386" y="10415"/>
                    <a:pt x="30587" y="10415"/>
                  </a:cubicBezTo>
                  <a:cubicBezTo>
                    <a:pt x="30670" y="10415"/>
                    <a:pt x="30754" y="10426"/>
                    <a:pt x="30840" y="10450"/>
                  </a:cubicBezTo>
                  <a:cubicBezTo>
                    <a:pt x="31672" y="10662"/>
                    <a:pt x="32487" y="10760"/>
                    <a:pt x="33335" y="10825"/>
                  </a:cubicBezTo>
                  <a:cubicBezTo>
                    <a:pt x="33792" y="10858"/>
                    <a:pt x="34216" y="11021"/>
                    <a:pt x="34624" y="11265"/>
                  </a:cubicBezTo>
                  <a:cubicBezTo>
                    <a:pt x="34999" y="11477"/>
                    <a:pt x="35374" y="11689"/>
                    <a:pt x="35733" y="11918"/>
                  </a:cubicBezTo>
                  <a:lnTo>
                    <a:pt x="36140" y="12162"/>
                  </a:lnTo>
                  <a:cubicBezTo>
                    <a:pt x="36189" y="12195"/>
                    <a:pt x="36238" y="12244"/>
                    <a:pt x="36238" y="12309"/>
                  </a:cubicBezTo>
                  <a:cubicBezTo>
                    <a:pt x="36271" y="12619"/>
                    <a:pt x="36303" y="12945"/>
                    <a:pt x="36320" y="13255"/>
                  </a:cubicBezTo>
                  <a:cubicBezTo>
                    <a:pt x="36352" y="13548"/>
                    <a:pt x="36385" y="13842"/>
                    <a:pt x="36401" y="14136"/>
                  </a:cubicBezTo>
                  <a:lnTo>
                    <a:pt x="36564" y="14119"/>
                  </a:lnTo>
                  <a:cubicBezTo>
                    <a:pt x="36597" y="14119"/>
                    <a:pt x="36630" y="14119"/>
                    <a:pt x="36662" y="14103"/>
                  </a:cubicBezTo>
                  <a:lnTo>
                    <a:pt x="36630" y="13777"/>
                  </a:lnTo>
                  <a:cubicBezTo>
                    <a:pt x="36630" y="13597"/>
                    <a:pt x="36613" y="13418"/>
                    <a:pt x="36597" y="13239"/>
                  </a:cubicBezTo>
                  <a:cubicBezTo>
                    <a:pt x="36499" y="12081"/>
                    <a:pt x="36271" y="10955"/>
                    <a:pt x="35879" y="9846"/>
                  </a:cubicBezTo>
                  <a:cubicBezTo>
                    <a:pt x="35504" y="8786"/>
                    <a:pt x="35129" y="7726"/>
                    <a:pt x="34526" y="6797"/>
                  </a:cubicBezTo>
                  <a:cubicBezTo>
                    <a:pt x="34069" y="6095"/>
                    <a:pt x="33612" y="5427"/>
                    <a:pt x="33009" y="4905"/>
                  </a:cubicBezTo>
                  <a:cubicBezTo>
                    <a:pt x="32944" y="4840"/>
                    <a:pt x="32879" y="4807"/>
                    <a:pt x="32830" y="4758"/>
                  </a:cubicBezTo>
                  <a:cubicBezTo>
                    <a:pt x="32014" y="4073"/>
                    <a:pt x="31134" y="3502"/>
                    <a:pt x="30237" y="2980"/>
                  </a:cubicBezTo>
                  <a:cubicBezTo>
                    <a:pt x="29128" y="2344"/>
                    <a:pt x="28019" y="1741"/>
                    <a:pt x="26812" y="1366"/>
                  </a:cubicBezTo>
                  <a:cubicBezTo>
                    <a:pt x="25638" y="991"/>
                    <a:pt x="24431" y="746"/>
                    <a:pt x="23224" y="583"/>
                  </a:cubicBezTo>
                  <a:cubicBezTo>
                    <a:pt x="21935" y="387"/>
                    <a:pt x="20647" y="192"/>
                    <a:pt x="19342" y="45"/>
                  </a:cubicBezTo>
                  <a:cubicBezTo>
                    <a:pt x="19007" y="15"/>
                    <a:pt x="18672" y="0"/>
                    <a:pt x="1833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1691100" y="1241500"/>
              <a:ext cx="48525" cy="5625"/>
            </a:xfrm>
            <a:custGeom>
              <a:avLst/>
              <a:gdLst/>
              <a:ahLst/>
              <a:cxnLst/>
              <a:rect l="l" t="t" r="r" b="b"/>
              <a:pathLst>
                <a:path w="1941" h="225" extrusionOk="0">
                  <a:moveTo>
                    <a:pt x="179" y="1"/>
                  </a:moveTo>
                  <a:cubicBezTo>
                    <a:pt x="114" y="1"/>
                    <a:pt x="65" y="50"/>
                    <a:pt x="0" y="82"/>
                  </a:cubicBezTo>
                  <a:cubicBezTo>
                    <a:pt x="49" y="131"/>
                    <a:pt x="98" y="213"/>
                    <a:pt x="147" y="213"/>
                  </a:cubicBezTo>
                  <a:cubicBezTo>
                    <a:pt x="424" y="221"/>
                    <a:pt x="697" y="225"/>
                    <a:pt x="968" y="225"/>
                  </a:cubicBezTo>
                  <a:cubicBezTo>
                    <a:pt x="1240" y="225"/>
                    <a:pt x="1509" y="221"/>
                    <a:pt x="1778" y="213"/>
                  </a:cubicBezTo>
                  <a:cubicBezTo>
                    <a:pt x="1827" y="213"/>
                    <a:pt x="1876" y="196"/>
                    <a:pt x="1941" y="164"/>
                  </a:cubicBezTo>
                  <a:cubicBezTo>
                    <a:pt x="1924" y="115"/>
                    <a:pt x="1924" y="82"/>
                    <a:pt x="1924" y="50"/>
                  </a:cubicBezTo>
                  <a:cubicBezTo>
                    <a:pt x="1859" y="33"/>
                    <a:pt x="1794" y="17"/>
                    <a:pt x="1729" y="17"/>
                  </a:cubicBezTo>
                  <a:cubicBezTo>
                    <a:pt x="1207" y="1"/>
                    <a:pt x="701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1639300" y="1238575"/>
              <a:ext cx="38350" cy="9875"/>
            </a:xfrm>
            <a:custGeom>
              <a:avLst/>
              <a:gdLst/>
              <a:ahLst/>
              <a:cxnLst/>
              <a:rect l="l" t="t" r="r" b="b"/>
              <a:pathLst>
                <a:path w="1534" h="395" extrusionOk="0">
                  <a:moveTo>
                    <a:pt x="185" y="0"/>
                  </a:moveTo>
                  <a:cubicBezTo>
                    <a:pt x="126" y="0"/>
                    <a:pt x="57" y="41"/>
                    <a:pt x="1" y="69"/>
                  </a:cubicBezTo>
                  <a:cubicBezTo>
                    <a:pt x="50" y="118"/>
                    <a:pt x="99" y="215"/>
                    <a:pt x="148" y="215"/>
                  </a:cubicBezTo>
                  <a:cubicBezTo>
                    <a:pt x="490" y="297"/>
                    <a:pt x="816" y="346"/>
                    <a:pt x="1159" y="395"/>
                  </a:cubicBezTo>
                  <a:cubicBezTo>
                    <a:pt x="1159" y="379"/>
                    <a:pt x="1159" y="379"/>
                    <a:pt x="1159" y="362"/>
                  </a:cubicBezTo>
                  <a:cubicBezTo>
                    <a:pt x="1213" y="362"/>
                    <a:pt x="1268" y="369"/>
                    <a:pt x="1317" y="369"/>
                  </a:cubicBezTo>
                  <a:cubicBezTo>
                    <a:pt x="1342" y="369"/>
                    <a:pt x="1365" y="368"/>
                    <a:pt x="1387" y="362"/>
                  </a:cubicBezTo>
                  <a:cubicBezTo>
                    <a:pt x="1452" y="346"/>
                    <a:pt x="1485" y="281"/>
                    <a:pt x="1534" y="248"/>
                  </a:cubicBezTo>
                  <a:cubicBezTo>
                    <a:pt x="1485" y="215"/>
                    <a:pt x="1436" y="167"/>
                    <a:pt x="1387" y="134"/>
                  </a:cubicBezTo>
                  <a:cubicBezTo>
                    <a:pt x="1376" y="128"/>
                    <a:pt x="1365" y="127"/>
                    <a:pt x="1354" y="127"/>
                  </a:cubicBezTo>
                  <a:cubicBezTo>
                    <a:pt x="1333" y="127"/>
                    <a:pt x="1311" y="134"/>
                    <a:pt x="1289" y="134"/>
                  </a:cubicBezTo>
                  <a:cubicBezTo>
                    <a:pt x="930" y="85"/>
                    <a:pt x="572" y="36"/>
                    <a:pt x="213" y="3"/>
                  </a:cubicBezTo>
                  <a:cubicBezTo>
                    <a:pt x="204" y="1"/>
                    <a:pt x="195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1700050" y="1314075"/>
              <a:ext cx="17575" cy="42425"/>
            </a:xfrm>
            <a:custGeom>
              <a:avLst/>
              <a:gdLst/>
              <a:ahLst/>
              <a:cxnLst/>
              <a:rect l="l" t="t" r="r" b="b"/>
              <a:pathLst>
                <a:path w="703" h="1697" extrusionOk="0">
                  <a:moveTo>
                    <a:pt x="621" y="1"/>
                  </a:moveTo>
                  <a:cubicBezTo>
                    <a:pt x="588" y="49"/>
                    <a:pt x="539" y="82"/>
                    <a:pt x="523" y="131"/>
                  </a:cubicBezTo>
                  <a:cubicBezTo>
                    <a:pt x="360" y="555"/>
                    <a:pt x="213" y="995"/>
                    <a:pt x="50" y="1419"/>
                  </a:cubicBezTo>
                  <a:cubicBezTo>
                    <a:pt x="33" y="1468"/>
                    <a:pt x="1" y="1501"/>
                    <a:pt x="1" y="1534"/>
                  </a:cubicBezTo>
                  <a:cubicBezTo>
                    <a:pt x="17" y="1583"/>
                    <a:pt x="33" y="1648"/>
                    <a:pt x="50" y="1697"/>
                  </a:cubicBezTo>
                  <a:cubicBezTo>
                    <a:pt x="99" y="1680"/>
                    <a:pt x="164" y="1664"/>
                    <a:pt x="180" y="1631"/>
                  </a:cubicBezTo>
                  <a:lnTo>
                    <a:pt x="197" y="1615"/>
                  </a:lnTo>
                  <a:cubicBezTo>
                    <a:pt x="425" y="1158"/>
                    <a:pt x="604" y="669"/>
                    <a:pt x="702" y="115"/>
                  </a:cubicBezTo>
                  <a:cubicBezTo>
                    <a:pt x="686" y="82"/>
                    <a:pt x="653" y="49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1749400" y="1391125"/>
              <a:ext cx="34275" cy="16375"/>
            </a:xfrm>
            <a:custGeom>
              <a:avLst/>
              <a:gdLst/>
              <a:ahLst/>
              <a:cxnLst/>
              <a:rect l="l" t="t" r="r" b="b"/>
              <a:pathLst>
                <a:path w="1371" h="655" extrusionOk="0">
                  <a:moveTo>
                    <a:pt x="0" y="1"/>
                  </a:moveTo>
                  <a:cubicBezTo>
                    <a:pt x="0" y="66"/>
                    <a:pt x="17" y="131"/>
                    <a:pt x="33" y="197"/>
                  </a:cubicBezTo>
                  <a:cubicBezTo>
                    <a:pt x="49" y="229"/>
                    <a:pt x="82" y="246"/>
                    <a:pt x="114" y="278"/>
                  </a:cubicBezTo>
                  <a:cubicBezTo>
                    <a:pt x="422" y="525"/>
                    <a:pt x="774" y="655"/>
                    <a:pt x="1155" y="655"/>
                  </a:cubicBezTo>
                  <a:cubicBezTo>
                    <a:pt x="1178" y="655"/>
                    <a:pt x="1201" y="654"/>
                    <a:pt x="1223" y="653"/>
                  </a:cubicBezTo>
                  <a:cubicBezTo>
                    <a:pt x="1272" y="653"/>
                    <a:pt x="1321" y="621"/>
                    <a:pt x="1370" y="604"/>
                  </a:cubicBezTo>
                  <a:lnTo>
                    <a:pt x="1370" y="539"/>
                  </a:lnTo>
                  <a:cubicBezTo>
                    <a:pt x="1305" y="506"/>
                    <a:pt x="1223" y="474"/>
                    <a:pt x="1142" y="458"/>
                  </a:cubicBezTo>
                  <a:cubicBezTo>
                    <a:pt x="783" y="392"/>
                    <a:pt x="457" y="278"/>
                    <a:pt x="163" y="34"/>
                  </a:cubicBezTo>
                  <a:cubicBezTo>
                    <a:pt x="114" y="1"/>
                    <a:pt x="49" y="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1641750" y="1260150"/>
              <a:ext cx="34275" cy="10325"/>
            </a:xfrm>
            <a:custGeom>
              <a:avLst/>
              <a:gdLst/>
              <a:ahLst/>
              <a:cxnLst/>
              <a:rect l="l" t="t" r="r" b="b"/>
              <a:pathLst>
                <a:path w="1371" h="413" extrusionOk="0">
                  <a:moveTo>
                    <a:pt x="78" y="0"/>
                  </a:moveTo>
                  <a:cubicBezTo>
                    <a:pt x="44" y="0"/>
                    <a:pt x="1" y="27"/>
                    <a:pt x="1" y="54"/>
                  </a:cubicBezTo>
                  <a:cubicBezTo>
                    <a:pt x="1" y="86"/>
                    <a:pt x="17" y="152"/>
                    <a:pt x="33" y="184"/>
                  </a:cubicBezTo>
                  <a:cubicBezTo>
                    <a:pt x="82" y="217"/>
                    <a:pt x="147" y="249"/>
                    <a:pt x="213" y="266"/>
                  </a:cubicBezTo>
                  <a:cubicBezTo>
                    <a:pt x="523" y="315"/>
                    <a:pt x="849" y="364"/>
                    <a:pt x="1159" y="413"/>
                  </a:cubicBezTo>
                  <a:cubicBezTo>
                    <a:pt x="1224" y="413"/>
                    <a:pt x="1289" y="380"/>
                    <a:pt x="1371" y="364"/>
                  </a:cubicBezTo>
                  <a:lnTo>
                    <a:pt x="1354" y="298"/>
                  </a:lnTo>
                  <a:cubicBezTo>
                    <a:pt x="1338" y="282"/>
                    <a:pt x="1305" y="249"/>
                    <a:pt x="1273" y="249"/>
                  </a:cubicBezTo>
                  <a:cubicBezTo>
                    <a:pt x="881" y="152"/>
                    <a:pt x="490" y="70"/>
                    <a:pt x="99" y="5"/>
                  </a:cubicBezTo>
                  <a:cubicBezTo>
                    <a:pt x="93" y="2"/>
                    <a:pt x="86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2210100" y="1190125"/>
              <a:ext cx="28575" cy="14825"/>
            </a:xfrm>
            <a:custGeom>
              <a:avLst/>
              <a:gdLst/>
              <a:ahLst/>
              <a:cxnLst/>
              <a:rect l="l" t="t" r="r" b="b"/>
              <a:pathLst>
                <a:path w="1143" h="593" extrusionOk="0">
                  <a:moveTo>
                    <a:pt x="131" y="1"/>
                  </a:moveTo>
                  <a:cubicBezTo>
                    <a:pt x="99" y="17"/>
                    <a:pt x="50" y="66"/>
                    <a:pt x="1" y="99"/>
                  </a:cubicBezTo>
                  <a:cubicBezTo>
                    <a:pt x="34" y="148"/>
                    <a:pt x="66" y="213"/>
                    <a:pt x="99" y="229"/>
                  </a:cubicBezTo>
                  <a:cubicBezTo>
                    <a:pt x="392" y="360"/>
                    <a:pt x="670" y="474"/>
                    <a:pt x="963" y="588"/>
                  </a:cubicBezTo>
                  <a:cubicBezTo>
                    <a:pt x="972" y="591"/>
                    <a:pt x="982" y="592"/>
                    <a:pt x="993" y="592"/>
                  </a:cubicBezTo>
                  <a:cubicBezTo>
                    <a:pt x="1037" y="592"/>
                    <a:pt x="1090" y="568"/>
                    <a:pt x="1143" y="555"/>
                  </a:cubicBezTo>
                  <a:cubicBezTo>
                    <a:pt x="1110" y="506"/>
                    <a:pt x="1110" y="408"/>
                    <a:pt x="1077" y="392"/>
                  </a:cubicBezTo>
                  <a:cubicBezTo>
                    <a:pt x="800" y="196"/>
                    <a:pt x="507" y="66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2225600" y="1171100"/>
              <a:ext cx="26525" cy="21200"/>
            </a:xfrm>
            <a:custGeom>
              <a:avLst/>
              <a:gdLst/>
              <a:ahLst/>
              <a:cxnLst/>
              <a:rect l="l" t="t" r="r" b="b"/>
              <a:pathLst>
                <a:path w="1061" h="848" extrusionOk="0">
                  <a:moveTo>
                    <a:pt x="147" y="0"/>
                  </a:moveTo>
                  <a:cubicBezTo>
                    <a:pt x="108" y="0"/>
                    <a:pt x="50" y="28"/>
                    <a:pt x="1" y="28"/>
                  </a:cubicBezTo>
                  <a:cubicBezTo>
                    <a:pt x="33" y="93"/>
                    <a:pt x="50" y="158"/>
                    <a:pt x="99" y="207"/>
                  </a:cubicBezTo>
                  <a:cubicBezTo>
                    <a:pt x="327" y="387"/>
                    <a:pt x="555" y="566"/>
                    <a:pt x="783" y="745"/>
                  </a:cubicBezTo>
                  <a:cubicBezTo>
                    <a:pt x="832" y="778"/>
                    <a:pt x="881" y="827"/>
                    <a:pt x="930" y="843"/>
                  </a:cubicBezTo>
                  <a:cubicBezTo>
                    <a:pt x="936" y="846"/>
                    <a:pt x="943" y="848"/>
                    <a:pt x="950" y="848"/>
                  </a:cubicBezTo>
                  <a:cubicBezTo>
                    <a:pt x="981" y="848"/>
                    <a:pt x="1021" y="821"/>
                    <a:pt x="1061" y="794"/>
                  </a:cubicBezTo>
                  <a:cubicBezTo>
                    <a:pt x="1028" y="729"/>
                    <a:pt x="1012" y="680"/>
                    <a:pt x="979" y="664"/>
                  </a:cubicBezTo>
                  <a:cubicBezTo>
                    <a:pt x="718" y="436"/>
                    <a:pt x="457" y="224"/>
                    <a:pt x="180" y="12"/>
                  </a:cubicBezTo>
                  <a:cubicBezTo>
                    <a:pt x="172" y="3"/>
                    <a:pt x="161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2183600" y="1168925"/>
              <a:ext cx="32250" cy="5725"/>
            </a:xfrm>
            <a:custGeom>
              <a:avLst/>
              <a:gdLst/>
              <a:ahLst/>
              <a:cxnLst/>
              <a:rect l="l" t="t" r="r" b="b"/>
              <a:pathLst>
                <a:path w="1290" h="229" extrusionOk="0">
                  <a:moveTo>
                    <a:pt x="1191" y="1"/>
                  </a:moveTo>
                  <a:cubicBezTo>
                    <a:pt x="833" y="17"/>
                    <a:pt x="474" y="33"/>
                    <a:pt x="99" y="66"/>
                  </a:cubicBezTo>
                  <a:cubicBezTo>
                    <a:pt x="66" y="66"/>
                    <a:pt x="34" y="147"/>
                    <a:pt x="1" y="180"/>
                  </a:cubicBezTo>
                  <a:cubicBezTo>
                    <a:pt x="50" y="196"/>
                    <a:pt x="99" y="229"/>
                    <a:pt x="131" y="229"/>
                  </a:cubicBezTo>
                  <a:cubicBezTo>
                    <a:pt x="343" y="213"/>
                    <a:pt x="539" y="196"/>
                    <a:pt x="735" y="180"/>
                  </a:cubicBezTo>
                  <a:cubicBezTo>
                    <a:pt x="833" y="180"/>
                    <a:pt x="930" y="187"/>
                    <a:pt x="1028" y="187"/>
                  </a:cubicBezTo>
                  <a:cubicBezTo>
                    <a:pt x="1077" y="187"/>
                    <a:pt x="1126" y="186"/>
                    <a:pt x="1175" y="180"/>
                  </a:cubicBezTo>
                  <a:cubicBezTo>
                    <a:pt x="1224" y="180"/>
                    <a:pt x="1257" y="115"/>
                    <a:pt x="1289" y="99"/>
                  </a:cubicBezTo>
                  <a:lnTo>
                    <a:pt x="1289" y="82"/>
                  </a:lnTo>
                  <a:cubicBezTo>
                    <a:pt x="1257" y="66"/>
                    <a:pt x="1224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1770750" y="1367150"/>
              <a:ext cx="18625" cy="12550"/>
            </a:xfrm>
            <a:custGeom>
              <a:avLst/>
              <a:gdLst/>
              <a:ahLst/>
              <a:cxnLst/>
              <a:rect l="l" t="t" r="r" b="b"/>
              <a:pathLst>
                <a:path w="745" h="502" extrusionOk="0">
                  <a:moveTo>
                    <a:pt x="68" y="1"/>
                  </a:moveTo>
                  <a:cubicBezTo>
                    <a:pt x="17" y="1"/>
                    <a:pt x="0" y="78"/>
                    <a:pt x="27" y="144"/>
                  </a:cubicBezTo>
                  <a:cubicBezTo>
                    <a:pt x="80" y="317"/>
                    <a:pt x="372" y="501"/>
                    <a:pt x="602" y="501"/>
                  </a:cubicBezTo>
                  <a:cubicBezTo>
                    <a:pt x="654" y="501"/>
                    <a:pt x="702" y="492"/>
                    <a:pt x="744" y="471"/>
                  </a:cubicBezTo>
                  <a:cubicBezTo>
                    <a:pt x="532" y="324"/>
                    <a:pt x="337" y="144"/>
                    <a:pt x="108" y="14"/>
                  </a:cubicBezTo>
                  <a:cubicBezTo>
                    <a:pt x="93" y="5"/>
                    <a:pt x="80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1717175" y="1275750"/>
              <a:ext cx="6975" cy="24500"/>
            </a:xfrm>
            <a:custGeom>
              <a:avLst/>
              <a:gdLst/>
              <a:ahLst/>
              <a:cxnLst/>
              <a:rect l="l" t="t" r="r" b="b"/>
              <a:pathLst>
                <a:path w="279" h="980" extrusionOk="0">
                  <a:moveTo>
                    <a:pt x="213" y="1"/>
                  </a:moveTo>
                  <a:cubicBezTo>
                    <a:pt x="180" y="33"/>
                    <a:pt x="115" y="66"/>
                    <a:pt x="115" y="98"/>
                  </a:cubicBezTo>
                  <a:cubicBezTo>
                    <a:pt x="66" y="310"/>
                    <a:pt x="33" y="522"/>
                    <a:pt x="1" y="734"/>
                  </a:cubicBezTo>
                  <a:cubicBezTo>
                    <a:pt x="1" y="800"/>
                    <a:pt x="17" y="865"/>
                    <a:pt x="17" y="979"/>
                  </a:cubicBezTo>
                  <a:cubicBezTo>
                    <a:pt x="82" y="914"/>
                    <a:pt x="131" y="898"/>
                    <a:pt x="131" y="865"/>
                  </a:cubicBezTo>
                  <a:cubicBezTo>
                    <a:pt x="180" y="620"/>
                    <a:pt x="229" y="359"/>
                    <a:pt x="278" y="98"/>
                  </a:cubicBezTo>
                  <a:cubicBezTo>
                    <a:pt x="278" y="66"/>
                    <a:pt x="229" y="33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1686200" y="1332275"/>
              <a:ext cx="11850" cy="17150"/>
            </a:xfrm>
            <a:custGeom>
              <a:avLst/>
              <a:gdLst/>
              <a:ahLst/>
              <a:cxnLst/>
              <a:rect l="l" t="t" r="r" b="b"/>
              <a:pathLst>
                <a:path w="474" h="686" extrusionOk="0">
                  <a:moveTo>
                    <a:pt x="370" y="0"/>
                  </a:moveTo>
                  <a:cubicBezTo>
                    <a:pt x="344" y="0"/>
                    <a:pt x="306" y="15"/>
                    <a:pt x="294" y="39"/>
                  </a:cubicBezTo>
                  <a:cubicBezTo>
                    <a:pt x="196" y="202"/>
                    <a:pt x="98" y="382"/>
                    <a:pt x="17" y="561"/>
                  </a:cubicBezTo>
                  <a:cubicBezTo>
                    <a:pt x="0" y="594"/>
                    <a:pt x="17" y="659"/>
                    <a:pt x="49" y="675"/>
                  </a:cubicBezTo>
                  <a:cubicBezTo>
                    <a:pt x="56" y="682"/>
                    <a:pt x="71" y="686"/>
                    <a:pt x="88" y="686"/>
                  </a:cubicBezTo>
                  <a:cubicBezTo>
                    <a:pt x="111" y="686"/>
                    <a:pt x="138" y="678"/>
                    <a:pt x="147" y="659"/>
                  </a:cubicBezTo>
                  <a:cubicBezTo>
                    <a:pt x="261" y="496"/>
                    <a:pt x="375" y="333"/>
                    <a:pt x="473" y="153"/>
                  </a:cubicBezTo>
                  <a:cubicBezTo>
                    <a:pt x="441" y="88"/>
                    <a:pt x="424" y="23"/>
                    <a:pt x="392" y="6"/>
                  </a:cubicBezTo>
                  <a:cubicBezTo>
                    <a:pt x="387" y="2"/>
                    <a:pt x="380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1609950" y="1212150"/>
              <a:ext cx="13475" cy="17950"/>
            </a:xfrm>
            <a:custGeom>
              <a:avLst/>
              <a:gdLst/>
              <a:ahLst/>
              <a:cxnLst/>
              <a:rect l="l" t="t" r="r" b="b"/>
              <a:pathLst>
                <a:path w="539" h="718" extrusionOk="0">
                  <a:moveTo>
                    <a:pt x="506" y="0"/>
                  </a:moveTo>
                  <a:cubicBezTo>
                    <a:pt x="457" y="0"/>
                    <a:pt x="392" y="0"/>
                    <a:pt x="376" y="33"/>
                  </a:cubicBezTo>
                  <a:cubicBezTo>
                    <a:pt x="278" y="163"/>
                    <a:pt x="180" y="294"/>
                    <a:pt x="82" y="441"/>
                  </a:cubicBezTo>
                  <a:cubicBezTo>
                    <a:pt x="50" y="506"/>
                    <a:pt x="33" y="604"/>
                    <a:pt x="1" y="718"/>
                  </a:cubicBezTo>
                  <a:cubicBezTo>
                    <a:pt x="66" y="702"/>
                    <a:pt x="98" y="718"/>
                    <a:pt x="115" y="685"/>
                  </a:cubicBezTo>
                  <a:cubicBezTo>
                    <a:pt x="262" y="506"/>
                    <a:pt x="392" y="310"/>
                    <a:pt x="539" y="115"/>
                  </a:cubicBezTo>
                  <a:cubicBezTo>
                    <a:pt x="539" y="82"/>
                    <a:pt x="523" y="33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1710650" y="1339775"/>
              <a:ext cx="11050" cy="17125"/>
            </a:xfrm>
            <a:custGeom>
              <a:avLst/>
              <a:gdLst/>
              <a:ahLst/>
              <a:cxnLst/>
              <a:rect l="l" t="t" r="r" b="b"/>
              <a:pathLst>
                <a:path w="442" h="685" extrusionOk="0">
                  <a:moveTo>
                    <a:pt x="327" y="0"/>
                  </a:moveTo>
                  <a:cubicBezTo>
                    <a:pt x="311" y="0"/>
                    <a:pt x="262" y="16"/>
                    <a:pt x="246" y="49"/>
                  </a:cubicBezTo>
                  <a:cubicBezTo>
                    <a:pt x="164" y="212"/>
                    <a:pt x="82" y="375"/>
                    <a:pt x="17" y="538"/>
                  </a:cubicBezTo>
                  <a:cubicBezTo>
                    <a:pt x="1" y="587"/>
                    <a:pt x="33" y="636"/>
                    <a:pt x="33" y="685"/>
                  </a:cubicBezTo>
                  <a:lnTo>
                    <a:pt x="99" y="685"/>
                  </a:lnTo>
                  <a:cubicBezTo>
                    <a:pt x="213" y="652"/>
                    <a:pt x="441" y="196"/>
                    <a:pt x="392" y="82"/>
                  </a:cubicBezTo>
                  <a:cubicBezTo>
                    <a:pt x="392" y="49"/>
                    <a:pt x="360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9"/>
            <p:cNvSpPr/>
            <p:nvPr/>
          </p:nvSpPr>
          <p:spPr>
            <a:xfrm>
              <a:off x="1793025" y="1369925"/>
              <a:ext cx="2875" cy="4100"/>
            </a:xfrm>
            <a:custGeom>
              <a:avLst/>
              <a:gdLst/>
              <a:ahLst/>
              <a:cxnLst/>
              <a:rect l="l" t="t" r="r" b="b"/>
              <a:pathLst>
                <a:path w="115" h="164" extrusionOk="0">
                  <a:moveTo>
                    <a:pt x="0" y="1"/>
                  </a:moveTo>
                  <a:cubicBezTo>
                    <a:pt x="0" y="17"/>
                    <a:pt x="0" y="17"/>
                    <a:pt x="0" y="33"/>
                  </a:cubicBezTo>
                  <a:cubicBezTo>
                    <a:pt x="33" y="82"/>
                    <a:pt x="65" y="131"/>
                    <a:pt x="114" y="164"/>
                  </a:cubicBezTo>
                  <a:cubicBezTo>
                    <a:pt x="82" y="115"/>
                    <a:pt x="33" y="5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9"/>
            <p:cNvSpPr/>
            <p:nvPr/>
          </p:nvSpPr>
          <p:spPr>
            <a:xfrm>
              <a:off x="1733900" y="1365850"/>
              <a:ext cx="9400" cy="17975"/>
            </a:xfrm>
            <a:custGeom>
              <a:avLst/>
              <a:gdLst/>
              <a:ahLst/>
              <a:cxnLst/>
              <a:rect l="l" t="t" r="r" b="b"/>
              <a:pathLst>
                <a:path w="376" h="719" extrusionOk="0">
                  <a:moveTo>
                    <a:pt x="98" y="1"/>
                  </a:moveTo>
                  <a:cubicBezTo>
                    <a:pt x="66" y="115"/>
                    <a:pt x="0" y="180"/>
                    <a:pt x="17" y="229"/>
                  </a:cubicBezTo>
                  <a:cubicBezTo>
                    <a:pt x="82" y="392"/>
                    <a:pt x="147" y="539"/>
                    <a:pt x="229" y="669"/>
                  </a:cubicBezTo>
                  <a:cubicBezTo>
                    <a:pt x="261" y="702"/>
                    <a:pt x="327" y="702"/>
                    <a:pt x="376" y="702"/>
                  </a:cubicBezTo>
                  <a:lnTo>
                    <a:pt x="376" y="702"/>
                  </a:lnTo>
                  <a:cubicBezTo>
                    <a:pt x="375" y="645"/>
                    <a:pt x="374" y="600"/>
                    <a:pt x="359" y="555"/>
                  </a:cubicBezTo>
                  <a:cubicBezTo>
                    <a:pt x="310" y="408"/>
                    <a:pt x="261" y="278"/>
                    <a:pt x="212" y="148"/>
                  </a:cubicBezTo>
                  <a:cubicBezTo>
                    <a:pt x="196" y="115"/>
                    <a:pt x="164" y="82"/>
                    <a:pt x="98" y="1"/>
                  </a:cubicBezTo>
                  <a:close/>
                  <a:moveTo>
                    <a:pt x="376" y="702"/>
                  </a:moveTo>
                  <a:cubicBezTo>
                    <a:pt x="376" y="707"/>
                    <a:pt x="376" y="713"/>
                    <a:pt x="376" y="718"/>
                  </a:cubicBezTo>
                  <a:lnTo>
                    <a:pt x="376" y="702"/>
                  </a:lnTo>
                  <a:cubicBezTo>
                    <a:pt x="376" y="702"/>
                    <a:pt x="376" y="702"/>
                    <a:pt x="376" y="7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9"/>
            <p:cNvSpPr/>
            <p:nvPr/>
          </p:nvSpPr>
          <p:spPr>
            <a:xfrm>
              <a:off x="1816250" y="1413025"/>
              <a:ext cx="12675" cy="10350"/>
            </a:xfrm>
            <a:custGeom>
              <a:avLst/>
              <a:gdLst/>
              <a:ahLst/>
              <a:cxnLst/>
              <a:rect l="l" t="t" r="r" b="b"/>
              <a:pathLst>
                <a:path w="507" h="414" extrusionOk="0">
                  <a:moveTo>
                    <a:pt x="110" y="1"/>
                  </a:moveTo>
                  <a:cubicBezTo>
                    <a:pt x="79" y="1"/>
                    <a:pt x="40" y="22"/>
                    <a:pt x="1" y="22"/>
                  </a:cubicBezTo>
                  <a:cubicBezTo>
                    <a:pt x="17" y="71"/>
                    <a:pt x="1" y="152"/>
                    <a:pt x="33" y="169"/>
                  </a:cubicBezTo>
                  <a:cubicBezTo>
                    <a:pt x="148" y="267"/>
                    <a:pt x="262" y="332"/>
                    <a:pt x="376" y="413"/>
                  </a:cubicBezTo>
                  <a:cubicBezTo>
                    <a:pt x="425" y="381"/>
                    <a:pt x="474" y="364"/>
                    <a:pt x="506" y="332"/>
                  </a:cubicBezTo>
                  <a:cubicBezTo>
                    <a:pt x="506" y="315"/>
                    <a:pt x="474" y="250"/>
                    <a:pt x="457" y="234"/>
                  </a:cubicBezTo>
                  <a:cubicBezTo>
                    <a:pt x="343" y="152"/>
                    <a:pt x="245" y="71"/>
                    <a:pt x="131" y="6"/>
                  </a:cubicBezTo>
                  <a:cubicBezTo>
                    <a:pt x="125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1618525" y="995650"/>
              <a:ext cx="43225" cy="73450"/>
            </a:xfrm>
            <a:custGeom>
              <a:avLst/>
              <a:gdLst/>
              <a:ahLst/>
              <a:cxnLst/>
              <a:rect l="l" t="t" r="r" b="b"/>
              <a:pathLst>
                <a:path w="1729" h="2938" extrusionOk="0">
                  <a:moveTo>
                    <a:pt x="1664" y="0"/>
                  </a:moveTo>
                  <a:cubicBezTo>
                    <a:pt x="1533" y="131"/>
                    <a:pt x="1403" y="261"/>
                    <a:pt x="1289" y="408"/>
                  </a:cubicBezTo>
                  <a:cubicBezTo>
                    <a:pt x="799" y="1077"/>
                    <a:pt x="392" y="1827"/>
                    <a:pt x="131" y="2642"/>
                  </a:cubicBezTo>
                  <a:cubicBezTo>
                    <a:pt x="98" y="2740"/>
                    <a:pt x="0" y="2855"/>
                    <a:pt x="131" y="2936"/>
                  </a:cubicBezTo>
                  <a:cubicBezTo>
                    <a:pt x="131" y="2937"/>
                    <a:pt x="133" y="2937"/>
                    <a:pt x="134" y="2937"/>
                  </a:cubicBezTo>
                  <a:cubicBezTo>
                    <a:pt x="159" y="2937"/>
                    <a:pt x="263" y="2801"/>
                    <a:pt x="294" y="2724"/>
                  </a:cubicBezTo>
                  <a:cubicBezTo>
                    <a:pt x="620" y="1794"/>
                    <a:pt x="1076" y="963"/>
                    <a:pt x="1664" y="213"/>
                  </a:cubicBezTo>
                  <a:cubicBezTo>
                    <a:pt x="1696" y="164"/>
                    <a:pt x="1713" y="115"/>
                    <a:pt x="1729" y="66"/>
                  </a:cubicBezTo>
                  <a:lnTo>
                    <a:pt x="1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9"/>
            <p:cNvSpPr/>
            <p:nvPr/>
          </p:nvSpPr>
          <p:spPr>
            <a:xfrm>
              <a:off x="1784050" y="975875"/>
              <a:ext cx="77500" cy="7575"/>
            </a:xfrm>
            <a:custGeom>
              <a:avLst/>
              <a:gdLst/>
              <a:ahLst/>
              <a:cxnLst/>
              <a:rect l="l" t="t" r="r" b="b"/>
              <a:pathLst>
                <a:path w="3100" h="303" extrusionOk="0">
                  <a:moveTo>
                    <a:pt x="1375" y="0"/>
                  </a:moveTo>
                  <a:cubicBezTo>
                    <a:pt x="967" y="0"/>
                    <a:pt x="557" y="19"/>
                    <a:pt x="147" y="41"/>
                  </a:cubicBezTo>
                  <a:cubicBezTo>
                    <a:pt x="98" y="41"/>
                    <a:pt x="49" y="107"/>
                    <a:pt x="0" y="139"/>
                  </a:cubicBezTo>
                  <a:cubicBezTo>
                    <a:pt x="49" y="172"/>
                    <a:pt x="98" y="237"/>
                    <a:pt x="164" y="237"/>
                  </a:cubicBezTo>
                  <a:cubicBezTo>
                    <a:pt x="294" y="237"/>
                    <a:pt x="424" y="237"/>
                    <a:pt x="571" y="221"/>
                  </a:cubicBezTo>
                  <a:cubicBezTo>
                    <a:pt x="780" y="221"/>
                    <a:pt x="999" y="200"/>
                    <a:pt x="1212" y="200"/>
                  </a:cubicBezTo>
                  <a:cubicBezTo>
                    <a:pt x="1265" y="200"/>
                    <a:pt x="1318" y="201"/>
                    <a:pt x="1370" y="204"/>
                  </a:cubicBezTo>
                  <a:cubicBezTo>
                    <a:pt x="1827" y="221"/>
                    <a:pt x="2267" y="270"/>
                    <a:pt x="2724" y="302"/>
                  </a:cubicBezTo>
                  <a:lnTo>
                    <a:pt x="3099" y="302"/>
                  </a:lnTo>
                  <a:cubicBezTo>
                    <a:pt x="3099" y="270"/>
                    <a:pt x="3099" y="237"/>
                    <a:pt x="3099" y="204"/>
                  </a:cubicBezTo>
                  <a:cubicBezTo>
                    <a:pt x="3018" y="172"/>
                    <a:pt x="2920" y="123"/>
                    <a:pt x="2822" y="107"/>
                  </a:cubicBezTo>
                  <a:cubicBezTo>
                    <a:pt x="2343" y="27"/>
                    <a:pt x="1860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9"/>
            <p:cNvSpPr/>
            <p:nvPr/>
          </p:nvSpPr>
          <p:spPr>
            <a:xfrm>
              <a:off x="2042550" y="1048650"/>
              <a:ext cx="67300" cy="13900"/>
            </a:xfrm>
            <a:custGeom>
              <a:avLst/>
              <a:gdLst/>
              <a:ahLst/>
              <a:cxnLst/>
              <a:rect l="l" t="t" r="r" b="b"/>
              <a:pathLst>
                <a:path w="2692" h="556" extrusionOk="0">
                  <a:moveTo>
                    <a:pt x="424" y="1"/>
                  </a:moveTo>
                  <a:lnTo>
                    <a:pt x="408" y="50"/>
                  </a:lnTo>
                  <a:cubicBezTo>
                    <a:pt x="367" y="50"/>
                    <a:pt x="326" y="45"/>
                    <a:pt x="286" y="45"/>
                  </a:cubicBezTo>
                  <a:cubicBezTo>
                    <a:pt x="245" y="45"/>
                    <a:pt x="204" y="50"/>
                    <a:pt x="163" y="66"/>
                  </a:cubicBezTo>
                  <a:cubicBezTo>
                    <a:pt x="114" y="66"/>
                    <a:pt x="49" y="131"/>
                    <a:pt x="0" y="164"/>
                  </a:cubicBezTo>
                  <a:cubicBezTo>
                    <a:pt x="49" y="196"/>
                    <a:pt x="98" y="245"/>
                    <a:pt x="163" y="262"/>
                  </a:cubicBezTo>
                  <a:cubicBezTo>
                    <a:pt x="457" y="278"/>
                    <a:pt x="750" y="278"/>
                    <a:pt x="1044" y="310"/>
                  </a:cubicBezTo>
                  <a:cubicBezTo>
                    <a:pt x="1500" y="376"/>
                    <a:pt x="1973" y="474"/>
                    <a:pt x="2430" y="555"/>
                  </a:cubicBezTo>
                  <a:cubicBezTo>
                    <a:pt x="2512" y="555"/>
                    <a:pt x="2609" y="506"/>
                    <a:pt x="2691" y="490"/>
                  </a:cubicBezTo>
                  <a:cubicBezTo>
                    <a:pt x="2609" y="441"/>
                    <a:pt x="2544" y="359"/>
                    <a:pt x="2479" y="343"/>
                  </a:cubicBezTo>
                  <a:cubicBezTo>
                    <a:pt x="1794" y="229"/>
                    <a:pt x="1109" y="115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9"/>
            <p:cNvSpPr/>
            <p:nvPr/>
          </p:nvSpPr>
          <p:spPr>
            <a:xfrm>
              <a:off x="2045400" y="961000"/>
              <a:ext cx="50175" cy="24075"/>
            </a:xfrm>
            <a:custGeom>
              <a:avLst/>
              <a:gdLst/>
              <a:ahLst/>
              <a:cxnLst/>
              <a:rect l="l" t="t" r="r" b="b"/>
              <a:pathLst>
                <a:path w="2007" h="963" extrusionOk="0">
                  <a:moveTo>
                    <a:pt x="98" y="0"/>
                  </a:moveTo>
                  <a:cubicBezTo>
                    <a:pt x="65" y="33"/>
                    <a:pt x="17" y="49"/>
                    <a:pt x="0" y="98"/>
                  </a:cubicBezTo>
                  <a:cubicBezTo>
                    <a:pt x="0" y="114"/>
                    <a:pt x="33" y="180"/>
                    <a:pt x="65" y="212"/>
                  </a:cubicBezTo>
                  <a:cubicBezTo>
                    <a:pt x="98" y="229"/>
                    <a:pt x="147" y="245"/>
                    <a:pt x="180" y="261"/>
                  </a:cubicBezTo>
                  <a:cubicBezTo>
                    <a:pt x="718" y="473"/>
                    <a:pt x="1256" y="702"/>
                    <a:pt x="1794" y="930"/>
                  </a:cubicBezTo>
                  <a:cubicBezTo>
                    <a:pt x="1827" y="946"/>
                    <a:pt x="1859" y="962"/>
                    <a:pt x="1892" y="962"/>
                  </a:cubicBezTo>
                  <a:cubicBezTo>
                    <a:pt x="1925" y="946"/>
                    <a:pt x="1974" y="930"/>
                    <a:pt x="2006" y="897"/>
                  </a:cubicBezTo>
                  <a:cubicBezTo>
                    <a:pt x="2006" y="897"/>
                    <a:pt x="1990" y="816"/>
                    <a:pt x="1957" y="799"/>
                  </a:cubicBezTo>
                  <a:cubicBezTo>
                    <a:pt x="1941" y="767"/>
                    <a:pt x="1892" y="734"/>
                    <a:pt x="1859" y="718"/>
                  </a:cubicBezTo>
                  <a:cubicBezTo>
                    <a:pt x="1305" y="490"/>
                    <a:pt x="750" y="261"/>
                    <a:pt x="180" y="33"/>
                  </a:cubicBezTo>
                  <a:cubicBezTo>
                    <a:pt x="163" y="17"/>
                    <a:pt x="147" y="17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9"/>
            <p:cNvSpPr/>
            <p:nvPr/>
          </p:nvSpPr>
          <p:spPr>
            <a:xfrm>
              <a:off x="1799550" y="990850"/>
              <a:ext cx="50975" cy="5125"/>
            </a:xfrm>
            <a:custGeom>
              <a:avLst/>
              <a:gdLst/>
              <a:ahLst/>
              <a:cxnLst/>
              <a:rect l="l" t="t" r="r" b="b"/>
              <a:pathLst>
                <a:path w="2039" h="205" extrusionOk="0">
                  <a:moveTo>
                    <a:pt x="995" y="1"/>
                  </a:moveTo>
                  <a:cubicBezTo>
                    <a:pt x="722" y="1"/>
                    <a:pt x="449" y="5"/>
                    <a:pt x="180" y="13"/>
                  </a:cubicBezTo>
                  <a:cubicBezTo>
                    <a:pt x="114" y="13"/>
                    <a:pt x="65" y="78"/>
                    <a:pt x="0" y="111"/>
                  </a:cubicBezTo>
                  <a:cubicBezTo>
                    <a:pt x="65" y="144"/>
                    <a:pt x="131" y="192"/>
                    <a:pt x="180" y="192"/>
                  </a:cubicBezTo>
                  <a:cubicBezTo>
                    <a:pt x="457" y="201"/>
                    <a:pt x="730" y="205"/>
                    <a:pt x="1003" y="205"/>
                  </a:cubicBezTo>
                  <a:cubicBezTo>
                    <a:pt x="1276" y="205"/>
                    <a:pt x="1549" y="201"/>
                    <a:pt x="1827" y="192"/>
                  </a:cubicBezTo>
                  <a:cubicBezTo>
                    <a:pt x="1892" y="192"/>
                    <a:pt x="1957" y="160"/>
                    <a:pt x="2039" y="144"/>
                  </a:cubicBezTo>
                  <a:lnTo>
                    <a:pt x="2039" y="78"/>
                  </a:lnTo>
                  <a:cubicBezTo>
                    <a:pt x="1957" y="46"/>
                    <a:pt x="1892" y="13"/>
                    <a:pt x="1810" y="13"/>
                  </a:cubicBezTo>
                  <a:cubicBezTo>
                    <a:pt x="1541" y="5"/>
                    <a:pt x="1268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9"/>
            <p:cNvSpPr/>
            <p:nvPr/>
          </p:nvSpPr>
          <p:spPr>
            <a:xfrm>
              <a:off x="1928775" y="1057225"/>
              <a:ext cx="46925" cy="6950"/>
            </a:xfrm>
            <a:custGeom>
              <a:avLst/>
              <a:gdLst/>
              <a:ahLst/>
              <a:cxnLst/>
              <a:rect l="l" t="t" r="r" b="b"/>
              <a:pathLst>
                <a:path w="1877" h="278" extrusionOk="0">
                  <a:moveTo>
                    <a:pt x="947" y="0"/>
                  </a:moveTo>
                  <a:cubicBezTo>
                    <a:pt x="702" y="16"/>
                    <a:pt x="474" y="16"/>
                    <a:pt x="246" y="49"/>
                  </a:cubicBezTo>
                  <a:cubicBezTo>
                    <a:pt x="148" y="65"/>
                    <a:pt x="83" y="131"/>
                    <a:pt x="1" y="163"/>
                  </a:cubicBezTo>
                  <a:cubicBezTo>
                    <a:pt x="83" y="212"/>
                    <a:pt x="164" y="277"/>
                    <a:pt x="262" y="277"/>
                  </a:cubicBezTo>
                  <a:cubicBezTo>
                    <a:pt x="735" y="277"/>
                    <a:pt x="1224" y="261"/>
                    <a:pt x="1697" y="228"/>
                  </a:cubicBezTo>
                  <a:cubicBezTo>
                    <a:pt x="1762" y="228"/>
                    <a:pt x="1811" y="179"/>
                    <a:pt x="1876" y="147"/>
                  </a:cubicBezTo>
                  <a:cubicBezTo>
                    <a:pt x="1811" y="98"/>
                    <a:pt x="1762" y="33"/>
                    <a:pt x="1697" y="33"/>
                  </a:cubicBezTo>
                  <a:cubicBezTo>
                    <a:pt x="1452" y="16"/>
                    <a:pt x="1192" y="16"/>
                    <a:pt x="947" y="16"/>
                  </a:cubicBezTo>
                  <a:lnTo>
                    <a:pt x="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9"/>
            <p:cNvSpPr/>
            <p:nvPr/>
          </p:nvSpPr>
          <p:spPr>
            <a:xfrm>
              <a:off x="1688225" y="1087375"/>
              <a:ext cx="42025" cy="11075"/>
            </a:xfrm>
            <a:custGeom>
              <a:avLst/>
              <a:gdLst/>
              <a:ahLst/>
              <a:cxnLst/>
              <a:rect l="l" t="t" r="r" b="b"/>
              <a:pathLst>
                <a:path w="1681" h="443" extrusionOk="0">
                  <a:moveTo>
                    <a:pt x="1485" y="1"/>
                  </a:moveTo>
                  <a:cubicBezTo>
                    <a:pt x="1143" y="82"/>
                    <a:pt x="800" y="164"/>
                    <a:pt x="458" y="229"/>
                  </a:cubicBezTo>
                  <a:cubicBezTo>
                    <a:pt x="458" y="213"/>
                    <a:pt x="458" y="197"/>
                    <a:pt x="458" y="164"/>
                  </a:cubicBezTo>
                  <a:cubicBezTo>
                    <a:pt x="343" y="164"/>
                    <a:pt x="213" y="164"/>
                    <a:pt x="99" y="180"/>
                  </a:cubicBezTo>
                  <a:cubicBezTo>
                    <a:pt x="66" y="180"/>
                    <a:pt x="17" y="213"/>
                    <a:pt x="1" y="246"/>
                  </a:cubicBezTo>
                  <a:cubicBezTo>
                    <a:pt x="1" y="278"/>
                    <a:pt x="34" y="343"/>
                    <a:pt x="66" y="360"/>
                  </a:cubicBezTo>
                  <a:cubicBezTo>
                    <a:pt x="115" y="392"/>
                    <a:pt x="164" y="425"/>
                    <a:pt x="229" y="425"/>
                  </a:cubicBezTo>
                  <a:cubicBezTo>
                    <a:pt x="335" y="436"/>
                    <a:pt x="441" y="442"/>
                    <a:pt x="547" y="442"/>
                  </a:cubicBezTo>
                  <a:cubicBezTo>
                    <a:pt x="896" y="442"/>
                    <a:pt x="1241" y="376"/>
                    <a:pt x="1567" y="213"/>
                  </a:cubicBezTo>
                  <a:cubicBezTo>
                    <a:pt x="1615" y="197"/>
                    <a:pt x="1648" y="99"/>
                    <a:pt x="1681" y="34"/>
                  </a:cubicBezTo>
                  <a:cubicBezTo>
                    <a:pt x="1615" y="34"/>
                    <a:pt x="1550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9"/>
            <p:cNvSpPr/>
            <p:nvPr/>
          </p:nvSpPr>
          <p:spPr>
            <a:xfrm>
              <a:off x="1692300" y="1069075"/>
              <a:ext cx="40800" cy="15475"/>
            </a:xfrm>
            <a:custGeom>
              <a:avLst/>
              <a:gdLst/>
              <a:ahLst/>
              <a:cxnLst/>
              <a:rect l="l" t="t" r="r" b="b"/>
              <a:pathLst>
                <a:path w="1632" h="619" extrusionOk="0">
                  <a:moveTo>
                    <a:pt x="1501" y="1"/>
                  </a:moveTo>
                  <a:cubicBezTo>
                    <a:pt x="1480" y="1"/>
                    <a:pt x="1458" y="4"/>
                    <a:pt x="1436" y="15"/>
                  </a:cubicBezTo>
                  <a:cubicBezTo>
                    <a:pt x="1224" y="81"/>
                    <a:pt x="1028" y="195"/>
                    <a:pt x="816" y="260"/>
                  </a:cubicBezTo>
                  <a:cubicBezTo>
                    <a:pt x="588" y="325"/>
                    <a:pt x="360" y="342"/>
                    <a:pt x="131" y="390"/>
                  </a:cubicBezTo>
                  <a:cubicBezTo>
                    <a:pt x="83" y="390"/>
                    <a:pt x="50" y="472"/>
                    <a:pt x="1" y="505"/>
                  </a:cubicBezTo>
                  <a:cubicBezTo>
                    <a:pt x="50" y="537"/>
                    <a:pt x="99" y="586"/>
                    <a:pt x="148" y="602"/>
                  </a:cubicBezTo>
                  <a:cubicBezTo>
                    <a:pt x="164" y="619"/>
                    <a:pt x="197" y="619"/>
                    <a:pt x="246" y="619"/>
                  </a:cubicBezTo>
                  <a:cubicBezTo>
                    <a:pt x="686" y="570"/>
                    <a:pt x="1143" y="472"/>
                    <a:pt x="1534" y="195"/>
                  </a:cubicBezTo>
                  <a:cubicBezTo>
                    <a:pt x="1583" y="178"/>
                    <a:pt x="1599" y="81"/>
                    <a:pt x="1632" y="15"/>
                  </a:cubicBezTo>
                  <a:cubicBezTo>
                    <a:pt x="1588" y="15"/>
                    <a:pt x="1545" y="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9"/>
            <p:cNvSpPr/>
            <p:nvPr/>
          </p:nvSpPr>
          <p:spPr>
            <a:xfrm>
              <a:off x="2399700" y="1005750"/>
              <a:ext cx="36300" cy="21325"/>
            </a:xfrm>
            <a:custGeom>
              <a:avLst/>
              <a:gdLst/>
              <a:ahLst/>
              <a:cxnLst/>
              <a:rect l="l" t="t" r="r" b="b"/>
              <a:pathLst>
                <a:path w="1452" h="853" extrusionOk="0">
                  <a:moveTo>
                    <a:pt x="159" y="1"/>
                  </a:moveTo>
                  <a:cubicBezTo>
                    <a:pt x="113" y="1"/>
                    <a:pt x="57" y="41"/>
                    <a:pt x="0" y="69"/>
                  </a:cubicBezTo>
                  <a:cubicBezTo>
                    <a:pt x="49" y="118"/>
                    <a:pt x="82" y="184"/>
                    <a:pt x="131" y="200"/>
                  </a:cubicBezTo>
                  <a:cubicBezTo>
                    <a:pt x="522" y="330"/>
                    <a:pt x="865" y="510"/>
                    <a:pt x="1207" y="754"/>
                  </a:cubicBezTo>
                  <a:cubicBezTo>
                    <a:pt x="1256" y="803"/>
                    <a:pt x="1338" y="820"/>
                    <a:pt x="1403" y="852"/>
                  </a:cubicBezTo>
                  <a:cubicBezTo>
                    <a:pt x="1419" y="820"/>
                    <a:pt x="1436" y="803"/>
                    <a:pt x="1452" y="771"/>
                  </a:cubicBezTo>
                  <a:cubicBezTo>
                    <a:pt x="1403" y="722"/>
                    <a:pt x="1370" y="657"/>
                    <a:pt x="1321" y="608"/>
                  </a:cubicBezTo>
                  <a:cubicBezTo>
                    <a:pt x="979" y="314"/>
                    <a:pt x="604" y="118"/>
                    <a:pt x="180" y="4"/>
                  </a:cubicBezTo>
                  <a:cubicBezTo>
                    <a:pt x="173" y="2"/>
                    <a:pt x="16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9"/>
            <p:cNvSpPr/>
            <p:nvPr/>
          </p:nvSpPr>
          <p:spPr>
            <a:xfrm>
              <a:off x="2227225" y="1070150"/>
              <a:ext cx="29400" cy="19000"/>
            </a:xfrm>
            <a:custGeom>
              <a:avLst/>
              <a:gdLst/>
              <a:ahLst/>
              <a:cxnLst/>
              <a:rect l="l" t="t" r="r" b="b"/>
              <a:pathLst>
                <a:path w="1176" h="760" extrusionOk="0">
                  <a:moveTo>
                    <a:pt x="97" y="1"/>
                  </a:moveTo>
                  <a:cubicBezTo>
                    <a:pt x="66" y="1"/>
                    <a:pt x="34" y="5"/>
                    <a:pt x="1" y="5"/>
                  </a:cubicBezTo>
                  <a:cubicBezTo>
                    <a:pt x="17" y="70"/>
                    <a:pt x="17" y="168"/>
                    <a:pt x="50" y="201"/>
                  </a:cubicBezTo>
                  <a:cubicBezTo>
                    <a:pt x="278" y="462"/>
                    <a:pt x="555" y="657"/>
                    <a:pt x="865" y="739"/>
                  </a:cubicBezTo>
                  <a:cubicBezTo>
                    <a:pt x="906" y="755"/>
                    <a:pt x="947" y="759"/>
                    <a:pt x="988" y="759"/>
                  </a:cubicBezTo>
                  <a:cubicBezTo>
                    <a:pt x="1028" y="759"/>
                    <a:pt x="1069" y="755"/>
                    <a:pt x="1110" y="755"/>
                  </a:cubicBezTo>
                  <a:cubicBezTo>
                    <a:pt x="1126" y="723"/>
                    <a:pt x="1143" y="690"/>
                    <a:pt x="1175" y="657"/>
                  </a:cubicBezTo>
                  <a:cubicBezTo>
                    <a:pt x="1126" y="625"/>
                    <a:pt x="1061" y="592"/>
                    <a:pt x="1012" y="559"/>
                  </a:cubicBezTo>
                  <a:cubicBezTo>
                    <a:pt x="735" y="380"/>
                    <a:pt x="458" y="184"/>
                    <a:pt x="180" y="21"/>
                  </a:cubicBezTo>
                  <a:cubicBezTo>
                    <a:pt x="156" y="5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9"/>
            <p:cNvSpPr/>
            <p:nvPr/>
          </p:nvSpPr>
          <p:spPr>
            <a:xfrm>
              <a:off x="2250075" y="1067400"/>
              <a:ext cx="26925" cy="18325"/>
            </a:xfrm>
            <a:custGeom>
              <a:avLst/>
              <a:gdLst/>
              <a:ahLst/>
              <a:cxnLst/>
              <a:rect l="l" t="t" r="r" b="b"/>
              <a:pathLst>
                <a:path w="1077" h="733" extrusionOk="0">
                  <a:moveTo>
                    <a:pt x="0" y="1"/>
                  </a:moveTo>
                  <a:cubicBezTo>
                    <a:pt x="33" y="82"/>
                    <a:pt x="17" y="197"/>
                    <a:pt x="65" y="213"/>
                  </a:cubicBezTo>
                  <a:cubicBezTo>
                    <a:pt x="326" y="392"/>
                    <a:pt x="587" y="555"/>
                    <a:pt x="848" y="718"/>
                  </a:cubicBezTo>
                  <a:cubicBezTo>
                    <a:pt x="870" y="729"/>
                    <a:pt x="894" y="733"/>
                    <a:pt x="918" y="733"/>
                  </a:cubicBezTo>
                  <a:cubicBezTo>
                    <a:pt x="966" y="733"/>
                    <a:pt x="1017" y="718"/>
                    <a:pt x="1060" y="718"/>
                  </a:cubicBezTo>
                  <a:cubicBezTo>
                    <a:pt x="1077" y="686"/>
                    <a:pt x="1077" y="653"/>
                    <a:pt x="1077" y="637"/>
                  </a:cubicBezTo>
                  <a:cubicBezTo>
                    <a:pt x="1028" y="588"/>
                    <a:pt x="979" y="539"/>
                    <a:pt x="930" y="506"/>
                  </a:cubicBezTo>
                  <a:cubicBezTo>
                    <a:pt x="685" y="343"/>
                    <a:pt x="457" y="180"/>
                    <a:pt x="212" y="33"/>
                  </a:cubicBezTo>
                  <a:cubicBezTo>
                    <a:pt x="147" y="1"/>
                    <a:pt x="6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9"/>
            <p:cNvSpPr/>
            <p:nvPr/>
          </p:nvSpPr>
          <p:spPr>
            <a:xfrm>
              <a:off x="1965475" y="1068625"/>
              <a:ext cx="39175" cy="6450"/>
            </a:xfrm>
            <a:custGeom>
              <a:avLst/>
              <a:gdLst/>
              <a:ahLst/>
              <a:cxnLst/>
              <a:rect l="l" t="t" r="r" b="b"/>
              <a:pathLst>
                <a:path w="1567" h="258" extrusionOk="0">
                  <a:moveTo>
                    <a:pt x="947" y="1"/>
                  </a:moveTo>
                  <a:cubicBezTo>
                    <a:pt x="669" y="17"/>
                    <a:pt x="408" y="33"/>
                    <a:pt x="131" y="50"/>
                  </a:cubicBezTo>
                  <a:cubicBezTo>
                    <a:pt x="82" y="66"/>
                    <a:pt x="50" y="131"/>
                    <a:pt x="1" y="164"/>
                  </a:cubicBezTo>
                  <a:cubicBezTo>
                    <a:pt x="50" y="196"/>
                    <a:pt x="82" y="229"/>
                    <a:pt x="131" y="245"/>
                  </a:cubicBezTo>
                  <a:cubicBezTo>
                    <a:pt x="148" y="254"/>
                    <a:pt x="168" y="258"/>
                    <a:pt x="190" y="258"/>
                  </a:cubicBezTo>
                  <a:cubicBezTo>
                    <a:pt x="213" y="258"/>
                    <a:pt x="237" y="254"/>
                    <a:pt x="262" y="245"/>
                  </a:cubicBezTo>
                  <a:cubicBezTo>
                    <a:pt x="637" y="229"/>
                    <a:pt x="1028" y="229"/>
                    <a:pt x="1420" y="196"/>
                  </a:cubicBezTo>
                  <a:cubicBezTo>
                    <a:pt x="1469" y="196"/>
                    <a:pt x="1517" y="148"/>
                    <a:pt x="1566" y="115"/>
                  </a:cubicBezTo>
                  <a:cubicBezTo>
                    <a:pt x="1517" y="82"/>
                    <a:pt x="1469" y="33"/>
                    <a:pt x="1420" y="17"/>
                  </a:cubicBezTo>
                  <a:lnTo>
                    <a:pt x="947" y="17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9"/>
            <p:cNvSpPr/>
            <p:nvPr/>
          </p:nvSpPr>
          <p:spPr>
            <a:xfrm>
              <a:off x="2376050" y="980975"/>
              <a:ext cx="34275" cy="9875"/>
            </a:xfrm>
            <a:custGeom>
              <a:avLst/>
              <a:gdLst/>
              <a:ahLst/>
              <a:cxnLst/>
              <a:rect l="l" t="t" r="r" b="b"/>
              <a:pathLst>
                <a:path w="1371" h="395" extrusionOk="0">
                  <a:moveTo>
                    <a:pt x="294" y="0"/>
                  </a:moveTo>
                  <a:cubicBezTo>
                    <a:pt x="294" y="0"/>
                    <a:pt x="294" y="17"/>
                    <a:pt x="294" y="33"/>
                  </a:cubicBezTo>
                  <a:cubicBezTo>
                    <a:pt x="251" y="33"/>
                    <a:pt x="214" y="26"/>
                    <a:pt x="176" y="26"/>
                  </a:cubicBezTo>
                  <a:cubicBezTo>
                    <a:pt x="156" y="26"/>
                    <a:pt x="136" y="28"/>
                    <a:pt x="115" y="33"/>
                  </a:cubicBezTo>
                  <a:cubicBezTo>
                    <a:pt x="82" y="49"/>
                    <a:pt x="33" y="98"/>
                    <a:pt x="1" y="131"/>
                  </a:cubicBezTo>
                  <a:cubicBezTo>
                    <a:pt x="33" y="163"/>
                    <a:pt x="82" y="212"/>
                    <a:pt x="131" y="212"/>
                  </a:cubicBezTo>
                  <a:cubicBezTo>
                    <a:pt x="490" y="278"/>
                    <a:pt x="832" y="343"/>
                    <a:pt x="1191" y="392"/>
                  </a:cubicBezTo>
                  <a:cubicBezTo>
                    <a:pt x="1198" y="394"/>
                    <a:pt x="1205" y="394"/>
                    <a:pt x="1212" y="394"/>
                  </a:cubicBezTo>
                  <a:cubicBezTo>
                    <a:pt x="1267" y="394"/>
                    <a:pt x="1312" y="341"/>
                    <a:pt x="1370" y="327"/>
                  </a:cubicBezTo>
                  <a:cubicBezTo>
                    <a:pt x="1322" y="278"/>
                    <a:pt x="1289" y="212"/>
                    <a:pt x="1240" y="196"/>
                  </a:cubicBezTo>
                  <a:cubicBezTo>
                    <a:pt x="930" y="131"/>
                    <a:pt x="620" y="66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9"/>
            <p:cNvSpPr/>
            <p:nvPr/>
          </p:nvSpPr>
          <p:spPr>
            <a:xfrm>
              <a:off x="1937750" y="1044275"/>
              <a:ext cx="29800" cy="5800"/>
            </a:xfrm>
            <a:custGeom>
              <a:avLst/>
              <a:gdLst/>
              <a:ahLst/>
              <a:cxnLst/>
              <a:rect l="l" t="t" r="r" b="b"/>
              <a:pathLst>
                <a:path w="1192" h="232" extrusionOk="0">
                  <a:moveTo>
                    <a:pt x="631" y="0"/>
                  </a:moveTo>
                  <a:cubicBezTo>
                    <a:pt x="494" y="0"/>
                    <a:pt x="360" y="4"/>
                    <a:pt x="229" y="13"/>
                  </a:cubicBezTo>
                  <a:cubicBezTo>
                    <a:pt x="148" y="13"/>
                    <a:pt x="66" y="61"/>
                    <a:pt x="1" y="94"/>
                  </a:cubicBezTo>
                  <a:cubicBezTo>
                    <a:pt x="1" y="127"/>
                    <a:pt x="1" y="143"/>
                    <a:pt x="17" y="176"/>
                  </a:cubicBezTo>
                  <a:cubicBezTo>
                    <a:pt x="50" y="192"/>
                    <a:pt x="99" y="225"/>
                    <a:pt x="148" y="225"/>
                  </a:cubicBezTo>
                  <a:cubicBezTo>
                    <a:pt x="343" y="225"/>
                    <a:pt x="546" y="232"/>
                    <a:pt x="752" y="232"/>
                  </a:cubicBezTo>
                  <a:cubicBezTo>
                    <a:pt x="854" y="232"/>
                    <a:pt x="958" y="230"/>
                    <a:pt x="1061" y="225"/>
                  </a:cubicBezTo>
                  <a:cubicBezTo>
                    <a:pt x="1093" y="225"/>
                    <a:pt x="1142" y="143"/>
                    <a:pt x="1191" y="110"/>
                  </a:cubicBezTo>
                  <a:cubicBezTo>
                    <a:pt x="1142" y="78"/>
                    <a:pt x="1093" y="13"/>
                    <a:pt x="1045" y="13"/>
                  </a:cubicBezTo>
                  <a:cubicBezTo>
                    <a:pt x="906" y="4"/>
                    <a:pt x="767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9"/>
            <p:cNvSpPr/>
            <p:nvPr/>
          </p:nvSpPr>
          <p:spPr>
            <a:xfrm>
              <a:off x="2405825" y="1047850"/>
              <a:ext cx="24475" cy="17550"/>
            </a:xfrm>
            <a:custGeom>
              <a:avLst/>
              <a:gdLst/>
              <a:ahLst/>
              <a:cxnLst/>
              <a:rect l="l" t="t" r="r" b="b"/>
              <a:pathLst>
                <a:path w="979" h="702" extrusionOk="0">
                  <a:moveTo>
                    <a:pt x="163" y="0"/>
                  </a:moveTo>
                  <a:cubicBezTo>
                    <a:pt x="98" y="65"/>
                    <a:pt x="33" y="98"/>
                    <a:pt x="16" y="147"/>
                  </a:cubicBezTo>
                  <a:cubicBezTo>
                    <a:pt x="0" y="179"/>
                    <a:pt x="49" y="245"/>
                    <a:pt x="98" y="277"/>
                  </a:cubicBezTo>
                  <a:cubicBezTo>
                    <a:pt x="343" y="424"/>
                    <a:pt x="571" y="554"/>
                    <a:pt x="816" y="685"/>
                  </a:cubicBezTo>
                  <a:cubicBezTo>
                    <a:pt x="864" y="701"/>
                    <a:pt x="930" y="701"/>
                    <a:pt x="979" y="701"/>
                  </a:cubicBezTo>
                  <a:cubicBezTo>
                    <a:pt x="962" y="636"/>
                    <a:pt x="962" y="538"/>
                    <a:pt x="930" y="522"/>
                  </a:cubicBezTo>
                  <a:cubicBezTo>
                    <a:pt x="685" y="342"/>
                    <a:pt x="424" y="179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9"/>
            <p:cNvSpPr/>
            <p:nvPr/>
          </p:nvSpPr>
          <p:spPr>
            <a:xfrm>
              <a:off x="2209300" y="1068225"/>
              <a:ext cx="22025" cy="18075"/>
            </a:xfrm>
            <a:custGeom>
              <a:avLst/>
              <a:gdLst/>
              <a:ahLst/>
              <a:cxnLst/>
              <a:rect l="l" t="t" r="r" b="b"/>
              <a:pathLst>
                <a:path w="881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82"/>
                    <a:pt x="0" y="180"/>
                    <a:pt x="49" y="229"/>
                  </a:cubicBezTo>
                  <a:cubicBezTo>
                    <a:pt x="245" y="392"/>
                    <a:pt x="457" y="555"/>
                    <a:pt x="653" y="702"/>
                  </a:cubicBezTo>
                  <a:cubicBezTo>
                    <a:pt x="677" y="718"/>
                    <a:pt x="710" y="722"/>
                    <a:pt x="744" y="722"/>
                  </a:cubicBezTo>
                  <a:cubicBezTo>
                    <a:pt x="779" y="722"/>
                    <a:pt x="816" y="718"/>
                    <a:pt x="848" y="718"/>
                  </a:cubicBezTo>
                  <a:cubicBezTo>
                    <a:pt x="865" y="702"/>
                    <a:pt x="881" y="669"/>
                    <a:pt x="881" y="653"/>
                  </a:cubicBezTo>
                  <a:cubicBezTo>
                    <a:pt x="832" y="588"/>
                    <a:pt x="767" y="522"/>
                    <a:pt x="702" y="473"/>
                  </a:cubicBezTo>
                  <a:cubicBezTo>
                    <a:pt x="539" y="327"/>
                    <a:pt x="375" y="180"/>
                    <a:pt x="196" y="49"/>
                  </a:cubicBezTo>
                  <a:cubicBezTo>
                    <a:pt x="147" y="17"/>
                    <a:pt x="66" y="1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1642175" y="1048650"/>
              <a:ext cx="13875" cy="27750"/>
            </a:xfrm>
            <a:custGeom>
              <a:avLst/>
              <a:gdLst/>
              <a:ahLst/>
              <a:cxnLst/>
              <a:rect l="l" t="t" r="r" b="b"/>
              <a:pathLst>
                <a:path w="555" h="1110" extrusionOk="0">
                  <a:moveTo>
                    <a:pt x="538" y="1"/>
                  </a:moveTo>
                  <a:cubicBezTo>
                    <a:pt x="473" y="50"/>
                    <a:pt x="391" y="66"/>
                    <a:pt x="359" y="115"/>
                  </a:cubicBezTo>
                  <a:cubicBezTo>
                    <a:pt x="245" y="359"/>
                    <a:pt x="130" y="620"/>
                    <a:pt x="33" y="881"/>
                  </a:cubicBezTo>
                  <a:cubicBezTo>
                    <a:pt x="0" y="930"/>
                    <a:pt x="16" y="1012"/>
                    <a:pt x="16" y="1077"/>
                  </a:cubicBezTo>
                  <a:lnTo>
                    <a:pt x="82" y="1110"/>
                  </a:lnTo>
                  <a:cubicBezTo>
                    <a:pt x="130" y="1044"/>
                    <a:pt x="179" y="995"/>
                    <a:pt x="212" y="930"/>
                  </a:cubicBezTo>
                  <a:cubicBezTo>
                    <a:pt x="326" y="702"/>
                    <a:pt x="440" y="474"/>
                    <a:pt x="538" y="229"/>
                  </a:cubicBezTo>
                  <a:cubicBezTo>
                    <a:pt x="555" y="164"/>
                    <a:pt x="538" y="82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1626250" y="1053550"/>
              <a:ext cx="13075" cy="27750"/>
            </a:xfrm>
            <a:custGeom>
              <a:avLst/>
              <a:gdLst/>
              <a:ahLst/>
              <a:cxnLst/>
              <a:rect l="l" t="t" r="r" b="b"/>
              <a:pathLst>
                <a:path w="523" h="1110" extrusionOk="0">
                  <a:moveTo>
                    <a:pt x="474" y="0"/>
                  </a:moveTo>
                  <a:cubicBezTo>
                    <a:pt x="425" y="17"/>
                    <a:pt x="360" y="33"/>
                    <a:pt x="343" y="66"/>
                  </a:cubicBezTo>
                  <a:cubicBezTo>
                    <a:pt x="262" y="245"/>
                    <a:pt x="197" y="424"/>
                    <a:pt x="131" y="604"/>
                  </a:cubicBezTo>
                  <a:cubicBezTo>
                    <a:pt x="83" y="718"/>
                    <a:pt x="50" y="848"/>
                    <a:pt x="1" y="979"/>
                  </a:cubicBezTo>
                  <a:cubicBezTo>
                    <a:pt x="34" y="1028"/>
                    <a:pt x="50" y="1093"/>
                    <a:pt x="66" y="1109"/>
                  </a:cubicBezTo>
                  <a:cubicBezTo>
                    <a:pt x="99" y="1109"/>
                    <a:pt x="164" y="1077"/>
                    <a:pt x="180" y="1044"/>
                  </a:cubicBezTo>
                  <a:cubicBezTo>
                    <a:pt x="295" y="734"/>
                    <a:pt x="409" y="441"/>
                    <a:pt x="523" y="131"/>
                  </a:cubicBezTo>
                  <a:cubicBezTo>
                    <a:pt x="523" y="98"/>
                    <a:pt x="490" y="49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9"/>
            <p:cNvSpPr/>
            <p:nvPr/>
          </p:nvSpPr>
          <p:spPr>
            <a:xfrm>
              <a:off x="2271675" y="1066075"/>
              <a:ext cx="20400" cy="15750"/>
            </a:xfrm>
            <a:custGeom>
              <a:avLst/>
              <a:gdLst/>
              <a:ahLst/>
              <a:cxnLst/>
              <a:rect l="l" t="t" r="r" b="b"/>
              <a:pathLst>
                <a:path w="816" h="630" extrusionOk="0">
                  <a:moveTo>
                    <a:pt x="99" y="0"/>
                  </a:moveTo>
                  <a:cubicBezTo>
                    <a:pt x="70" y="0"/>
                    <a:pt x="14" y="24"/>
                    <a:pt x="1" y="38"/>
                  </a:cubicBezTo>
                  <a:cubicBezTo>
                    <a:pt x="1" y="86"/>
                    <a:pt x="1" y="168"/>
                    <a:pt x="33" y="184"/>
                  </a:cubicBezTo>
                  <a:cubicBezTo>
                    <a:pt x="245" y="347"/>
                    <a:pt x="457" y="478"/>
                    <a:pt x="686" y="625"/>
                  </a:cubicBezTo>
                  <a:cubicBezTo>
                    <a:pt x="692" y="628"/>
                    <a:pt x="699" y="629"/>
                    <a:pt x="707" y="629"/>
                  </a:cubicBezTo>
                  <a:cubicBezTo>
                    <a:pt x="738" y="629"/>
                    <a:pt x="777" y="608"/>
                    <a:pt x="816" y="608"/>
                  </a:cubicBezTo>
                  <a:cubicBezTo>
                    <a:pt x="816" y="559"/>
                    <a:pt x="816" y="527"/>
                    <a:pt x="816" y="527"/>
                  </a:cubicBezTo>
                  <a:cubicBezTo>
                    <a:pt x="588" y="347"/>
                    <a:pt x="359" y="168"/>
                    <a:pt x="115" y="5"/>
                  </a:cubicBezTo>
                  <a:cubicBezTo>
                    <a:pt x="112" y="2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9"/>
            <p:cNvSpPr/>
            <p:nvPr/>
          </p:nvSpPr>
          <p:spPr>
            <a:xfrm>
              <a:off x="2060475" y="982125"/>
              <a:ext cx="24900" cy="11625"/>
            </a:xfrm>
            <a:custGeom>
              <a:avLst/>
              <a:gdLst/>
              <a:ahLst/>
              <a:cxnLst/>
              <a:rect l="l" t="t" r="r" b="b"/>
              <a:pathLst>
                <a:path w="996" h="465" extrusionOk="0">
                  <a:moveTo>
                    <a:pt x="91" y="1"/>
                  </a:moveTo>
                  <a:cubicBezTo>
                    <a:pt x="66" y="1"/>
                    <a:pt x="1" y="56"/>
                    <a:pt x="1" y="85"/>
                  </a:cubicBezTo>
                  <a:cubicBezTo>
                    <a:pt x="17" y="134"/>
                    <a:pt x="50" y="199"/>
                    <a:pt x="82" y="215"/>
                  </a:cubicBezTo>
                  <a:cubicBezTo>
                    <a:pt x="343" y="297"/>
                    <a:pt x="620" y="378"/>
                    <a:pt x="881" y="460"/>
                  </a:cubicBezTo>
                  <a:cubicBezTo>
                    <a:pt x="888" y="463"/>
                    <a:pt x="893" y="464"/>
                    <a:pt x="899" y="464"/>
                  </a:cubicBezTo>
                  <a:cubicBezTo>
                    <a:pt x="922" y="464"/>
                    <a:pt x="943" y="441"/>
                    <a:pt x="996" y="427"/>
                  </a:cubicBezTo>
                  <a:cubicBezTo>
                    <a:pt x="963" y="378"/>
                    <a:pt x="947" y="313"/>
                    <a:pt x="914" y="313"/>
                  </a:cubicBezTo>
                  <a:cubicBezTo>
                    <a:pt x="653" y="199"/>
                    <a:pt x="376" y="101"/>
                    <a:pt x="99" y="3"/>
                  </a:cubicBezTo>
                  <a:cubicBezTo>
                    <a:pt x="97" y="2"/>
                    <a:pt x="94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2408675" y="1032300"/>
              <a:ext cx="22850" cy="14450"/>
            </a:xfrm>
            <a:custGeom>
              <a:avLst/>
              <a:gdLst/>
              <a:ahLst/>
              <a:cxnLst/>
              <a:rect l="l" t="t" r="r" b="b"/>
              <a:pathLst>
                <a:path w="914" h="578" extrusionOk="0">
                  <a:moveTo>
                    <a:pt x="120" y="0"/>
                  </a:moveTo>
                  <a:cubicBezTo>
                    <a:pt x="112" y="0"/>
                    <a:pt x="105" y="1"/>
                    <a:pt x="98" y="2"/>
                  </a:cubicBezTo>
                  <a:cubicBezTo>
                    <a:pt x="65" y="2"/>
                    <a:pt x="17" y="35"/>
                    <a:pt x="17" y="68"/>
                  </a:cubicBezTo>
                  <a:cubicBezTo>
                    <a:pt x="0" y="100"/>
                    <a:pt x="33" y="182"/>
                    <a:pt x="49" y="198"/>
                  </a:cubicBezTo>
                  <a:cubicBezTo>
                    <a:pt x="294" y="328"/>
                    <a:pt x="555" y="459"/>
                    <a:pt x="799" y="573"/>
                  </a:cubicBezTo>
                  <a:cubicBezTo>
                    <a:pt x="806" y="576"/>
                    <a:pt x="812" y="578"/>
                    <a:pt x="820" y="578"/>
                  </a:cubicBezTo>
                  <a:cubicBezTo>
                    <a:pt x="850" y="578"/>
                    <a:pt x="887" y="554"/>
                    <a:pt x="914" y="540"/>
                  </a:cubicBezTo>
                  <a:cubicBezTo>
                    <a:pt x="897" y="492"/>
                    <a:pt x="897" y="475"/>
                    <a:pt x="897" y="459"/>
                  </a:cubicBezTo>
                  <a:cubicBezTo>
                    <a:pt x="819" y="319"/>
                    <a:pt x="295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2193400" y="1069450"/>
              <a:ext cx="17550" cy="18775"/>
            </a:xfrm>
            <a:custGeom>
              <a:avLst/>
              <a:gdLst/>
              <a:ahLst/>
              <a:cxnLst/>
              <a:rect l="l" t="t" r="r" b="b"/>
              <a:pathLst>
                <a:path w="702" h="751" extrusionOk="0">
                  <a:moveTo>
                    <a:pt x="33" y="0"/>
                  </a:moveTo>
                  <a:cubicBezTo>
                    <a:pt x="33" y="82"/>
                    <a:pt x="0" y="163"/>
                    <a:pt x="17" y="212"/>
                  </a:cubicBezTo>
                  <a:cubicBezTo>
                    <a:pt x="131" y="457"/>
                    <a:pt x="294" y="636"/>
                    <a:pt x="522" y="734"/>
                  </a:cubicBezTo>
                  <a:cubicBezTo>
                    <a:pt x="571" y="751"/>
                    <a:pt x="620" y="751"/>
                    <a:pt x="685" y="751"/>
                  </a:cubicBezTo>
                  <a:cubicBezTo>
                    <a:pt x="685" y="734"/>
                    <a:pt x="702" y="718"/>
                    <a:pt x="702" y="702"/>
                  </a:cubicBezTo>
                  <a:cubicBezTo>
                    <a:pt x="653" y="636"/>
                    <a:pt x="620" y="587"/>
                    <a:pt x="571" y="539"/>
                  </a:cubicBezTo>
                  <a:cubicBezTo>
                    <a:pt x="441" y="392"/>
                    <a:pt x="326" y="245"/>
                    <a:pt x="196" y="98"/>
                  </a:cubicBezTo>
                  <a:cubicBezTo>
                    <a:pt x="163" y="49"/>
                    <a:pt x="98" y="33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2282275" y="949175"/>
              <a:ext cx="29800" cy="5800"/>
            </a:xfrm>
            <a:custGeom>
              <a:avLst/>
              <a:gdLst/>
              <a:ahLst/>
              <a:cxnLst/>
              <a:rect l="l" t="t" r="r" b="b"/>
              <a:pathLst>
                <a:path w="1192" h="232" extrusionOk="0">
                  <a:moveTo>
                    <a:pt x="1012" y="0"/>
                  </a:moveTo>
                  <a:cubicBezTo>
                    <a:pt x="718" y="17"/>
                    <a:pt x="408" y="33"/>
                    <a:pt x="115" y="49"/>
                  </a:cubicBezTo>
                  <a:cubicBezTo>
                    <a:pt x="66" y="66"/>
                    <a:pt x="33" y="114"/>
                    <a:pt x="1" y="163"/>
                  </a:cubicBezTo>
                  <a:cubicBezTo>
                    <a:pt x="44" y="178"/>
                    <a:pt x="88" y="231"/>
                    <a:pt x="120" y="231"/>
                  </a:cubicBezTo>
                  <a:cubicBezTo>
                    <a:pt x="124" y="231"/>
                    <a:pt x="127" y="230"/>
                    <a:pt x="131" y="229"/>
                  </a:cubicBezTo>
                  <a:cubicBezTo>
                    <a:pt x="425" y="212"/>
                    <a:pt x="702" y="196"/>
                    <a:pt x="995" y="163"/>
                  </a:cubicBezTo>
                  <a:cubicBezTo>
                    <a:pt x="1044" y="147"/>
                    <a:pt x="1093" y="114"/>
                    <a:pt x="1191" y="66"/>
                  </a:cubicBezTo>
                  <a:cubicBezTo>
                    <a:pt x="1093" y="33"/>
                    <a:pt x="1061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2055175" y="997700"/>
              <a:ext cx="24075" cy="9575"/>
            </a:xfrm>
            <a:custGeom>
              <a:avLst/>
              <a:gdLst/>
              <a:ahLst/>
              <a:cxnLst/>
              <a:rect l="l" t="t" r="r" b="b"/>
              <a:pathLst>
                <a:path w="963" h="383" extrusionOk="0">
                  <a:moveTo>
                    <a:pt x="147" y="0"/>
                  </a:moveTo>
                  <a:cubicBezTo>
                    <a:pt x="115" y="0"/>
                    <a:pt x="50" y="65"/>
                    <a:pt x="1" y="82"/>
                  </a:cubicBezTo>
                  <a:cubicBezTo>
                    <a:pt x="50" y="131"/>
                    <a:pt x="82" y="196"/>
                    <a:pt x="131" y="212"/>
                  </a:cubicBezTo>
                  <a:cubicBezTo>
                    <a:pt x="327" y="277"/>
                    <a:pt x="539" y="326"/>
                    <a:pt x="735" y="375"/>
                  </a:cubicBezTo>
                  <a:cubicBezTo>
                    <a:pt x="756" y="381"/>
                    <a:pt x="776" y="382"/>
                    <a:pt x="797" y="382"/>
                  </a:cubicBezTo>
                  <a:cubicBezTo>
                    <a:pt x="838" y="382"/>
                    <a:pt x="881" y="375"/>
                    <a:pt x="947" y="375"/>
                  </a:cubicBezTo>
                  <a:lnTo>
                    <a:pt x="963" y="375"/>
                  </a:lnTo>
                  <a:cubicBezTo>
                    <a:pt x="898" y="294"/>
                    <a:pt x="865" y="228"/>
                    <a:pt x="832" y="212"/>
                  </a:cubicBezTo>
                  <a:cubicBezTo>
                    <a:pt x="604" y="147"/>
                    <a:pt x="376" y="65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2301850" y="1065500"/>
              <a:ext cx="17550" cy="12800"/>
            </a:xfrm>
            <a:custGeom>
              <a:avLst/>
              <a:gdLst/>
              <a:ahLst/>
              <a:cxnLst/>
              <a:rect l="l" t="t" r="r" b="b"/>
              <a:pathLst>
                <a:path w="702" h="512" extrusionOk="0">
                  <a:moveTo>
                    <a:pt x="96" y="1"/>
                  </a:moveTo>
                  <a:cubicBezTo>
                    <a:pt x="69" y="1"/>
                    <a:pt x="43" y="9"/>
                    <a:pt x="33" y="28"/>
                  </a:cubicBezTo>
                  <a:cubicBezTo>
                    <a:pt x="17" y="77"/>
                    <a:pt x="0" y="142"/>
                    <a:pt x="17" y="175"/>
                  </a:cubicBezTo>
                  <a:cubicBezTo>
                    <a:pt x="69" y="359"/>
                    <a:pt x="346" y="512"/>
                    <a:pt x="562" y="512"/>
                  </a:cubicBezTo>
                  <a:cubicBezTo>
                    <a:pt x="613" y="512"/>
                    <a:pt x="661" y="503"/>
                    <a:pt x="702" y="485"/>
                  </a:cubicBezTo>
                  <a:cubicBezTo>
                    <a:pt x="702" y="452"/>
                    <a:pt x="702" y="419"/>
                    <a:pt x="685" y="419"/>
                  </a:cubicBezTo>
                  <a:cubicBezTo>
                    <a:pt x="506" y="273"/>
                    <a:pt x="327" y="142"/>
                    <a:pt x="147" y="12"/>
                  </a:cubicBezTo>
                  <a:cubicBezTo>
                    <a:pt x="134" y="5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1736750" y="1073225"/>
              <a:ext cx="15125" cy="14175"/>
            </a:xfrm>
            <a:custGeom>
              <a:avLst/>
              <a:gdLst/>
              <a:ahLst/>
              <a:cxnLst/>
              <a:rect l="l" t="t" r="r" b="b"/>
              <a:pathLst>
                <a:path w="605" h="567" extrusionOk="0">
                  <a:moveTo>
                    <a:pt x="492" y="0"/>
                  </a:moveTo>
                  <a:cubicBezTo>
                    <a:pt x="457" y="0"/>
                    <a:pt x="425" y="4"/>
                    <a:pt x="425" y="12"/>
                  </a:cubicBezTo>
                  <a:cubicBezTo>
                    <a:pt x="376" y="241"/>
                    <a:pt x="196" y="257"/>
                    <a:pt x="66" y="371"/>
                  </a:cubicBezTo>
                  <a:cubicBezTo>
                    <a:pt x="33" y="388"/>
                    <a:pt x="1" y="453"/>
                    <a:pt x="1" y="502"/>
                  </a:cubicBezTo>
                  <a:cubicBezTo>
                    <a:pt x="1" y="518"/>
                    <a:pt x="66" y="551"/>
                    <a:pt x="98" y="567"/>
                  </a:cubicBezTo>
                  <a:cubicBezTo>
                    <a:pt x="310" y="518"/>
                    <a:pt x="474" y="420"/>
                    <a:pt x="588" y="241"/>
                  </a:cubicBezTo>
                  <a:cubicBezTo>
                    <a:pt x="604" y="176"/>
                    <a:pt x="588" y="78"/>
                    <a:pt x="571" y="12"/>
                  </a:cubicBezTo>
                  <a:cubicBezTo>
                    <a:pt x="563" y="4"/>
                    <a:pt x="527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1814225" y="1005425"/>
              <a:ext cx="24075" cy="4925"/>
            </a:xfrm>
            <a:custGeom>
              <a:avLst/>
              <a:gdLst/>
              <a:ahLst/>
              <a:cxnLst/>
              <a:rect l="l" t="t" r="r" b="b"/>
              <a:pathLst>
                <a:path w="963" h="197" extrusionOk="0">
                  <a:moveTo>
                    <a:pt x="98" y="1"/>
                  </a:moveTo>
                  <a:cubicBezTo>
                    <a:pt x="66" y="1"/>
                    <a:pt x="33" y="66"/>
                    <a:pt x="0" y="99"/>
                  </a:cubicBezTo>
                  <a:cubicBezTo>
                    <a:pt x="33" y="131"/>
                    <a:pt x="82" y="180"/>
                    <a:pt x="114" y="197"/>
                  </a:cubicBezTo>
                  <a:lnTo>
                    <a:pt x="669" y="197"/>
                  </a:lnTo>
                  <a:cubicBezTo>
                    <a:pt x="767" y="197"/>
                    <a:pt x="865" y="164"/>
                    <a:pt x="962" y="164"/>
                  </a:cubicBezTo>
                  <a:cubicBezTo>
                    <a:pt x="962" y="131"/>
                    <a:pt x="962" y="115"/>
                    <a:pt x="962" y="99"/>
                  </a:cubicBezTo>
                  <a:cubicBezTo>
                    <a:pt x="930" y="82"/>
                    <a:pt x="914" y="50"/>
                    <a:pt x="881" y="34"/>
                  </a:cubicBezTo>
                  <a:cubicBezTo>
                    <a:pt x="620" y="17"/>
                    <a:pt x="359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2409900" y="1067050"/>
              <a:ext cx="15100" cy="15875"/>
            </a:xfrm>
            <a:custGeom>
              <a:avLst/>
              <a:gdLst/>
              <a:ahLst/>
              <a:cxnLst/>
              <a:rect l="l" t="t" r="r" b="b"/>
              <a:pathLst>
                <a:path w="604" h="635" extrusionOk="0">
                  <a:moveTo>
                    <a:pt x="121" y="1"/>
                  </a:moveTo>
                  <a:cubicBezTo>
                    <a:pt x="83" y="1"/>
                    <a:pt x="34" y="20"/>
                    <a:pt x="0" y="31"/>
                  </a:cubicBezTo>
                  <a:cubicBezTo>
                    <a:pt x="16" y="96"/>
                    <a:pt x="16" y="178"/>
                    <a:pt x="49" y="211"/>
                  </a:cubicBezTo>
                  <a:cubicBezTo>
                    <a:pt x="163" y="341"/>
                    <a:pt x="277" y="439"/>
                    <a:pt x="408" y="553"/>
                  </a:cubicBezTo>
                  <a:cubicBezTo>
                    <a:pt x="441" y="586"/>
                    <a:pt x="506" y="602"/>
                    <a:pt x="555" y="635"/>
                  </a:cubicBezTo>
                  <a:lnTo>
                    <a:pt x="604" y="569"/>
                  </a:lnTo>
                  <a:cubicBezTo>
                    <a:pt x="555" y="292"/>
                    <a:pt x="359" y="162"/>
                    <a:pt x="163" y="15"/>
                  </a:cubicBezTo>
                  <a:cubicBezTo>
                    <a:pt x="153" y="5"/>
                    <a:pt x="138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2419675" y="993200"/>
              <a:ext cx="17550" cy="16325"/>
            </a:xfrm>
            <a:custGeom>
              <a:avLst/>
              <a:gdLst/>
              <a:ahLst/>
              <a:cxnLst/>
              <a:rect l="l" t="t" r="r" b="b"/>
              <a:pathLst>
                <a:path w="702" h="653" extrusionOk="0">
                  <a:moveTo>
                    <a:pt x="115" y="1"/>
                  </a:moveTo>
                  <a:cubicBezTo>
                    <a:pt x="82" y="1"/>
                    <a:pt x="33" y="50"/>
                    <a:pt x="1" y="66"/>
                  </a:cubicBezTo>
                  <a:cubicBezTo>
                    <a:pt x="17" y="98"/>
                    <a:pt x="33" y="164"/>
                    <a:pt x="66" y="180"/>
                  </a:cubicBezTo>
                  <a:cubicBezTo>
                    <a:pt x="213" y="327"/>
                    <a:pt x="376" y="457"/>
                    <a:pt x="539" y="588"/>
                  </a:cubicBezTo>
                  <a:cubicBezTo>
                    <a:pt x="571" y="620"/>
                    <a:pt x="637" y="620"/>
                    <a:pt x="686" y="653"/>
                  </a:cubicBezTo>
                  <a:cubicBezTo>
                    <a:pt x="702" y="604"/>
                    <a:pt x="702" y="571"/>
                    <a:pt x="702" y="555"/>
                  </a:cubicBezTo>
                  <a:cubicBezTo>
                    <a:pt x="571" y="294"/>
                    <a:pt x="359" y="115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1901075" y="998900"/>
              <a:ext cx="12650" cy="20825"/>
            </a:xfrm>
            <a:custGeom>
              <a:avLst/>
              <a:gdLst/>
              <a:ahLst/>
              <a:cxnLst/>
              <a:rect l="l" t="t" r="r" b="b"/>
              <a:pathLst>
                <a:path w="506" h="833" extrusionOk="0">
                  <a:moveTo>
                    <a:pt x="33" y="1"/>
                  </a:moveTo>
                  <a:cubicBezTo>
                    <a:pt x="33" y="66"/>
                    <a:pt x="0" y="148"/>
                    <a:pt x="33" y="197"/>
                  </a:cubicBezTo>
                  <a:cubicBezTo>
                    <a:pt x="130" y="392"/>
                    <a:pt x="228" y="572"/>
                    <a:pt x="342" y="735"/>
                  </a:cubicBezTo>
                  <a:cubicBezTo>
                    <a:pt x="359" y="784"/>
                    <a:pt x="408" y="800"/>
                    <a:pt x="440" y="833"/>
                  </a:cubicBezTo>
                  <a:lnTo>
                    <a:pt x="506" y="800"/>
                  </a:lnTo>
                  <a:cubicBezTo>
                    <a:pt x="473" y="719"/>
                    <a:pt x="473" y="637"/>
                    <a:pt x="440" y="572"/>
                  </a:cubicBezTo>
                  <a:cubicBezTo>
                    <a:pt x="359" y="409"/>
                    <a:pt x="277" y="246"/>
                    <a:pt x="179" y="99"/>
                  </a:cubicBezTo>
                  <a:cubicBezTo>
                    <a:pt x="147" y="50"/>
                    <a:pt x="82" y="34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2021750" y="950800"/>
              <a:ext cx="15100" cy="6900"/>
            </a:xfrm>
            <a:custGeom>
              <a:avLst/>
              <a:gdLst/>
              <a:ahLst/>
              <a:cxnLst/>
              <a:rect l="l" t="t" r="r" b="b"/>
              <a:pathLst>
                <a:path w="604" h="276" extrusionOk="0">
                  <a:moveTo>
                    <a:pt x="132" y="1"/>
                  </a:moveTo>
                  <a:cubicBezTo>
                    <a:pt x="100" y="1"/>
                    <a:pt x="71" y="6"/>
                    <a:pt x="49" y="17"/>
                  </a:cubicBezTo>
                  <a:cubicBezTo>
                    <a:pt x="17" y="49"/>
                    <a:pt x="0" y="147"/>
                    <a:pt x="17" y="180"/>
                  </a:cubicBezTo>
                  <a:cubicBezTo>
                    <a:pt x="50" y="235"/>
                    <a:pt x="262" y="275"/>
                    <a:pt x="427" y="275"/>
                  </a:cubicBezTo>
                  <a:cubicBezTo>
                    <a:pt x="505" y="275"/>
                    <a:pt x="572" y="266"/>
                    <a:pt x="604" y="245"/>
                  </a:cubicBezTo>
                  <a:cubicBezTo>
                    <a:pt x="550" y="123"/>
                    <a:pt x="292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1641750" y="1026325"/>
              <a:ext cx="11050" cy="16225"/>
            </a:xfrm>
            <a:custGeom>
              <a:avLst/>
              <a:gdLst/>
              <a:ahLst/>
              <a:cxnLst/>
              <a:rect l="l" t="t" r="r" b="b"/>
              <a:pathLst>
                <a:path w="442" h="649" extrusionOk="0">
                  <a:moveTo>
                    <a:pt x="370" y="1"/>
                  </a:moveTo>
                  <a:cubicBezTo>
                    <a:pt x="351" y="1"/>
                    <a:pt x="335" y="5"/>
                    <a:pt x="327" y="13"/>
                  </a:cubicBezTo>
                  <a:cubicBezTo>
                    <a:pt x="213" y="192"/>
                    <a:pt x="115" y="372"/>
                    <a:pt x="1" y="551"/>
                  </a:cubicBezTo>
                  <a:cubicBezTo>
                    <a:pt x="1" y="567"/>
                    <a:pt x="33" y="616"/>
                    <a:pt x="50" y="649"/>
                  </a:cubicBezTo>
                  <a:cubicBezTo>
                    <a:pt x="82" y="633"/>
                    <a:pt x="115" y="633"/>
                    <a:pt x="115" y="616"/>
                  </a:cubicBezTo>
                  <a:cubicBezTo>
                    <a:pt x="229" y="453"/>
                    <a:pt x="327" y="274"/>
                    <a:pt x="425" y="94"/>
                  </a:cubicBezTo>
                  <a:cubicBezTo>
                    <a:pt x="441" y="78"/>
                    <a:pt x="441" y="29"/>
                    <a:pt x="425" y="13"/>
                  </a:cubicBezTo>
                  <a:cubicBezTo>
                    <a:pt x="408" y="5"/>
                    <a:pt x="388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1814625" y="1022050"/>
              <a:ext cx="16750" cy="5550"/>
            </a:xfrm>
            <a:custGeom>
              <a:avLst/>
              <a:gdLst/>
              <a:ahLst/>
              <a:cxnLst/>
              <a:rect l="l" t="t" r="r" b="b"/>
              <a:pathLst>
                <a:path w="670" h="222" extrusionOk="0">
                  <a:moveTo>
                    <a:pt x="197" y="0"/>
                  </a:moveTo>
                  <a:cubicBezTo>
                    <a:pt x="121" y="0"/>
                    <a:pt x="59" y="11"/>
                    <a:pt x="33" y="37"/>
                  </a:cubicBezTo>
                  <a:cubicBezTo>
                    <a:pt x="1" y="53"/>
                    <a:pt x="1" y="168"/>
                    <a:pt x="33" y="184"/>
                  </a:cubicBezTo>
                  <a:cubicBezTo>
                    <a:pt x="54" y="210"/>
                    <a:pt x="119" y="221"/>
                    <a:pt x="199" y="221"/>
                  </a:cubicBezTo>
                  <a:cubicBezTo>
                    <a:pt x="366" y="221"/>
                    <a:pt x="603" y="174"/>
                    <a:pt x="669" y="119"/>
                  </a:cubicBezTo>
                  <a:cubicBezTo>
                    <a:pt x="591" y="52"/>
                    <a:pt x="361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2011550" y="1048075"/>
              <a:ext cx="20000" cy="4275"/>
            </a:xfrm>
            <a:custGeom>
              <a:avLst/>
              <a:gdLst/>
              <a:ahLst/>
              <a:cxnLst/>
              <a:rect l="l" t="t" r="r" b="b"/>
              <a:pathLst>
                <a:path w="800" h="171" extrusionOk="0">
                  <a:moveTo>
                    <a:pt x="217" y="0"/>
                  </a:moveTo>
                  <a:cubicBezTo>
                    <a:pt x="147" y="0"/>
                    <a:pt x="82" y="7"/>
                    <a:pt x="17" y="7"/>
                  </a:cubicBezTo>
                  <a:cubicBezTo>
                    <a:pt x="17" y="24"/>
                    <a:pt x="17" y="40"/>
                    <a:pt x="1" y="73"/>
                  </a:cubicBezTo>
                  <a:cubicBezTo>
                    <a:pt x="17" y="89"/>
                    <a:pt x="33" y="121"/>
                    <a:pt x="50" y="121"/>
                  </a:cubicBezTo>
                  <a:cubicBezTo>
                    <a:pt x="278" y="138"/>
                    <a:pt x="506" y="154"/>
                    <a:pt x="751" y="170"/>
                  </a:cubicBezTo>
                  <a:cubicBezTo>
                    <a:pt x="767" y="170"/>
                    <a:pt x="783" y="121"/>
                    <a:pt x="800" y="105"/>
                  </a:cubicBezTo>
                  <a:cubicBezTo>
                    <a:pt x="783" y="89"/>
                    <a:pt x="767" y="24"/>
                    <a:pt x="735" y="24"/>
                  </a:cubicBezTo>
                  <a:cubicBezTo>
                    <a:pt x="588" y="7"/>
                    <a:pt x="457" y="7"/>
                    <a:pt x="327" y="7"/>
                  </a:cubicBezTo>
                  <a:cubicBezTo>
                    <a:pt x="289" y="2"/>
                    <a:pt x="253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1871075" y="1065675"/>
              <a:ext cx="11250" cy="13200"/>
            </a:xfrm>
            <a:custGeom>
              <a:avLst/>
              <a:gdLst/>
              <a:ahLst/>
              <a:cxnLst/>
              <a:rect l="l" t="t" r="r" b="b"/>
              <a:pathLst>
                <a:path w="450" h="528" extrusionOk="0">
                  <a:moveTo>
                    <a:pt x="287" y="0"/>
                  </a:moveTo>
                  <a:cubicBezTo>
                    <a:pt x="280" y="0"/>
                    <a:pt x="274" y="1"/>
                    <a:pt x="270" y="5"/>
                  </a:cubicBezTo>
                  <a:cubicBezTo>
                    <a:pt x="189" y="135"/>
                    <a:pt x="91" y="266"/>
                    <a:pt x="26" y="412"/>
                  </a:cubicBezTo>
                  <a:cubicBezTo>
                    <a:pt x="1" y="474"/>
                    <a:pt x="33" y="527"/>
                    <a:pt x="78" y="527"/>
                  </a:cubicBezTo>
                  <a:cubicBezTo>
                    <a:pt x="92" y="527"/>
                    <a:pt x="108" y="522"/>
                    <a:pt x="124" y="510"/>
                  </a:cubicBezTo>
                  <a:cubicBezTo>
                    <a:pt x="238" y="396"/>
                    <a:pt x="336" y="249"/>
                    <a:pt x="450" y="102"/>
                  </a:cubicBezTo>
                  <a:lnTo>
                    <a:pt x="417" y="21"/>
                  </a:lnTo>
                  <a:cubicBezTo>
                    <a:pt x="378" y="21"/>
                    <a:pt x="318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1748575" y="981125"/>
              <a:ext cx="17975" cy="5850"/>
            </a:xfrm>
            <a:custGeom>
              <a:avLst/>
              <a:gdLst/>
              <a:ahLst/>
              <a:cxnLst/>
              <a:rect l="l" t="t" r="r" b="b"/>
              <a:pathLst>
                <a:path w="719" h="234" extrusionOk="0">
                  <a:moveTo>
                    <a:pt x="571" y="0"/>
                  </a:moveTo>
                  <a:cubicBezTo>
                    <a:pt x="371" y="0"/>
                    <a:pt x="89" y="97"/>
                    <a:pt x="1" y="223"/>
                  </a:cubicBezTo>
                  <a:cubicBezTo>
                    <a:pt x="32" y="230"/>
                    <a:pt x="69" y="233"/>
                    <a:pt x="108" y="233"/>
                  </a:cubicBezTo>
                  <a:cubicBezTo>
                    <a:pt x="335" y="233"/>
                    <a:pt x="663" y="124"/>
                    <a:pt x="718" y="27"/>
                  </a:cubicBezTo>
                  <a:cubicBezTo>
                    <a:pt x="681" y="8"/>
                    <a:pt x="629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2053950" y="1016450"/>
              <a:ext cx="11050" cy="6550"/>
            </a:xfrm>
            <a:custGeom>
              <a:avLst/>
              <a:gdLst/>
              <a:ahLst/>
              <a:cxnLst/>
              <a:rect l="l" t="t" r="r" b="b"/>
              <a:pathLst>
                <a:path w="442" h="262" extrusionOk="0">
                  <a:moveTo>
                    <a:pt x="229" y="0"/>
                  </a:moveTo>
                  <a:cubicBezTo>
                    <a:pt x="148" y="0"/>
                    <a:pt x="82" y="33"/>
                    <a:pt x="1" y="33"/>
                  </a:cubicBezTo>
                  <a:cubicBezTo>
                    <a:pt x="50" y="98"/>
                    <a:pt x="99" y="163"/>
                    <a:pt x="164" y="212"/>
                  </a:cubicBezTo>
                  <a:cubicBezTo>
                    <a:pt x="196" y="245"/>
                    <a:pt x="245" y="245"/>
                    <a:pt x="311" y="261"/>
                  </a:cubicBezTo>
                  <a:lnTo>
                    <a:pt x="441" y="180"/>
                  </a:lnTo>
                  <a:cubicBezTo>
                    <a:pt x="408" y="147"/>
                    <a:pt x="376" y="98"/>
                    <a:pt x="343" y="65"/>
                  </a:cubicBezTo>
                  <a:cubicBezTo>
                    <a:pt x="311" y="33"/>
                    <a:pt x="262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>
              <a:off x="2033975" y="1145500"/>
              <a:ext cx="93800" cy="27525"/>
            </a:xfrm>
            <a:custGeom>
              <a:avLst/>
              <a:gdLst/>
              <a:ahLst/>
              <a:cxnLst/>
              <a:rect l="l" t="t" r="r" b="b"/>
              <a:pathLst>
                <a:path w="3752" h="1101" extrusionOk="0">
                  <a:moveTo>
                    <a:pt x="3552" y="1"/>
                  </a:moveTo>
                  <a:cubicBezTo>
                    <a:pt x="3514" y="1"/>
                    <a:pt x="3474" y="8"/>
                    <a:pt x="3442" y="8"/>
                  </a:cubicBezTo>
                  <a:cubicBezTo>
                    <a:pt x="3067" y="57"/>
                    <a:pt x="2675" y="90"/>
                    <a:pt x="2300" y="139"/>
                  </a:cubicBezTo>
                  <a:cubicBezTo>
                    <a:pt x="1550" y="236"/>
                    <a:pt x="849" y="465"/>
                    <a:pt x="180" y="856"/>
                  </a:cubicBezTo>
                  <a:cubicBezTo>
                    <a:pt x="115" y="905"/>
                    <a:pt x="50" y="970"/>
                    <a:pt x="1" y="1019"/>
                  </a:cubicBezTo>
                  <a:lnTo>
                    <a:pt x="33" y="1101"/>
                  </a:lnTo>
                  <a:cubicBezTo>
                    <a:pt x="115" y="1068"/>
                    <a:pt x="213" y="1052"/>
                    <a:pt x="294" y="1003"/>
                  </a:cubicBezTo>
                  <a:cubicBezTo>
                    <a:pt x="1224" y="432"/>
                    <a:pt x="2251" y="220"/>
                    <a:pt x="3295" y="204"/>
                  </a:cubicBezTo>
                  <a:cubicBezTo>
                    <a:pt x="3360" y="204"/>
                    <a:pt x="3425" y="211"/>
                    <a:pt x="3491" y="211"/>
                  </a:cubicBezTo>
                  <a:cubicBezTo>
                    <a:pt x="3523" y="211"/>
                    <a:pt x="3556" y="209"/>
                    <a:pt x="3589" y="204"/>
                  </a:cubicBezTo>
                  <a:cubicBezTo>
                    <a:pt x="3654" y="187"/>
                    <a:pt x="3703" y="139"/>
                    <a:pt x="3752" y="106"/>
                  </a:cubicBezTo>
                  <a:cubicBezTo>
                    <a:pt x="3703" y="73"/>
                    <a:pt x="3654" y="41"/>
                    <a:pt x="3605" y="8"/>
                  </a:cubicBezTo>
                  <a:cubicBezTo>
                    <a:pt x="3589" y="3"/>
                    <a:pt x="357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>
              <a:off x="1954475" y="1170550"/>
              <a:ext cx="64450" cy="11450"/>
            </a:xfrm>
            <a:custGeom>
              <a:avLst/>
              <a:gdLst/>
              <a:ahLst/>
              <a:cxnLst/>
              <a:rect l="l" t="t" r="r" b="b"/>
              <a:pathLst>
                <a:path w="2578" h="458" extrusionOk="0">
                  <a:moveTo>
                    <a:pt x="588" y="1"/>
                  </a:moveTo>
                  <a:lnTo>
                    <a:pt x="588" y="34"/>
                  </a:lnTo>
                  <a:cubicBezTo>
                    <a:pt x="424" y="34"/>
                    <a:pt x="278" y="34"/>
                    <a:pt x="115" y="66"/>
                  </a:cubicBezTo>
                  <a:cubicBezTo>
                    <a:pt x="82" y="66"/>
                    <a:pt x="33" y="148"/>
                    <a:pt x="0" y="180"/>
                  </a:cubicBezTo>
                  <a:cubicBezTo>
                    <a:pt x="49" y="213"/>
                    <a:pt x="82" y="262"/>
                    <a:pt x="131" y="262"/>
                  </a:cubicBezTo>
                  <a:cubicBezTo>
                    <a:pt x="196" y="270"/>
                    <a:pt x="265" y="270"/>
                    <a:pt x="335" y="270"/>
                  </a:cubicBezTo>
                  <a:cubicBezTo>
                    <a:pt x="404" y="270"/>
                    <a:pt x="473" y="270"/>
                    <a:pt x="539" y="278"/>
                  </a:cubicBezTo>
                  <a:cubicBezTo>
                    <a:pt x="1142" y="327"/>
                    <a:pt x="1745" y="392"/>
                    <a:pt x="2365" y="458"/>
                  </a:cubicBezTo>
                  <a:cubicBezTo>
                    <a:pt x="2430" y="458"/>
                    <a:pt x="2512" y="425"/>
                    <a:pt x="2577" y="409"/>
                  </a:cubicBezTo>
                  <a:cubicBezTo>
                    <a:pt x="2528" y="360"/>
                    <a:pt x="2463" y="311"/>
                    <a:pt x="2398" y="262"/>
                  </a:cubicBezTo>
                  <a:cubicBezTo>
                    <a:pt x="2381" y="246"/>
                    <a:pt x="2349" y="246"/>
                    <a:pt x="2333" y="246"/>
                  </a:cubicBezTo>
                  <a:cubicBezTo>
                    <a:pt x="1745" y="164"/>
                    <a:pt x="1175" y="82"/>
                    <a:pt x="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>
              <a:off x="1695175" y="1416425"/>
              <a:ext cx="48950" cy="36300"/>
            </a:xfrm>
            <a:custGeom>
              <a:avLst/>
              <a:gdLst/>
              <a:ahLst/>
              <a:cxnLst/>
              <a:rect l="l" t="t" r="r" b="b"/>
              <a:pathLst>
                <a:path w="1958" h="1452" extrusionOk="0">
                  <a:moveTo>
                    <a:pt x="0" y="0"/>
                  </a:moveTo>
                  <a:cubicBezTo>
                    <a:pt x="33" y="65"/>
                    <a:pt x="33" y="147"/>
                    <a:pt x="65" y="196"/>
                  </a:cubicBezTo>
                  <a:cubicBezTo>
                    <a:pt x="326" y="424"/>
                    <a:pt x="571" y="652"/>
                    <a:pt x="848" y="848"/>
                  </a:cubicBezTo>
                  <a:cubicBezTo>
                    <a:pt x="1109" y="1044"/>
                    <a:pt x="1403" y="1207"/>
                    <a:pt x="1680" y="1370"/>
                  </a:cubicBezTo>
                  <a:cubicBezTo>
                    <a:pt x="1729" y="1403"/>
                    <a:pt x="1778" y="1419"/>
                    <a:pt x="1859" y="1452"/>
                  </a:cubicBezTo>
                  <a:cubicBezTo>
                    <a:pt x="1892" y="1435"/>
                    <a:pt x="1941" y="1419"/>
                    <a:pt x="1957" y="1386"/>
                  </a:cubicBezTo>
                  <a:cubicBezTo>
                    <a:pt x="1957" y="1354"/>
                    <a:pt x="1925" y="1288"/>
                    <a:pt x="1908" y="1256"/>
                  </a:cubicBezTo>
                  <a:cubicBezTo>
                    <a:pt x="1876" y="1239"/>
                    <a:pt x="1827" y="1223"/>
                    <a:pt x="1794" y="1191"/>
                  </a:cubicBezTo>
                  <a:lnTo>
                    <a:pt x="1794" y="1207"/>
                  </a:lnTo>
                  <a:cubicBezTo>
                    <a:pt x="1484" y="995"/>
                    <a:pt x="1158" y="799"/>
                    <a:pt x="865" y="587"/>
                  </a:cubicBezTo>
                  <a:cubicBezTo>
                    <a:pt x="620" y="408"/>
                    <a:pt x="408" y="212"/>
                    <a:pt x="180" y="33"/>
                  </a:cubicBezTo>
                  <a:cubicBezTo>
                    <a:pt x="131" y="0"/>
                    <a:pt x="65" y="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>
              <a:off x="1660100" y="1384200"/>
              <a:ext cx="24500" cy="26625"/>
            </a:xfrm>
            <a:custGeom>
              <a:avLst/>
              <a:gdLst/>
              <a:ahLst/>
              <a:cxnLst/>
              <a:rect l="l" t="t" r="r" b="b"/>
              <a:pathLst>
                <a:path w="980" h="1065" extrusionOk="0">
                  <a:moveTo>
                    <a:pt x="17" y="1"/>
                  </a:moveTo>
                  <a:cubicBezTo>
                    <a:pt x="17" y="82"/>
                    <a:pt x="1" y="180"/>
                    <a:pt x="17" y="213"/>
                  </a:cubicBezTo>
                  <a:cubicBezTo>
                    <a:pt x="278" y="506"/>
                    <a:pt x="539" y="783"/>
                    <a:pt x="816" y="1044"/>
                  </a:cubicBezTo>
                  <a:cubicBezTo>
                    <a:pt x="832" y="1061"/>
                    <a:pt x="857" y="1065"/>
                    <a:pt x="885" y="1065"/>
                  </a:cubicBezTo>
                  <a:cubicBezTo>
                    <a:pt x="914" y="1065"/>
                    <a:pt x="947" y="1061"/>
                    <a:pt x="979" y="1061"/>
                  </a:cubicBezTo>
                  <a:cubicBezTo>
                    <a:pt x="963" y="995"/>
                    <a:pt x="947" y="947"/>
                    <a:pt x="930" y="898"/>
                  </a:cubicBezTo>
                  <a:cubicBezTo>
                    <a:pt x="914" y="849"/>
                    <a:pt x="881" y="832"/>
                    <a:pt x="849" y="800"/>
                  </a:cubicBezTo>
                  <a:cubicBezTo>
                    <a:pt x="620" y="555"/>
                    <a:pt x="408" y="311"/>
                    <a:pt x="180" y="82"/>
                  </a:cubicBezTo>
                  <a:cubicBezTo>
                    <a:pt x="147" y="50"/>
                    <a:pt x="115" y="17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1739200" y="1425375"/>
              <a:ext cx="22850" cy="19600"/>
            </a:xfrm>
            <a:custGeom>
              <a:avLst/>
              <a:gdLst/>
              <a:ahLst/>
              <a:cxnLst/>
              <a:rect l="l" t="t" r="r" b="b"/>
              <a:pathLst>
                <a:path w="914" h="784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66"/>
                    <a:pt x="0" y="180"/>
                    <a:pt x="49" y="213"/>
                  </a:cubicBezTo>
                  <a:cubicBezTo>
                    <a:pt x="229" y="392"/>
                    <a:pt x="441" y="572"/>
                    <a:pt x="637" y="718"/>
                  </a:cubicBezTo>
                  <a:cubicBezTo>
                    <a:pt x="702" y="767"/>
                    <a:pt x="800" y="767"/>
                    <a:pt x="881" y="784"/>
                  </a:cubicBezTo>
                  <a:cubicBezTo>
                    <a:pt x="881" y="751"/>
                    <a:pt x="897" y="735"/>
                    <a:pt x="914" y="718"/>
                  </a:cubicBezTo>
                  <a:cubicBezTo>
                    <a:pt x="865" y="653"/>
                    <a:pt x="816" y="588"/>
                    <a:pt x="767" y="523"/>
                  </a:cubicBezTo>
                  <a:cubicBezTo>
                    <a:pt x="571" y="360"/>
                    <a:pt x="376" y="197"/>
                    <a:pt x="180" y="50"/>
                  </a:cubicBezTo>
                  <a:lnTo>
                    <a:pt x="196" y="50"/>
                  </a:lnTo>
                  <a:cubicBezTo>
                    <a:pt x="131" y="1"/>
                    <a:pt x="66" y="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>
              <a:off x="1988725" y="854075"/>
              <a:ext cx="63225" cy="10325"/>
            </a:xfrm>
            <a:custGeom>
              <a:avLst/>
              <a:gdLst/>
              <a:ahLst/>
              <a:cxnLst/>
              <a:rect l="l" t="t" r="r" b="b"/>
              <a:pathLst>
                <a:path w="2529" h="413" extrusionOk="0">
                  <a:moveTo>
                    <a:pt x="1715" y="0"/>
                  </a:moveTo>
                  <a:cubicBezTo>
                    <a:pt x="1298" y="0"/>
                    <a:pt x="886" y="52"/>
                    <a:pt x="473" y="119"/>
                  </a:cubicBezTo>
                  <a:cubicBezTo>
                    <a:pt x="343" y="151"/>
                    <a:pt x="212" y="184"/>
                    <a:pt x="82" y="233"/>
                  </a:cubicBezTo>
                  <a:cubicBezTo>
                    <a:pt x="49" y="249"/>
                    <a:pt x="33" y="331"/>
                    <a:pt x="0" y="363"/>
                  </a:cubicBezTo>
                  <a:cubicBezTo>
                    <a:pt x="49" y="379"/>
                    <a:pt x="82" y="412"/>
                    <a:pt x="131" y="412"/>
                  </a:cubicBezTo>
                  <a:cubicBezTo>
                    <a:pt x="196" y="396"/>
                    <a:pt x="261" y="363"/>
                    <a:pt x="343" y="347"/>
                  </a:cubicBezTo>
                  <a:cubicBezTo>
                    <a:pt x="766" y="252"/>
                    <a:pt x="1195" y="191"/>
                    <a:pt x="1640" y="191"/>
                  </a:cubicBezTo>
                  <a:cubicBezTo>
                    <a:pt x="1882" y="191"/>
                    <a:pt x="2129" y="209"/>
                    <a:pt x="2381" y="249"/>
                  </a:cubicBezTo>
                  <a:cubicBezTo>
                    <a:pt x="2398" y="233"/>
                    <a:pt x="2463" y="200"/>
                    <a:pt x="2528" y="167"/>
                  </a:cubicBezTo>
                  <a:cubicBezTo>
                    <a:pt x="2463" y="135"/>
                    <a:pt x="2414" y="86"/>
                    <a:pt x="2349" y="53"/>
                  </a:cubicBezTo>
                  <a:cubicBezTo>
                    <a:pt x="2341" y="45"/>
                    <a:pt x="2332" y="45"/>
                    <a:pt x="2324" y="45"/>
                  </a:cubicBezTo>
                  <a:cubicBezTo>
                    <a:pt x="2316" y="45"/>
                    <a:pt x="2308" y="45"/>
                    <a:pt x="2300" y="37"/>
                  </a:cubicBezTo>
                  <a:cubicBezTo>
                    <a:pt x="2104" y="11"/>
                    <a:pt x="1909" y="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>
              <a:off x="2065775" y="861100"/>
              <a:ext cx="27350" cy="13475"/>
            </a:xfrm>
            <a:custGeom>
              <a:avLst/>
              <a:gdLst/>
              <a:ahLst/>
              <a:cxnLst/>
              <a:rect l="l" t="t" r="r" b="b"/>
              <a:pathLst>
                <a:path w="1094" h="539" extrusionOk="0">
                  <a:moveTo>
                    <a:pt x="131" y="1"/>
                  </a:moveTo>
                  <a:cubicBezTo>
                    <a:pt x="82" y="33"/>
                    <a:pt x="33" y="66"/>
                    <a:pt x="1" y="82"/>
                  </a:cubicBezTo>
                  <a:cubicBezTo>
                    <a:pt x="33" y="131"/>
                    <a:pt x="66" y="196"/>
                    <a:pt x="99" y="213"/>
                  </a:cubicBezTo>
                  <a:cubicBezTo>
                    <a:pt x="278" y="294"/>
                    <a:pt x="441" y="343"/>
                    <a:pt x="620" y="408"/>
                  </a:cubicBezTo>
                  <a:cubicBezTo>
                    <a:pt x="735" y="457"/>
                    <a:pt x="849" y="506"/>
                    <a:pt x="963" y="539"/>
                  </a:cubicBezTo>
                  <a:cubicBezTo>
                    <a:pt x="1012" y="539"/>
                    <a:pt x="1061" y="506"/>
                    <a:pt x="1093" y="490"/>
                  </a:cubicBezTo>
                  <a:cubicBezTo>
                    <a:pt x="1077" y="441"/>
                    <a:pt x="1061" y="376"/>
                    <a:pt x="1044" y="376"/>
                  </a:cubicBezTo>
                  <a:cubicBezTo>
                    <a:pt x="735" y="245"/>
                    <a:pt x="441" y="115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>
              <a:off x="2065775" y="876600"/>
              <a:ext cx="21650" cy="9400"/>
            </a:xfrm>
            <a:custGeom>
              <a:avLst/>
              <a:gdLst/>
              <a:ahLst/>
              <a:cxnLst/>
              <a:rect l="l" t="t" r="r" b="b"/>
              <a:pathLst>
                <a:path w="866" h="376" extrusionOk="0">
                  <a:moveTo>
                    <a:pt x="82" y="0"/>
                  </a:moveTo>
                  <a:cubicBezTo>
                    <a:pt x="66" y="0"/>
                    <a:pt x="1" y="82"/>
                    <a:pt x="1" y="98"/>
                  </a:cubicBezTo>
                  <a:cubicBezTo>
                    <a:pt x="17" y="147"/>
                    <a:pt x="66" y="196"/>
                    <a:pt x="99" y="212"/>
                  </a:cubicBezTo>
                  <a:cubicBezTo>
                    <a:pt x="245" y="261"/>
                    <a:pt x="392" y="294"/>
                    <a:pt x="555" y="327"/>
                  </a:cubicBezTo>
                  <a:cubicBezTo>
                    <a:pt x="653" y="359"/>
                    <a:pt x="751" y="359"/>
                    <a:pt x="865" y="375"/>
                  </a:cubicBezTo>
                  <a:cubicBezTo>
                    <a:pt x="849" y="310"/>
                    <a:pt x="849" y="294"/>
                    <a:pt x="849" y="294"/>
                  </a:cubicBezTo>
                  <a:cubicBezTo>
                    <a:pt x="637" y="66"/>
                    <a:pt x="359" y="49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>
              <a:off x="2063325" y="888825"/>
              <a:ext cx="14300" cy="6800"/>
            </a:xfrm>
            <a:custGeom>
              <a:avLst/>
              <a:gdLst/>
              <a:ahLst/>
              <a:cxnLst/>
              <a:rect l="l" t="t" r="r" b="b"/>
              <a:pathLst>
                <a:path w="572" h="272" extrusionOk="0">
                  <a:moveTo>
                    <a:pt x="99" y="1"/>
                  </a:moveTo>
                  <a:cubicBezTo>
                    <a:pt x="66" y="1"/>
                    <a:pt x="17" y="50"/>
                    <a:pt x="1" y="82"/>
                  </a:cubicBezTo>
                  <a:cubicBezTo>
                    <a:pt x="1" y="115"/>
                    <a:pt x="33" y="180"/>
                    <a:pt x="50" y="196"/>
                  </a:cubicBezTo>
                  <a:cubicBezTo>
                    <a:pt x="152" y="237"/>
                    <a:pt x="254" y="272"/>
                    <a:pt x="364" y="272"/>
                  </a:cubicBezTo>
                  <a:cubicBezTo>
                    <a:pt x="430" y="272"/>
                    <a:pt x="499" y="259"/>
                    <a:pt x="572" y="229"/>
                  </a:cubicBezTo>
                  <a:cubicBezTo>
                    <a:pt x="425" y="50"/>
                    <a:pt x="262" y="17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>
              <a:off x="1739200" y="1169275"/>
              <a:ext cx="980175" cy="439925"/>
            </a:xfrm>
            <a:custGeom>
              <a:avLst/>
              <a:gdLst/>
              <a:ahLst/>
              <a:cxnLst/>
              <a:rect l="l" t="t" r="r" b="b"/>
              <a:pathLst>
                <a:path w="39207" h="17597" extrusionOk="0">
                  <a:moveTo>
                    <a:pt x="37673" y="427"/>
                  </a:moveTo>
                  <a:cubicBezTo>
                    <a:pt x="37673" y="476"/>
                    <a:pt x="37690" y="492"/>
                    <a:pt x="37690" y="525"/>
                  </a:cubicBezTo>
                  <a:cubicBezTo>
                    <a:pt x="37152" y="2596"/>
                    <a:pt x="36418" y="4586"/>
                    <a:pt x="35260" y="6412"/>
                  </a:cubicBezTo>
                  <a:cubicBezTo>
                    <a:pt x="34037" y="8320"/>
                    <a:pt x="32455" y="9804"/>
                    <a:pt x="30400" y="10799"/>
                  </a:cubicBezTo>
                  <a:cubicBezTo>
                    <a:pt x="28687" y="11647"/>
                    <a:pt x="26942" y="12463"/>
                    <a:pt x="25067" y="12903"/>
                  </a:cubicBezTo>
                  <a:cubicBezTo>
                    <a:pt x="23289" y="13311"/>
                    <a:pt x="21463" y="13441"/>
                    <a:pt x="19652" y="13458"/>
                  </a:cubicBezTo>
                  <a:cubicBezTo>
                    <a:pt x="18641" y="13458"/>
                    <a:pt x="17646" y="13409"/>
                    <a:pt x="16652" y="13295"/>
                  </a:cubicBezTo>
                  <a:cubicBezTo>
                    <a:pt x="15184" y="13131"/>
                    <a:pt x="13732" y="12805"/>
                    <a:pt x="12313" y="12316"/>
                  </a:cubicBezTo>
                  <a:cubicBezTo>
                    <a:pt x="10275" y="11582"/>
                    <a:pt x="8465" y="10489"/>
                    <a:pt x="6785" y="9136"/>
                  </a:cubicBezTo>
                  <a:cubicBezTo>
                    <a:pt x="5496" y="8125"/>
                    <a:pt x="4290" y="7032"/>
                    <a:pt x="3344" y="5678"/>
                  </a:cubicBezTo>
                  <a:cubicBezTo>
                    <a:pt x="2806" y="4896"/>
                    <a:pt x="2414" y="4031"/>
                    <a:pt x="1941" y="3199"/>
                  </a:cubicBezTo>
                  <a:cubicBezTo>
                    <a:pt x="1909" y="3134"/>
                    <a:pt x="1909" y="3053"/>
                    <a:pt x="1860" y="2922"/>
                  </a:cubicBezTo>
                  <a:cubicBezTo>
                    <a:pt x="2985" y="2873"/>
                    <a:pt x="4045" y="2873"/>
                    <a:pt x="5105" y="2808"/>
                  </a:cubicBezTo>
                  <a:lnTo>
                    <a:pt x="5121" y="2808"/>
                  </a:lnTo>
                  <a:cubicBezTo>
                    <a:pt x="5382" y="2792"/>
                    <a:pt x="5643" y="2775"/>
                    <a:pt x="5888" y="2759"/>
                  </a:cubicBezTo>
                  <a:cubicBezTo>
                    <a:pt x="6573" y="2710"/>
                    <a:pt x="7258" y="2678"/>
                    <a:pt x="7943" y="2629"/>
                  </a:cubicBezTo>
                  <a:cubicBezTo>
                    <a:pt x="10732" y="2466"/>
                    <a:pt x="13520" y="2286"/>
                    <a:pt x="16309" y="2107"/>
                  </a:cubicBezTo>
                  <a:cubicBezTo>
                    <a:pt x="16489" y="2090"/>
                    <a:pt x="16652" y="2074"/>
                    <a:pt x="16831" y="2074"/>
                  </a:cubicBezTo>
                  <a:cubicBezTo>
                    <a:pt x="16929" y="2058"/>
                    <a:pt x="17010" y="2058"/>
                    <a:pt x="17108" y="2042"/>
                  </a:cubicBezTo>
                  <a:cubicBezTo>
                    <a:pt x="17451" y="2025"/>
                    <a:pt x="17810" y="1993"/>
                    <a:pt x="18152" y="1976"/>
                  </a:cubicBezTo>
                  <a:cubicBezTo>
                    <a:pt x="18201" y="1976"/>
                    <a:pt x="18250" y="1960"/>
                    <a:pt x="18299" y="1960"/>
                  </a:cubicBezTo>
                  <a:cubicBezTo>
                    <a:pt x="22343" y="1683"/>
                    <a:pt x="26388" y="1324"/>
                    <a:pt x="30416" y="998"/>
                  </a:cubicBezTo>
                  <a:cubicBezTo>
                    <a:pt x="31916" y="884"/>
                    <a:pt x="33401" y="769"/>
                    <a:pt x="34885" y="639"/>
                  </a:cubicBezTo>
                  <a:cubicBezTo>
                    <a:pt x="34982" y="639"/>
                    <a:pt x="35080" y="623"/>
                    <a:pt x="35178" y="623"/>
                  </a:cubicBezTo>
                  <a:cubicBezTo>
                    <a:pt x="35847" y="574"/>
                    <a:pt x="36515" y="509"/>
                    <a:pt x="37184" y="460"/>
                  </a:cubicBezTo>
                  <a:cubicBezTo>
                    <a:pt x="37233" y="460"/>
                    <a:pt x="37282" y="443"/>
                    <a:pt x="37315" y="443"/>
                  </a:cubicBezTo>
                  <a:cubicBezTo>
                    <a:pt x="37429" y="427"/>
                    <a:pt x="37543" y="427"/>
                    <a:pt x="37673" y="427"/>
                  </a:cubicBezTo>
                  <a:close/>
                  <a:moveTo>
                    <a:pt x="38668" y="362"/>
                  </a:moveTo>
                  <a:cubicBezTo>
                    <a:pt x="38994" y="965"/>
                    <a:pt x="38717" y="1552"/>
                    <a:pt x="38619" y="2139"/>
                  </a:cubicBezTo>
                  <a:lnTo>
                    <a:pt x="38603" y="2139"/>
                  </a:lnTo>
                  <a:cubicBezTo>
                    <a:pt x="38456" y="3004"/>
                    <a:pt x="38244" y="3836"/>
                    <a:pt x="38049" y="4684"/>
                  </a:cubicBezTo>
                  <a:cubicBezTo>
                    <a:pt x="37706" y="6266"/>
                    <a:pt x="36907" y="7635"/>
                    <a:pt x="36010" y="8940"/>
                  </a:cubicBezTo>
                  <a:cubicBezTo>
                    <a:pt x="35407" y="9804"/>
                    <a:pt x="34754" y="10620"/>
                    <a:pt x="34020" y="11354"/>
                  </a:cubicBezTo>
                  <a:cubicBezTo>
                    <a:pt x="32765" y="12659"/>
                    <a:pt x="31346" y="13767"/>
                    <a:pt x="29796" y="14730"/>
                  </a:cubicBezTo>
                  <a:cubicBezTo>
                    <a:pt x="27937" y="15888"/>
                    <a:pt x="25817" y="16507"/>
                    <a:pt x="23664" y="16931"/>
                  </a:cubicBezTo>
                  <a:cubicBezTo>
                    <a:pt x="22359" y="17188"/>
                    <a:pt x="21066" y="17315"/>
                    <a:pt x="19788" y="17315"/>
                  </a:cubicBezTo>
                  <a:cubicBezTo>
                    <a:pt x="17091" y="17315"/>
                    <a:pt x="14456" y="16749"/>
                    <a:pt x="11889" y="15643"/>
                  </a:cubicBezTo>
                  <a:cubicBezTo>
                    <a:pt x="10927" y="15219"/>
                    <a:pt x="9998" y="14746"/>
                    <a:pt x="9101" y="14208"/>
                  </a:cubicBezTo>
                  <a:cubicBezTo>
                    <a:pt x="6622" y="12740"/>
                    <a:pt x="4485" y="10832"/>
                    <a:pt x="2789" y="8386"/>
                  </a:cubicBezTo>
                  <a:cubicBezTo>
                    <a:pt x="2104" y="7423"/>
                    <a:pt x="1550" y="6396"/>
                    <a:pt x="1126" y="5303"/>
                  </a:cubicBezTo>
                  <a:cubicBezTo>
                    <a:pt x="865" y="4635"/>
                    <a:pt x="604" y="3966"/>
                    <a:pt x="343" y="3297"/>
                  </a:cubicBezTo>
                  <a:cubicBezTo>
                    <a:pt x="310" y="3199"/>
                    <a:pt x="278" y="3085"/>
                    <a:pt x="229" y="2971"/>
                  </a:cubicBezTo>
                  <a:lnTo>
                    <a:pt x="1566" y="2939"/>
                  </a:lnTo>
                  <a:cubicBezTo>
                    <a:pt x="2496" y="5450"/>
                    <a:pt x="4110" y="7407"/>
                    <a:pt x="6181" y="9038"/>
                  </a:cubicBezTo>
                  <a:cubicBezTo>
                    <a:pt x="7307" y="9919"/>
                    <a:pt x="8399" y="10816"/>
                    <a:pt x="9671" y="11484"/>
                  </a:cubicBezTo>
                  <a:cubicBezTo>
                    <a:pt x="11906" y="12659"/>
                    <a:pt x="14287" y="13376"/>
                    <a:pt x="16798" y="13621"/>
                  </a:cubicBezTo>
                  <a:cubicBezTo>
                    <a:pt x="17141" y="13653"/>
                    <a:pt x="17500" y="13686"/>
                    <a:pt x="17842" y="13702"/>
                  </a:cubicBezTo>
                  <a:cubicBezTo>
                    <a:pt x="18476" y="13745"/>
                    <a:pt x="19110" y="13767"/>
                    <a:pt x="19743" y="13767"/>
                  </a:cubicBezTo>
                  <a:cubicBezTo>
                    <a:pt x="21553" y="13767"/>
                    <a:pt x="23356" y="13583"/>
                    <a:pt x="25132" y="13148"/>
                  </a:cubicBezTo>
                  <a:cubicBezTo>
                    <a:pt x="27872" y="12463"/>
                    <a:pt x="30400" y="11272"/>
                    <a:pt x="32732" y="9658"/>
                  </a:cubicBezTo>
                  <a:cubicBezTo>
                    <a:pt x="33857" y="8891"/>
                    <a:pt x="34624" y="7782"/>
                    <a:pt x="35358" y="6673"/>
                  </a:cubicBezTo>
                  <a:cubicBezTo>
                    <a:pt x="36336" y="5238"/>
                    <a:pt x="37005" y="3656"/>
                    <a:pt x="37510" y="1993"/>
                  </a:cubicBezTo>
                  <a:cubicBezTo>
                    <a:pt x="37641" y="1503"/>
                    <a:pt x="37804" y="1014"/>
                    <a:pt x="37967" y="541"/>
                  </a:cubicBezTo>
                  <a:cubicBezTo>
                    <a:pt x="37983" y="476"/>
                    <a:pt x="38081" y="394"/>
                    <a:pt x="38146" y="378"/>
                  </a:cubicBezTo>
                  <a:lnTo>
                    <a:pt x="38293" y="378"/>
                  </a:lnTo>
                  <a:cubicBezTo>
                    <a:pt x="38424" y="362"/>
                    <a:pt x="38554" y="362"/>
                    <a:pt x="38668" y="362"/>
                  </a:cubicBezTo>
                  <a:close/>
                  <a:moveTo>
                    <a:pt x="38612" y="0"/>
                  </a:moveTo>
                  <a:cubicBezTo>
                    <a:pt x="38572" y="0"/>
                    <a:pt x="38530" y="6"/>
                    <a:pt x="38489" y="19"/>
                  </a:cubicBezTo>
                  <a:cubicBezTo>
                    <a:pt x="38440" y="36"/>
                    <a:pt x="38391" y="36"/>
                    <a:pt x="38342" y="52"/>
                  </a:cubicBezTo>
                  <a:cubicBezTo>
                    <a:pt x="38261" y="68"/>
                    <a:pt x="38195" y="68"/>
                    <a:pt x="38114" y="68"/>
                  </a:cubicBezTo>
                  <a:cubicBezTo>
                    <a:pt x="37983" y="85"/>
                    <a:pt x="37853" y="85"/>
                    <a:pt x="37722" y="101"/>
                  </a:cubicBezTo>
                  <a:cubicBezTo>
                    <a:pt x="37576" y="117"/>
                    <a:pt x="37412" y="117"/>
                    <a:pt x="37266" y="133"/>
                  </a:cubicBezTo>
                  <a:cubicBezTo>
                    <a:pt x="35455" y="280"/>
                    <a:pt x="33645" y="427"/>
                    <a:pt x="31835" y="574"/>
                  </a:cubicBezTo>
                  <a:cubicBezTo>
                    <a:pt x="31313" y="606"/>
                    <a:pt x="30791" y="655"/>
                    <a:pt x="30269" y="688"/>
                  </a:cubicBezTo>
                  <a:lnTo>
                    <a:pt x="30123" y="704"/>
                  </a:lnTo>
                  <a:cubicBezTo>
                    <a:pt x="28883" y="802"/>
                    <a:pt x="27644" y="900"/>
                    <a:pt x="26404" y="998"/>
                  </a:cubicBezTo>
                  <a:cubicBezTo>
                    <a:pt x="22833" y="1291"/>
                    <a:pt x="19261" y="1569"/>
                    <a:pt x="15608" y="1862"/>
                  </a:cubicBezTo>
                  <a:cubicBezTo>
                    <a:pt x="14972" y="1911"/>
                    <a:pt x="14352" y="1944"/>
                    <a:pt x="13716" y="1976"/>
                  </a:cubicBezTo>
                  <a:cubicBezTo>
                    <a:pt x="13015" y="2025"/>
                    <a:pt x="12313" y="2058"/>
                    <a:pt x="11612" y="2107"/>
                  </a:cubicBezTo>
                  <a:cubicBezTo>
                    <a:pt x="11563" y="2107"/>
                    <a:pt x="11498" y="2107"/>
                    <a:pt x="11433" y="2123"/>
                  </a:cubicBezTo>
                  <a:cubicBezTo>
                    <a:pt x="10911" y="2139"/>
                    <a:pt x="10389" y="2172"/>
                    <a:pt x="9867" y="2205"/>
                  </a:cubicBezTo>
                  <a:cubicBezTo>
                    <a:pt x="9215" y="2237"/>
                    <a:pt x="8563" y="2286"/>
                    <a:pt x="7926" y="2319"/>
                  </a:cubicBezTo>
                  <a:lnTo>
                    <a:pt x="7829" y="2319"/>
                  </a:lnTo>
                  <a:cubicBezTo>
                    <a:pt x="7160" y="2351"/>
                    <a:pt x="6508" y="2384"/>
                    <a:pt x="5839" y="2417"/>
                  </a:cubicBezTo>
                  <a:cubicBezTo>
                    <a:pt x="4045" y="2515"/>
                    <a:pt x="2251" y="2580"/>
                    <a:pt x="457" y="2661"/>
                  </a:cubicBezTo>
                  <a:cubicBezTo>
                    <a:pt x="245" y="2678"/>
                    <a:pt x="98" y="2694"/>
                    <a:pt x="49" y="2775"/>
                  </a:cubicBezTo>
                  <a:cubicBezTo>
                    <a:pt x="17" y="2808"/>
                    <a:pt x="0" y="2873"/>
                    <a:pt x="0" y="2939"/>
                  </a:cubicBezTo>
                  <a:cubicBezTo>
                    <a:pt x="0" y="2971"/>
                    <a:pt x="0" y="3004"/>
                    <a:pt x="17" y="3053"/>
                  </a:cubicBezTo>
                  <a:cubicBezTo>
                    <a:pt x="17" y="3102"/>
                    <a:pt x="33" y="3151"/>
                    <a:pt x="49" y="3216"/>
                  </a:cubicBezTo>
                  <a:cubicBezTo>
                    <a:pt x="147" y="3542"/>
                    <a:pt x="278" y="3868"/>
                    <a:pt x="392" y="4194"/>
                  </a:cubicBezTo>
                  <a:cubicBezTo>
                    <a:pt x="751" y="5189"/>
                    <a:pt x="1126" y="6200"/>
                    <a:pt x="1631" y="7130"/>
                  </a:cubicBezTo>
                  <a:cubicBezTo>
                    <a:pt x="1762" y="7375"/>
                    <a:pt x="1892" y="7619"/>
                    <a:pt x="2039" y="7847"/>
                  </a:cubicBezTo>
                  <a:cubicBezTo>
                    <a:pt x="2773" y="8973"/>
                    <a:pt x="3572" y="10000"/>
                    <a:pt x="4469" y="10930"/>
                  </a:cubicBezTo>
                  <a:cubicBezTo>
                    <a:pt x="4681" y="11158"/>
                    <a:pt x="4909" y="11386"/>
                    <a:pt x="5154" y="11615"/>
                  </a:cubicBezTo>
                  <a:cubicBezTo>
                    <a:pt x="5382" y="11827"/>
                    <a:pt x="5627" y="12055"/>
                    <a:pt x="5872" y="12267"/>
                  </a:cubicBezTo>
                  <a:cubicBezTo>
                    <a:pt x="6214" y="12561"/>
                    <a:pt x="6557" y="12854"/>
                    <a:pt x="6915" y="13115"/>
                  </a:cubicBezTo>
                  <a:cubicBezTo>
                    <a:pt x="6997" y="13180"/>
                    <a:pt x="7062" y="13229"/>
                    <a:pt x="7127" y="13278"/>
                  </a:cubicBezTo>
                  <a:cubicBezTo>
                    <a:pt x="7225" y="13343"/>
                    <a:pt x="7307" y="13409"/>
                    <a:pt x="7388" y="13474"/>
                  </a:cubicBezTo>
                  <a:cubicBezTo>
                    <a:pt x="7535" y="13572"/>
                    <a:pt x="7698" y="13670"/>
                    <a:pt x="7845" y="13784"/>
                  </a:cubicBezTo>
                  <a:cubicBezTo>
                    <a:pt x="8106" y="13947"/>
                    <a:pt x="8367" y="14126"/>
                    <a:pt x="8644" y="14289"/>
                  </a:cubicBezTo>
                  <a:cubicBezTo>
                    <a:pt x="8889" y="14436"/>
                    <a:pt x="9117" y="14583"/>
                    <a:pt x="9362" y="14730"/>
                  </a:cubicBezTo>
                  <a:cubicBezTo>
                    <a:pt x="9459" y="14779"/>
                    <a:pt x="9541" y="14828"/>
                    <a:pt x="9623" y="14876"/>
                  </a:cubicBezTo>
                  <a:cubicBezTo>
                    <a:pt x="10846" y="15545"/>
                    <a:pt x="12085" y="16083"/>
                    <a:pt x="13341" y="16507"/>
                  </a:cubicBezTo>
                  <a:cubicBezTo>
                    <a:pt x="14156" y="16801"/>
                    <a:pt x="14972" y="17013"/>
                    <a:pt x="15804" y="17192"/>
                  </a:cubicBezTo>
                  <a:cubicBezTo>
                    <a:pt x="16374" y="17306"/>
                    <a:pt x="16945" y="17404"/>
                    <a:pt x="17516" y="17470"/>
                  </a:cubicBezTo>
                  <a:cubicBezTo>
                    <a:pt x="17907" y="17518"/>
                    <a:pt x="18299" y="17551"/>
                    <a:pt x="18690" y="17567"/>
                  </a:cubicBezTo>
                  <a:cubicBezTo>
                    <a:pt x="19047" y="17587"/>
                    <a:pt x="19404" y="17596"/>
                    <a:pt x="19762" y="17596"/>
                  </a:cubicBezTo>
                  <a:cubicBezTo>
                    <a:pt x="21828" y="17596"/>
                    <a:pt x="23921" y="17275"/>
                    <a:pt x="26062" y="16622"/>
                  </a:cubicBezTo>
                  <a:cubicBezTo>
                    <a:pt x="27008" y="16328"/>
                    <a:pt x="27953" y="16018"/>
                    <a:pt x="28850" y="15594"/>
                  </a:cubicBezTo>
                  <a:cubicBezTo>
                    <a:pt x="29389" y="15349"/>
                    <a:pt x="29894" y="15072"/>
                    <a:pt x="30400" y="14730"/>
                  </a:cubicBezTo>
                  <a:cubicBezTo>
                    <a:pt x="32112" y="13539"/>
                    <a:pt x="33727" y="12202"/>
                    <a:pt x="35097" y="10620"/>
                  </a:cubicBezTo>
                  <a:cubicBezTo>
                    <a:pt x="35276" y="10408"/>
                    <a:pt x="35455" y="10196"/>
                    <a:pt x="35619" y="9968"/>
                  </a:cubicBezTo>
                  <a:cubicBezTo>
                    <a:pt x="36891" y="8337"/>
                    <a:pt x="37951" y="6575"/>
                    <a:pt x="38407" y="4520"/>
                  </a:cubicBezTo>
                  <a:cubicBezTo>
                    <a:pt x="38587" y="3770"/>
                    <a:pt x="38750" y="3036"/>
                    <a:pt x="38897" y="2286"/>
                  </a:cubicBezTo>
                  <a:cubicBezTo>
                    <a:pt x="39011" y="1748"/>
                    <a:pt x="39109" y="1194"/>
                    <a:pt x="39190" y="655"/>
                  </a:cubicBezTo>
                  <a:cubicBezTo>
                    <a:pt x="39190" y="606"/>
                    <a:pt x="39206" y="541"/>
                    <a:pt x="39206" y="476"/>
                  </a:cubicBezTo>
                  <a:cubicBezTo>
                    <a:pt x="39206" y="362"/>
                    <a:pt x="39190" y="264"/>
                    <a:pt x="39141" y="231"/>
                  </a:cubicBezTo>
                  <a:cubicBezTo>
                    <a:pt x="39027" y="150"/>
                    <a:pt x="38913" y="68"/>
                    <a:pt x="38766" y="19"/>
                  </a:cubicBezTo>
                  <a:cubicBezTo>
                    <a:pt x="38719" y="10"/>
                    <a:pt x="38666" y="0"/>
                    <a:pt x="38612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>
              <a:off x="2312850" y="1350200"/>
              <a:ext cx="27350" cy="56650"/>
            </a:xfrm>
            <a:custGeom>
              <a:avLst/>
              <a:gdLst/>
              <a:ahLst/>
              <a:cxnLst/>
              <a:rect l="l" t="t" r="r" b="b"/>
              <a:pathLst>
                <a:path w="1094" h="2266" extrusionOk="0">
                  <a:moveTo>
                    <a:pt x="278" y="301"/>
                  </a:moveTo>
                  <a:lnTo>
                    <a:pt x="278" y="301"/>
                  </a:lnTo>
                  <a:cubicBezTo>
                    <a:pt x="686" y="513"/>
                    <a:pt x="930" y="1589"/>
                    <a:pt x="686" y="1899"/>
                  </a:cubicBezTo>
                  <a:cubicBezTo>
                    <a:pt x="686" y="1915"/>
                    <a:pt x="669" y="1915"/>
                    <a:pt x="669" y="1931"/>
                  </a:cubicBezTo>
                  <a:cubicBezTo>
                    <a:pt x="653" y="1931"/>
                    <a:pt x="653" y="1948"/>
                    <a:pt x="637" y="1948"/>
                  </a:cubicBezTo>
                  <a:cubicBezTo>
                    <a:pt x="607" y="1978"/>
                    <a:pt x="575" y="1992"/>
                    <a:pt x="544" y="1992"/>
                  </a:cubicBezTo>
                  <a:cubicBezTo>
                    <a:pt x="492" y="1992"/>
                    <a:pt x="445" y="1949"/>
                    <a:pt x="425" y="1866"/>
                  </a:cubicBezTo>
                  <a:cubicBezTo>
                    <a:pt x="408" y="1785"/>
                    <a:pt x="392" y="1703"/>
                    <a:pt x="376" y="1622"/>
                  </a:cubicBezTo>
                  <a:cubicBezTo>
                    <a:pt x="360" y="1589"/>
                    <a:pt x="360" y="1556"/>
                    <a:pt x="360" y="1524"/>
                  </a:cubicBezTo>
                  <a:cubicBezTo>
                    <a:pt x="343" y="1426"/>
                    <a:pt x="327" y="1312"/>
                    <a:pt x="311" y="1214"/>
                  </a:cubicBezTo>
                  <a:cubicBezTo>
                    <a:pt x="294" y="920"/>
                    <a:pt x="294" y="627"/>
                    <a:pt x="278" y="301"/>
                  </a:cubicBezTo>
                  <a:close/>
                  <a:moveTo>
                    <a:pt x="307" y="1"/>
                  </a:moveTo>
                  <a:cubicBezTo>
                    <a:pt x="290" y="1"/>
                    <a:pt x="275" y="3"/>
                    <a:pt x="262" y="7"/>
                  </a:cubicBezTo>
                  <a:cubicBezTo>
                    <a:pt x="131" y="40"/>
                    <a:pt x="33" y="170"/>
                    <a:pt x="50" y="350"/>
                  </a:cubicBezTo>
                  <a:cubicBezTo>
                    <a:pt x="50" y="529"/>
                    <a:pt x="66" y="708"/>
                    <a:pt x="66" y="888"/>
                  </a:cubicBezTo>
                  <a:lnTo>
                    <a:pt x="1" y="888"/>
                  </a:lnTo>
                  <a:cubicBezTo>
                    <a:pt x="50" y="1230"/>
                    <a:pt x="82" y="1589"/>
                    <a:pt x="164" y="1931"/>
                  </a:cubicBezTo>
                  <a:lnTo>
                    <a:pt x="164" y="1915"/>
                  </a:lnTo>
                  <a:cubicBezTo>
                    <a:pt x="193" y="2090"/>
                    <a:pt x="300" y="2265"/>
                    <a:pt x="475" y="2265"/>
                  </a:cubicBezTo>
                  <a:cubicBezTo>
                    <a:pt x="495" y="2265"/>
                    <a:pt x="517" y="2263"/>
                    <a:pt x="539" y="2258"/>
                  </a:cubicBezTo>
                  <a:cubicBezTo>
                    <a:pt x="653" y="2241"/>
                    <a:pt x="751" y="2160"/>
                    <a:pt x="849" y="2062"/>
                  </a:cubicBezTo>
                  <a:cubicBezTo>
                    <a:pt x="898" y="2029"/>
                    <a:pt x="930" y="1980"/>
                    <a:pt x="963" y="1948"/>
                  </a:cubicBezTo>
                  <a:cubicBezTo>
                    <a:pt x="1028" y="1883"/>
                    <a:pt x="1044" y="1768"/>
                    <a:pt x="1044" y="1671"/>
                  </a:cubicBezTo>
                  <a:cubicBezTo>
                    <a:pt x="1093" y="1165"/>
                    <a:pt x="930" y="708"/>
                    <a:pt x="718" y="252"/>
                  </a:cubicBezTo>
                  <a:cubicBezTo>
                    <a:pt x="686" y="154"/>
                    <a:pt x="572" y="72"/>
                    <a:pt x="474" y="40"/>
                  </a:cubicBezTo>
                  <a:cubicBezTo>
                    <a:pt x="414" y="16"/>
                    <a:pt x="354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>
              <a:off x="1923900" y="1292300"/>
              <a:ext cx="37125" cy="44125"/>
            </a:xfrm>
            <a:custGeom>
              <a:avLst/>
              <a:gdLst/>
              <a:ahLst/>
              <a:cxnLst/>
              <a:rect l="l" t="t" r="r" b="b"/>
              <a:pathLst>
                <a:path w="1485" h="1765" extrusionOk="0">
                  <a:moveTo>
                    <a:pt x="1158" y="187"/>
                  </a:moveTo>
                  <a:lnTo>
                    <a:pt x="1158" y="187"/>
                  </a:lnTo>
                  <a:cubicBezTo>
                    <a:pt x="1240" y="627"/>
                    <a:pt x="783" y="1426"/>
                    <a:pt x="457" y="1524"/>
                  </a:cubicBezTo>
                  <a:cubicBezTo>
                    <a:pt x="421" y="1536"/>
                    <a:pt x="388" y="1542"/>
                    <a:pt x="360" y="1542"/>
                  </a:cubicBezTo>
                  <a:cubicBezTo>
                    <a:pt x="272" y="1542"/>
                    <a:pt x="228" y="1484"/>
                    <a:pt x="278" y="1361"/>
                  </a:cubicBezTo>
                  <a:cubicBezTo>
                    <a:pt x="343" y="1181"/>
                    <a:pt x="424" y="986"/>
                    <a:pt x="538" y="839"/>
                  </a:cubicBezTo>
                  <a:cubicBezTo>
                    <a:pt x="718" y="627"/>
                    <a:pt x="930" y="431"/>
                    <a:pt x="1158" y="187"/>
                  </a:cubicBezTo>
                  <a:close/>
                  <a:moveTo>
                    <a:pt x="1152" y="1"/>
                  </a:moveTo>
                  <a:cubicBezTo>
                    <a:pt x="1099" y="1"/>
                    <a:pt x="1043" y="16"/>
                    <a:pt x="995" y="40"/>
                  </a:cubicBezTo>
                  <a:cubicBezTo>
                    <a:pt x="946" y="72"/>
                    <a:pt x="897" y="105"/>
                    <a:pt x="865" y="138"/>
                  </a:cubicBezTo>
                  <a:cubicBezTo>
                    <a:pt x="702" y="252"/>
                    <a:pt x="571" y="382"/>
                    <a:pt x="457" y="545"/>
                  </a:cubicBezTo>
                  <a:cubicBezTo>
                    <a:pt x="294" y="774"/>
                    <a:pt x="147" y="1035"/>
                    <a:pt x="33" y="1296"/>
                  </a:cubicBezTo>
                  <a:cubicBezTo>
                    <a:pt x="0" y="1377"/>
                    <a:pt x="17" y="1508"/>
                    <a:pt x="66" y="1605"/>
                  </a:cubicBezTo>
                  <a:cubicBezTo>
                    <a:pt x="66" y="1622"/>
                    <a:pt x="82" y="1622"/>
                    <a:pt x="82" y="1638"/>
                  </a:cubicBezTo>
                  <a:cubicBezTo>
                    <a:pt x="98" y="1654"/>
                    <a:pt x="98" y="1654"/>
                    <a:pt x="114" y="1671"/>
                  </a:cubicBezTo>
                  <a:cubicBezTo>
                    <a:pt x="114" y="1687"/>
                    <a:pt x="114" y="1687"/>
                    <a:pt x="131" y="1703"/>
                  </a:cubicBezTo>
                  <a:cubicBezTo>
                    <a:pt x="180" y="1743"/>
                    <a:pt x="277" y="1764"/>
                    <a:pt x="375" y="1764"/>
                  </a:cubicBezTo>
                  <a:cubicBezTo>
                    <a:pt x="439" y="1764"/>
                    <a:pt x="503" y="1755"/>
                    <a:pt x="555" y="1736"/>
                  </a:cubicBezTo>
                  <a:cubicBezTo>
                    <a:pt x="946" y="1589"/>
                    <a:pt x="1484" y="725"/>
                    <a:pt x="1452" y="219"/>
                  </a:cubicBezTo>
                  <a:cubicBezTo>
                    <a:pt x="1403" y="170"/>
                    <a:pt x="1321" y="24"/>
                    <a:pt x="1207" y="7"/>
                  </a:cubicBezTo>
                  <a:cubicBezTo>
                    <a:pt x="1190" y="3"/>
                    <a:pt x="1171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>
              <a:off x="1925925" y="1301850"/>
              <a:ext cx="86475" cy="91750"/>
            </a:xfrm>
            <a:custGeom>
              <a:avLst/>
              <a:gdLst/>
              <a:ahLst/>
              <a:cxnLst/>
              <a:rect l="l" t="t" r="r" b="b"/>
              <a:pathLst>
                <a:path w="3459" h="3670" extrusionOk="0">
                  <a:moveTo>
                    <a:pt x="3377" y="0"/>
                  </a:moveTo>
                  <a:cubicBezTo>
                    <a:pt x="2137" y="1077"/>
                    <a:pt x="1077" y="2332"/>
                    <a:pt x="1" y="3572"/>
                  </a:cubicBezTo>
                  <a:lnTo>
                    <a:pt x="115" y="3670"/>
                  </a:lnTo>
                  <a:cubicBezTo>
                    <a:pt x="197" y="3605"/>
                    <a:pt x="311" y="3539"/>
                    <a:pt x="376" y="3458"/>
                  </a:cubicBezTo>
                  <a:cubicBezTo>
                    <a:pt x="1371" y="2381"/>
                    <a:pt x="2349" y="1305"/>
                    <a:pt x="3344" y="229"/>
                  </a:cubicBezTo>
                  <a:cubicBezTo>
                    <a:pt x="3393" y="180"/>
                    <a:pt x="3409" y="114"/>
                    <a:pt x="3458" y="49"/>
                  </a:cubicBezTo>
                  <a:lnTo>
                    <a:pt x="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>
              <a:off x="2499175" y="1290250"/>
              <a:ext cx="44075" cy="33250"/>
            </a:xfrm>
            <a:custGeom>
              <a:avLst/>
              <a:gdLst/>
              <a:ahLst/>
              <a:cxnLst/>
              <a:rect l="l" t="t" r="r" b="b"/>
              <a:pathLst>
                <a:path w="1763" h="1330" extrusionOk="0">
                  <a:moveTo>
                    <a:pt x="311" y="285"/>
                  </a:moveTo>
                  <a:cubicBezTo>
                    <a:pt x="816" y="285"/>
                    <a:pt x="1354" y="644"/>
                    <a:pt x="1534" y="1149"/>
                  </a:cubicBezTo>
                  <a:cubicBezTo>
                    <a:pt x="930" y="1084"/>
                    <a:pt x="637" y="693"/>
                    <a:pt x="311" y="285"/>
                  </a:cubicBezTo>
                  <a:close/>
                  <a:moveTo>
                    <a:pt x="289" y="1"/>
                  </a:moveTo>
                  <a:cubicBezTo>
                    <a:pt x="216" y="1"/>
                    <a:pt x="137" y="12"/>
                    <a:pt x="33" y="24"/>
                  </a:cubicBezTo>
                  <a:cubicBezTo>
                    <a:pt x="33" y="40"/>
                    <a:pt x="17" y="57"/>
                    <a:pt x="17" y="73"/>
                  </a:cubicBezTo>
                  <a:cubicBezTo>
                    <a:pt x="1" y="106"/>
                    <a:pt x="1" y="138"/>
                    <a:pt x="1" y="171"/>
                  </a:cubicBezTo>
                  <a:cubicBezTo>
                    <a:pt x="65" y="633"/>
                    <a:pt x="924" y="1330"/>
                    <a:pt x="1389" y="1330"/>
                  </a:cubicBezTo>
                  <a:cubicBezTo>
                    <a:pt x="1399" y="1330"/>
                    <a:pt x="1410" y="1329"/>
                    <a:pt x="1420" y="1329"/>
                  </a:cubicBezTo>
                  <a:cubicBezTo>
                    <a:pt x="1566" y="1329"/>
                    <a:pt x="1664" y="1263"/>
                    <a:pt x="1713" y="1182"/>
                  </a:cubicBezTo>
                  <a:cubicBezTo>
                    <a:pt x="1762" y="1100"/>
                    <a:pt x="1762" y="1002"/>
                    <a:pt x="1697" y="905"/>
                  </a:cubicBezTo>
                  <a:cubicBezTo>
                    <a:pt x="1534" y="660"/>
                    <a:pt x="1322" y="415"/>
                    <a:pt x="1093" y="252"/>
                  </a:cubicBezTo>
                  <a:cubicBezTo>
                    <a:pt x="898" y="106"/>
                    <a:pt x="620" y="73"/>
                    <a:pt x="376" y="8"/>
                  </a:cubicBezTo>
                  <a:cubicBezTo>
                    <a:pt x="347" y="3"/>
                    <a:pt x="31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2132650" y="1253225"/>
              <a:ext cx="36725" cy="38850"/>
            </a:xfrm>
            <a:custGeom>
              <a:avLst/>
              <a:gdLst/>
              <a:ahLst/>
              <a:cxnLst/>
              <a:rect l="l" t="t" r="r" b="b"/>
              <a:pathLst>
                <a:path w="1469" h="1554" extrusionOk="0">
                  <a:moveTo>
                    <a:pt x="1093" y="119"/>
                  </a:moveTo>
                  <a:cubicBezTo>
                    <a:pt x="1175" y="314"/>
                    <a:pt x="1191" y="526"/>
                    <a:pt x="1142" y="706"/>
                  </a:cubicBezTo>
                  <a:cubicBezTo>
                    <a:pt x="1126" y="722"/>
                    <a:pt x="1126" y="738"/>
                    <a:pt x="1109" y="771"/>
                  </a:cubicBezTo>
                  <a:cubicBezTo>
                    <a:pt x="1109" y="787"/>
                    <a:pt x="1093" y="804"/>
                    <a:pt x="1093" y="820"/>
                  </a:cubicBezTo>
                  <a:cubicBezTo>
                    <a:pt x="1093" y="836"/>
                    <a:pt x="1093" y="836"/>
                    <a:pt x="1077" y="853"/>
                  </a:cubicBezTo>
                  <a:cubicBezTo>
                    <a:pt x="1060" y="885"/>
                    <a:pt x="1044" y="902"/>
                    <a:pt x="1028" y="934"/>
                  </a:cubicBezTo>
                  <a:cubicBezTo>
                    <a:pt x="1011" y="967"/>
                    <a:pt x="995" y="999"/>
                    <a:pt x="963" y="1016"/>
                  </a:cubicBezTo>
                  <a:cubicBezTo>
                    <a:pt x="946" y="1032"/>
                    <a:pt x="930" y="1048"/>
                    <a:pt x="914" y="1065"/>
                  </a:cubicBezTo>
                  <a:cubicBezTo>
                    <a:pt x="881" y="1097"/>
                    <a:pt x="832" y="1130"/>
                    <a:pt x="799" y="1162"/>
                  </a:cubicBezTo>
                  <a:cubicBezTo>
                    <a:pt x="751" y="1179"/>
                    <a:pt x="718" y="1195"/>
                    <a:pt x="669" y="1228"/>
                  </a:cubicBezTo>
                  <a:cubicBezTo>
                    <a:pt x="636" y="1228"/>
                    <a:pt x="604" y="1244"/>
                    <a:pt x="571" y="1244"/>
                  </a:cubicBezTo>
                  <a:cubicBezTo>
                    <a:pt x="555" y="1260"/>
                    <a:pt x="522" y="1260"/>
                    <a:pt x="506" y="1260"/>
                  </a:cubicBezTo>
                  <a:cubicBezTo>
                    <a:pt x="473" y="1277"/>
                    <a:pt x="441" y="1277"/>
                    <a:pt x="424" y="1277"/>
                  </a:cubicBezTo>
                  <a:lnTo>
                    <a:pt x="392" y="1277"/>
                  </a:lnTo>
                  <a:cubicBezTo>
                    <a:pt x="359" y="1260"/>
                    <a:pt x="343" y="1228"/>
                    <a:pt x="310" y="1211"/>
                  </a:cubicBezTo>
                  <a:cubicBezTo>
                    <a:pt x="473" y="983"/>
                    <a:pt x="620" y="771"/>
                    <a:pt x="799" y="526"/>
                  </a:cubicBezTo>
                  <a:lnTo>
                    <a:pt x="783" y="526"/>
                  </a:lnTo>
                  <a:cubicBezTo>
                    <a:pt x="848" y="445"/>
                    <a:pt x="914" y="347"/>
                    <a:pt x="979" y="266"/>
                  </a:cubicBezTo>
                  <a:cubicBezTo>
                    <a:pt x="1011" y="217"/>
                    <a:pt x="1044" y="168"/>
                    <a:pt x="1093" y="119"/>
                  </a:cubicBezTo>
                  <a:close/>
                  <a:moveTo>
                    <a:pt x="1094" y="0"/>
                  </a:moveTo>
                  <a:cubicBezTo>
                    <a:pt x="1072" y="0"/>
                    <a:pt x="1049" y="2"/>
                    <a:pt x="1028" y="5"/>
                  </a:cubicBezTo>
                  <a:cubicBezTo>
                    <a:pt x="930" y="5"/>
                    <a:pt x="848" y="37"/>
                    <a:pt x="799" y="102"/>
                  </a:cubicBezTo>
                  <a:cubicBezTo>
                    <a:pt x="555" y="429"/>
                    <a:pt x="310" y="755"/>
                    <a:pt x="131" y="1114"/>
                  </a:cubicBezTo>
                  <a:cubicBezTo>
                    <a:pt x="0" y="1374"/>
                    <a:pt x="114" y="1538"/>
                    <a:pt x="343" y="1554"/>
                  </a:cubicBezTo>
                  <a:cubicBezTo>
                    <a:pt x="392" y="1554"/>
                    <a:pt x="457" y="1554"/>
                    <a:pt x="506" y="1538"/>
                  </a:cubicBezTo>
                  <a:cubicBezTo>
                    <a:pt x="1093" y="1423"/>
                    <a:pt x="1468" y="934"/>
                    <a:pt x="1452" y="266"/>
                  </a:cubicBezTo>
                  <a:cubicBezTo>
                    <a:pt x="1452" y="233"/>
                    <a:pt x="1435" y="151"/>
                    <a:pt x="1387" y="102"/>
                  </a:cubicBezTo>
                  <a:cubicBezTo>
                    <a:pt x="1319" y="34"/>
                    <a:pt x="1205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2029900" y="1378725"/>
              <a:ext cx="26525" cy="41650"/>
            </a:xfrm>
            <a:custGeom>
              <a:avLst/>
              <a:gdLst/>
              <a:ahLst/>
              <a:cxnLst/>
              <a:rect l="l" t="t" r="r" b="b"/>
              <a:pathLst>
                <a:path w="1061" h="1666" extrusionOk="0">
                  <a:moveTo>
                    <a:pt x="718" y="203"/>
                  </a:moveTo>
                  <a:cubicBezTo>
                    <a:pt x="751" y="203"/>
                    <a:pt x="800" y="252"/>
                    <a:pt x="816" y="301"/>
                  </a:cubicBezTo>
                  <a:cubicBezTo>
                    <a:pt x="914" y="627"/>
                    <a:pt x="620" y="1280"/>
                    <a:pt x="245" y="1459"/>
                  </a:cubicBezTo>
                  <a:cubicBezTo>
                    <a:pt x="261" y="1002"/>
                    <a:pt x="392" y="627"/>
                    <a:pt x="604" y="269"/>
                  </a:cubicBezTo>
                  <a:cubicBezTo>
                    <a:pt x="637" y="236"/>
                    <a:pt x="685" y="203"/>
                    <a:pt x="718" y="203"/>
                  </a:cubicBezTo>
                  <a:close/>
                  <a:moveTo>
                    <a:pt x="834" y="0"/>
                  </a:moveTo>
                  <a:cubicBezTo>
                    <a:pt x="720" y="0"/>
                    <a:pt x="597" y="64"/>
                    <a:pt x="473" y="105"/>
                  </a:cubicBezTo>
                  <a:cubicBezTo>
                    <a:pt x="425" y="138"/>
                    <a:pt x="376" y="220"/>
                    <a:pt x="343" y="285"/>
                  </a:cubicBezTo>
                  <a:cubicBezTo>
                    <a:pt x="229" y="611"/>
                    <a:pt x="115" y="921"/>
                    <a:pt x="33" y="1247"/>
                  </a:cubicBezTo>
                  <a:cubicBezTo>
                    <a:pt x="1" y="1378"/>
                    <a:pt x="66" y="1590"/>
                    <a:pt x="147" y="1639"/>
                  </a:cubicBezTo>
                  <a:cubicBezTo>
                    <a:pt x="175" y="1657"/>
                    <a:pt x="211" y="1665"/>
                    <a:pt x="251" y="1665"/>
                  </a:cubicBezTo>
                  <a:cubicBezTo>
                    <a:pt x="350" y="1665"/>
                    <a:pt x="473" y="1615"/>
                    <a:pt x="555" y="1557"/>
                  </a:cubicBezTo>
                  <a:cubicBezTo>
                    <a:pt x="930" y="1263"/>
                    <a:pt x="1028" y="823"/>
                    <a:pt x="1061" y="269"/>
                  </a:cubicBezTo>
                  <a:cubicBezTo>
                    <a:pt x="1028" y="220"/>
                    <a:pt x="979" y="24"/>
                    <a:pt x="898" y="8"/>
                  </a:cubicBezTo>
                  <a:cubicBezTo>
                    <a:pt x="877" y="2"/>
                    <a:pt x="856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2556675" y="1228875"/>
              <a:ext cx="90950" cy="39150"/>
            </a:xfrm>
            <a:custGeom>
              <a:avLst/>
              <a:gdLst/>
              <a:ahLst/>
              <a:cxnLst/>
              <a:rect l="l" t="t" r="r" b="b"/>
              <a:pathLst>
                <a:path w="3638" h="1566" extrusionOk="0">
                  <a:moveTo>
                    <a:pt x="0" y="0"/>
                  </a:moveTo>
                  <a:lnTo>
                    <a:pt x="0" y="0"/>
                  </a:lnTo>
                  <a:cubicBezTo>
                    <a:pt x="147" y="131"/>
                    <a:pt x="310" y="245"/>
                    <a:pt x="490" y="310"/>
                  </a:cubicBezTo>
                  <a:cubicBezTo>
                    <a:pt x="995" y="522"/>
                    <a:pt x="1501" y="718"/>
                    <a:pt x="2006" y="930"/>
                  </a:cubicBezTo>
                  <a:cubicBezTo>
                    <a:pt x="2414" y="1109"/>
                    <a:pt x="2805" y="1305"/>
                    <a:pt x="3229" y="1484"/>
                  </a:cubicBezTo>
                  <a:cubicBezTo>
                    <a:pt x="3344" y="1533"/>
                    <a:pt x="3474" y="1533"/>
                    <a:pt x="3604" y="1566"/>
                  </a:cubicBezTo>
                  <a:cubicBezTo>
                    <a:pt x="3621" y="1517"/>
                    <a:pt x="3637" y="1484"/>
                    <a:pt x="3637" y="1435"/>
                  </a:cubicBezTo>
                  <a:cubicBezTo>
                    <a:pt x="2430" y="930"/>
                    <a:pt x="1289" y="29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2206025" y="1421300"/>
              <a:ext cx="16350" cy="72600"/>
            </a:xfrm>
            <a:custGeom>
              <a:avLst/>
              <a:gdLst/>
              <a:ahLst/>
              <a:cxnLst/>
              <a:rect l="l" t="t" r="r" b="b"/>
              <a:pathLst>
                <a:path w="654" h="2904" extrusionOk="0">
                  <a:moveTo>
                    <a:pt x="653" y="1"/>
                  </a:moveTo>
                  <a:cubicBezTo>
                    <a:pt x="311" y="360"/>
                    <a:pt x="1" y="2578"/>
                    <a:pt x="262" y="2904"/>
                  </a:cubicBezTo>
                  <a:cubicBezTo>
                    <a:pt x="392" y="1893"/>
                    <a:pt x="523" y="947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1840725" y="1262700"/>
              <a:ext cx="71775" cy="38750"/>
            </a:xfrm>
            <a:custGeom>
              <a:avLst/>
              <a:gdLst/>
              <a:ahLst/>
              <a:cxnLst/>
              <a:rect l="l" t="t" r="r" b="b"/>
              <a:pathLst>
                <a:path w="2871" h="1550" extrusionOk="0">
                  <a:moveTo>
                    <a:pt x="2862" y="0"/>
                  </a:moveTo>
                  <a:cubicBezTo>
                    <a:pt x="2599" y="0"/>
                    <a:pt x="194" y="1292"/>
                    <a:pt x="0" y="1550"/>
                  </a:cubicBezTo>
                  <a:cubicBezTo>
                    <a:pt x="278" y="1550"/>
                    <a:pt x="2691" y="245"/>
                    <a:pt x="2871" y="1"/>
                  </a:cubicBezTo>
                  <a:cubicBezTo>
                    <a:pt x="2868" y="0"/>
                    <a:pt x="2865" y="0"/>
                    <a:pt x="2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>
              <a:off x="2514275" y="1210475"/>
              <a:ext cx="29775" cy="14750"/>
            </a:xfrm>
            <a:custGeom>
              <a:avLst/>
              <a:gdLst/>
              <a:ahLst/>
              <a:cxnLst/>
              <a:rect l="l" t="t" r="r" b="b"/>
              <a:pathLst>
                <a:path w="1191" h="590" extrusionOk="0">
                  <a:moveTo>
                    <a:pt x="96" y="1"/>
                  </a:moveTo>
                  <a:cubicBezTo>
                    <a:pt x="90" y="1"/>
                    <a:pt x="86" y="1"/>
                    <a:pt x="82" y="2"/>
                  </a:cubicBezTo>
                  <a:cubicBezTo>
                    <a:pt x="49" y="2"/>
                    <a:pt x="0" y="35"/>
                    <a:pt x="0" y="67"/>
                  </a:cubicBezTo>
                  <a:cubicBezTo>
                    <a:pt x="0" y="100"/>
                    <a:pt x="16" y="165"/>
                    <a:pt x="49" y="182"/>
                  </a:cubicBezTo>
                  <a:cubicBezTo>
                    <a:pt x="392" y="361"/>
                    <a:pt x="734" y="557"/>
                    <a:pt x="1191" y="589"/>
                  </a:cubicBezTo>
                  <a:cubicBezTo>
                    <a:pt x="1096" y="432"/>
                    <a:pt x="256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>
              <a:off x="2486550" y="1341400"/>
              <a:ext cx="10625" cy="26525"/>
            </a:xfrm>
            <a:custGeom>
              <a:avLst/>
              <a:gdLst/>
              <a:ahLst/>
              <a:cxnLst/>
              <a:rect l="l" t="t" r="r" b="b"/>
              <a:pathLst>
                <a:path w="425" h="1061" extrusionOk="0">
                  <a:moveTo>
                    <a:pt x="212" y="0"/>
                  </a:moveTo>
                  <a:lnTo>
                    <a:pt x="212" y="0"/>
                  </a:lnTo>
                  <a:cubicBezTo>
                    <a:pt x="33" y="261"/>
                    <a:pt x="0" y="897"/>
                    <a:pt x="163" y="1060"/>
                  </a:cubicBezTo>
                  <a:cubicBezTo>
                    <a:pt x="392" y="816"/>
                    <a:pt x="424" y="18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>
              <a:off x="2510200" y="1370350"/>
              <a:ext cx="13050" cy="27325"/>
            </a:xfrm>
            <a:custGeom>
              <a:avLst/>
              <a:gdLst/>
              <a:ahLst/>
              <a:cxnLst/>
              <a:rect l="l" t="t" r="r" b="b"/>
              <a:pathLst>
                <a:path w="522" h="1093" extrusionOk="0">
                  <a:moveTo>
                    <a:pt x="392" y="0"/>
                  </a:moveTo>
                  <a:cubicBezTo>
                    <a:pt x="163" y="180"/>
                    <a:pt x="0" y="832"/>
                    <a:pt x="131" y="1093"/>
                  </a:cubicBezTo>
                  <a:cubicBezTo>
                    <a:pt x="343" y="881"/>
                    <a:pt x="522" y="212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>
              <a:off x="2500000" y="1355675"/>
              <a:ext cx="9000" cy="26525"/>
            </a:xfrm>
            <a:custGeom>
              <a:avLst/>
              <a:gdLst/>
              <a:ahLst/>
              <a:cxnLst/>
              <a:rect l="l" t="t" r="r" b="b"/>
              <a:pathLst>
                <a:path w="360" h="1061" extrusionOk="0">
                  <a:moveTo>
                    <a:pt x="278" y="0"/>
                  </a:moveTo>
                  <a:cubicBezTo>
                    <a:pt x="229" y="49"/>
                    <a:pt x="147" y="82"/>
                    <a:pt x="131" y="131"/>
                  </a:cubicBezTo>
                  <a:cubicBezTo>
                    <a:pt x="82" y="359"/>
                    <a:pt x="49" y="587"/>
                    <a:pt x="0" y="848"/>
                  </a:cubicBezTo>
                  <a:cubicBezTo>
                    <a:pt x="17" y="864"/>
                    <a:pt x="33" y="913"/>
                    <a:pt x="49" y="946"/>
                  </a:cubicBezTo>
                  <a:cubicBezTo>
                    <a:pt x="66" y="979"/>
                    <a:pt x="82" y="1011"/>
                    <a:pt x="98" y="1060"/>
                  </a:cubicBezTo>
                  <a:cubicBezTo>
                    <a:pt x="131" y="1011"/>
                    <a:pt x="163" y="979"/>
                    <a:pt x="196" y="946"/>
                  </a:cubicBezTo>
                  <a:cubicBezTo>
                    <a:pt x="212" y="913"/>
                    <a:pt x="245" y="881"/>
                    <a:pt x="261" y="832"/>
                  </a:cubicBezTo>
                  <a:cubicBezTo>
                    <a:pt x="310" y="620"/>
                    <a:pt x="327" y="391"/>
                    <a:pt x="359" y="163"/>
                  </a:cubicBezTo>
                  <a:cubicBezTo>
                    <a:pt x="359" y="114"/>
                    <a:pt x="310" y="49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>
              <a:off x="2220300" y="1303875"/>
              <a:ext cx="20000" cy="21225"/>
            </a:xfrm>
            <a:custGeom>
              <a:avLst/>
              <a:gdLst/>
              <a:ahLst/>
              <a:cxnLst/>
              <a:rect l="l" t="t" r="r" b="b"/>
              <a:pathLst>
                <a:path w="800" h="849" extrusionOk="0">
                  <a:moveTo>
                    <a:pt x="800" y="1"/>
                  </a:moveTo>
                  <a:cubicBezTo>
                    <a:pt x="555" y="33"/>
                    <a:pt x="33" y="555"/>
                    <a:pt x="1" y="849"/>
                  </a:cubicBezTo>
                  <a:cubicBezTo>
                    <a:pt x="311" y="751"/>
                    <a:pt x="767" y="262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>
              <a:off x="2221925" y="1283500"/>
              <a:ext cx="21650" cy="20825"/>
            </a:xfrm>
            <a:custGeom>
              <a:avLst/>
              <a:gdLst/>
              <a:ahLst/>
              <a:cxnLst/>
              <a:rect l="l" t="t" r="r" b="b"/>
              <a:pathLst>
                <a:path w="866" h="833" extrusionOk="0">
                  <a:moveTo>
                    <a:pt x="865" y="0"/>
                  </a:moveTo>
                  <a:cubicBezTo>
                    <a:pt x="539" y="0"/>
                    <a:pt x="1" y="506"/>
                    <a:pt x="1" y="832"/>
                  </a:cubicBezTo>
                  <a:cubicBezTo>
                    <a:pt x="376" y="620"/>
                    <a:pt x="621" y="327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>
              <a:off x="2617000" y="1198275"/>
              <a:ext cx="15525" cy="23675"/>
            </a:xfrm>
            <a:custGeom>
              <a:avLst/>
              <a:gdLst/>
              <a:ahLst/>
              <a:cxnLst/>
              <a:rect l="l" t="t" r="r" b="b"/>
              <a:pathLst>
                <a:path w="621" h="947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48"/>
                    <a:pt x="50" y="294"/>
                    <a:pt x="115" y="425"/>
                  </a:cubicBezTo>
                  <a:cubicBezTo>
                    <a:pt x="213" y="604"/>
                    <a:pt x="360" y="767"/>
                    <a:pt x="474" y="947"/>
                  </a:cubicBezTo>
                  <a:cubicBezTo>
                    <a:pt x="523" y="914"/>
                    <a:pt x="572" y="882"/>
                    <a:pt x="621" y="849"/>
                  </a:cubicBezTo>
                  <a:cubicBezTo>
                    <a:pt x="523" y="670"/>
                    <a:pt x="425" y="474"/>
                    <a:pt x="311" y="311"/>
                  </a:cubicBezTo>
                  <a:cubicBezTo>
                    <a:pt x="229" y="180"/>
                    <a:pt x="99" y="9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>
              <a:off x="2220300" y="1377675"/>
              <a:ext cx="8600" cy="28975"/>
            </a:xfrm>
            <a:custGeom>
              <a:avLst/>
              <a:gdLst/>
              <a:ahLst/>
              <a:cxnLst/>
              <a:rect l="l" t="t" r="r" b="b"/>
              <a:pathLst>
                <a:path w="344" h="1159" extrusionOk="0">
                  <a:moveTo>
                    <a:pt x="245" y="1"/>
                  </a:moveTo>
                  <a:lnTo>
                    <a:pt x="245" y="1"/>
                  </a:lnTo>
                  <a:cubicBezTo>
                    <a:pt x="50" y="164"/>
                    <a:pt x="1" y="784"/>
                    <a:pt x="164" y="1159"/>
                  </a:cubicBezTo>
                  <a:cubicBezTo>
                    <a:pt x="327" y="735"/>
                    <a:pt x="343" y="392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>
              <a:off x="2222350" y="1265550"/>
              <a:ext cx="17150" cy="16350"/>
            </a:xfrm>
            <a:custGeom>
              <a:avLst/>
              <a:gdLst/>
              <a:ahLst/>
              <a:cxnLst/>
              <a:rect l="l" t="t" r="r" b="b"/>
              <a:pathLst>
                <a:path w="686" h="654" extrusionOk="0">
                  <a:moveTo>
                    <a:pt x="685" y="1"/>
                  </a:moveTo>
                  <a:lnTo>
                    <a:pt x="685" y="1"/>
                  </a:lnTo>
                  <a:cubicBezTo>
                    <a:pt x="359" y="33"/>
                    <a:pt x="33" y="376"/>
                    <a:pt x="0" y="653"/>
                  </a:cubicBezTo>
                  <a:cubicBezTo>
                    <a:pt x="294" y="621"/>
                    <a:pt x="653" y="262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2599875" y="1196650"/>
              <a:ext cx="16350" cy="22050"/>
            </a:xfrm>
            <a:custGeom>
              <a:avLst/>
              <a:gdLst/>
              <a:ahLst/>
              <a:cxnLst/>
              <a:rect l="l" t="t" r="r" b="b"/>
              <a:pathLst>
                <a:path w="654" h="882" extrusionOk="0">
                  <a:moveTo>
                    <a:pt x="148" y="1"/>
                  </a:moveTo>
                  <a:lnTo>
                    <a:pt x="148" y="1"/>
                  </a:lnTo>
                  <a:cubicBezTo>
                    <a:pt x="1" y="294"/>
                    <a:pt x="213" y="702"/>
                    <a:pt x="572" y="881"/>
                  </a:cubicBezTo>
                  <a:lnTo>
                    <a:pt x="653" y="832"/>
                  </a:lnTo>
                  <a:cubicBezTo>
                    <a:pt x="490" y="555"/>
                    <a:pt x="327" y="294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>
              <a:off x="2635350" y="1198700"/>
              <a:ext cx="11050" cy="17250"/>
            </a:xfrm>
            <a:custGeom>
              <a:avLst/>
              <a:gdLst/>
              <a:ahLst/>
              <a:cxnLst/>
              <a:rect l="l" t="t" r="r" b="b"/>
              <a:pathLst>
                <a:path w="442" h="690" extrusionOk="0">
                  <a:moveTo>
                    <a:pt x="131" y="0"/>
                  </a:moveTo>
                  <a:cubicBezTo>
                    <a:pt x="66" y="98"/>
                    <a:pt x="1" y="163"/>
                    <a:pt x="17" y="196"/>
                  </a:cubicBezTo>
                  <a:cubicBezTo>
                    <a:pt x="82" y="359"/>
                    <a:pt x="164" y="522"/>
                    <a:pt x="262" y="669"/>
                  </a:cubicBezTo>
                  <a:cubicBezTo>
                    <a:pt x="270" y="685"/>
                    <a:pt x="298" y="689"/>
                    <a:pt x="333" y="689"/>
                  </a:cubicBezTo>
                  <a:cubicBezTo>
                    <a:pt x="368" y="689"/>
                    <a:pt x="409" y="685"/>
                    <a:pt x="441" y="685"/>
                  </a:cubicBezTo>
                  <a:cubicBezTo>
                    <a:pt x="409" y="555"/>
                    <a:pt x="409" y="424"/>
                    <a:pt x="360" y="310"/>
                  </a:cubicBezTo>
                  <a:cubicBezTo>
                    <a:pt x="311" y="212"/>
                    <a:pt x="229" y="131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>
              <a:off x="2020125" y="1267200"/>
              <a:ext cx="17550" cy="22025"/>
            </a:xfrm>
            <a:custGeom>
              <a:avLst/>
              <a:gdLst/>
              <a:ahLst/>
              <a:cxnLst/>
              <a:rect l="l" t="t" r="r" b="b"/>
              <a:pathLst>
                <a:path w="702" h="881" extrusionOk="0">
                  <a:moveTo>
                    <a:pt x="604" y="0"/>
                  </a:moveTo>
                  <a:cubicBezTo>
                    <a:pt x="359" y="245"/>
                    <a:pt x="147" y="506"/>
                    <a:pt x="0" y="799"/>
                  </a:cubicBezTo>
                  <a:cubicBezTo>
                    <a:pt x="33" y="832"/>
                    <a:pt x="65" y="848"/>
                    <a:pt x="98" y="881"/>
                  </a:cubicBezTo>
                  <a:cubicBezTo>
                    <a:pt x="294" y="620"/>
                    <a:pt x="506" y="343"/>
                    <a:pt x="701" y="82"/>
                  </a:cubicBezTo>
                  <a:cubicBezTo>
                    <a:pt x="669" y="49"/>
                    <a:pt x="636" y="33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>
              <a:off x="2038475" y="1504300"/>
              <a:ext cx="177775" cy="33225"/>
            </a:xfrm>
            <a:custGeom>
              <a:avLst/>
              <a:gdLst/>
              <a:ahLst/>
              <a:cxnLst/>
              <a:rect l="l" t="t" r="r" b="b"/>
              <a:pathLst>
                <a:path w="7111" h="1329" extrusionOk="0">
                  <a:moveTo>
                    <a:pt x="146" y="0"/>
                  </a:moveTo>
                  <a:cubicBezTo>
                    <a:pt x="101" y="0"/>
                    <a:pt x="54" y="8"/>
                    <a:pt x="0" y="8"/>
                  </a:cubicBezTo>
                  <a:cubicBezTo>
                    <a:pt x="49" y="73"/>
                    <a:pt x="65" y="171"/>
                    <a:pt x="114" y="203"/>
                  </a:cubicBezTo>
                  <a:cubicBezTo>
                    <a:pt x="261" y="285"/>
                    <a:pt x="408" y="334"/>
                    <a:pt x="571" y="383"/>
                  </a:cubicBezTo>
                  <a:cubicBezTo>
                    <a:pt x="1712" y="709"/>
                    <a:pt x="2838" y="1100"/>
                    <a:pt x="4045" y="1149"/>
                  </a:cubicBezTo>
                  <a:lnTo>
                    <a:pt x="4045" y="1166"/>
                  </a:lnTo>
                  <a:cubicBezTo>
                    <a:pt x="4958" y="1215"/>
                    <a:pt x="5855" y="1280"/>
                    <a:pt x="6768" y="1329"/>
                  </a:cubicBezTo>
                  <a:cubicBezTo>
                    <a:pt x="6882" y="1329"/>
                    <a:pt x="6996" y="1280"/>
                    <a:pt x="7111" y="1247"/>
                  </a:cubicBezTo>
                  <a:cubicBezTo>
                    <a:pt x="7111" y="1215"/>
                    <a:pt x="7111" y="1166"/>
                    <a:pt x="7111" y="1117"/>
                  </a:cubicBezTo>
                  <a:cubicBezTo>
                    <a:pt x="6964" y="1100"/>
                    <a:pt x="6833" y="1068"/>
                    <a:pt x="6687" y="1068"/>
                  </a:cubicBezTo>
                  <a:cubicBezTo>
                    <a:pt x="5447" y="970"/>
                    <a:pt x="4208" y="937"/>
                    <a:pt x="3001" y="758"/>
                  </a:cubicBezTo>
                  <a:cubicBezTo>
                    <a:pt x="2055" y="611"/>
                    <a:pt x="1142" y="252"/>
                    <a:pt x="212" y="8"/>
                  </a:cubicBezTo>
                  <a:cubicBezTo>
                    <a:pt x="190" y="2"/>
                    <a:pt x="169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>
              <a:off x="2343425" y="1480425"/>
              <a:ext cx="113375" cy="34575"/>
            </a:xfrm>
            <a:custGeom>
              <a:avLst/>
              <a:gdLst/>
              <a:ahLst/>
              <a:cxnLst/>
              <a:rect l="l" t="t" r="r" b="b"/>
              <a:pathLst>
                <a:path w="4535" h="1383" extrusionOk="0">
                  <a:moveTo>
                    <a:pt x="4535" y="0"/>
                  </a:moveTo>
                  <a:lnTo>
                    <a:pt x="4535" y="0"/>
                  </a:lnTo>
                  <a:cubicBezTo>
                    <a:pt x="3034" y="457"/>
                    <a:pt x="1518" y="914"/>
                    <a:pt x="1" y="1370"/>
                  </a:cubicBezTo>
                  <a:cubicBezTo>
                    <a:pt x="22" y="1379"/>
                    <a:pt x="54" y="1383"/>
                    <a:pt x="95" y="1383"/>
                  </a:cubicBezTo>
                  <a:cubicBezTo>
                    <a:pt x="214" y="1383"/>
                    <a:pt x="411" y="1349"/>
                    <a:pt x="653" y="1289"/>
                  </a:cubicBezTo>
                  <a:cubicBezTo>
                    <a:pt x="751" y="1273"/>
                    <a:pt x="849" y="1256"/>
                    <a:pt x="963" y="1224"/>
                  </a:cubicBezTo>
                  <a:cubicBezTo>
                    <a:pt x="1175" y="1175"/>
                    <a:pt x="1403" y="1109"/>
                    <a:pt x="1648" y="1044"/>
                  </a:cubicBezTo>
                  <a:cubicBezTo>
                    <a:pt x="1762" y="1012"/>
                    <a:pt x="1876" y="979"/>
                    <a:pt x="1991" y="946"/>
                  </a:cubicBezTo>
                  <a:cubicBezTo>
                    <a:pt x="2023" y="930"/>
                    <a:pt x="2056" y="930"/>
                    <a:pt x="2088" y="914"/>
                  </a:cubicBezTo>
                  <a:cubicBezTo>
                    <a:pt x="3148" y="604"/>
                    <a:pt x="4274" y="196"/>
                    <a:pt x="4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1877000" y="1407025"/>
              <a:ext cx="10625" cy="30200"/>
            </a:xfrm>
            <a:custGeom>
              <a:avLst/>
              <a:gdLst/>
              <a:ahLst/>
              <a:cxnLst/>
              <a:rect l="l" t="t" r="r" b="b"/>
              <a:pathLst>
                <a:path w="425" h="1208" extrusionOk="0">
                  <a:moveTo>
                    <a:pt x="164" y="1"/>
                  </a:moveTo>
                  <a:cubicBezTo>
                    <a:pt x="99" y="131"/>
                    <a:pt x="50" y="246"/>
                    <a:pt x="1" y="343"/>
                  </a:cubicBezTo>
                  <a:cubicBezTo>
                    <a:pt x="66" y="621"/>
                    <a:pt x="115" y="849"/>
                    <a:pt x="180" y="1061"/>
                  </a:cubicBezTo>
                  <a:cubicBezTo>
                    <a:pt x="197" y="1126"/>
                    <a:pt x="294" y="1159"/>
                    <a:pt x="360" y="1208"/>
                  </a:cubicBezTo>
                  <a:cubicBezTo>
                    <a:pt x="376" y="1143"/>
                    <a:pt x="425" y="1077"/>
                    <a:pt x="409" y="1012"/>
                  </a:cubicBezTo>
                  <a:cubicBezTo>
                    <a:pt x="392" y="800"/>
                    <a:pt x="360" y="588"/>
                    <a:pt x="311" y="392"/>
                  </a:cubicBezTo>
                  <a:cubicBezTo>
                    <a:pt x="278" y="262"/>
                    <a:pt x="213" y="13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2609675" y="1365450"/>
              <a:ext cx="33875" cy="21625"/>
            </a:xfrm>
            <a:custGeom>
              <a:avLst/>
              <a:gdLst/>
              <a:ahLst/>
              <a:cxnLst/>
              <a:rect l="l" t="t" r="r" b="b"/>
              <a:pathLst>
                <a:path w="1355" h="865" extrusionOk="0">
                  <a:moveTo>
                    <a:pt x="1289" y="0"/>
                  </a:moveTo>
                  <a:cubicBezTo>
                    <a:pt x="1093" y="98"/>
                    <a:pt x="914" y="212"/>
                    <a:pt x="734" y="310"/>
                  </a:cubicBezTo>
                  <a:cubicBezTo>
                    <a:pt x="490" y="457"/>
                    <a:pt x="245" y="588"/>
                    <a:pt x="0" y="718"/>
                  </a:cubicBezTo>
                  <a:cubicBezTo>
                    <a:pt x="17" y="767"/>
                    <a:pt x="49" y="816"/>
                    <a:pt x="66" y="865"/>
                  </a:cubicBezTo>
                  <a:cubicBezTo>
                    <a:pt x="196" y="816"/>
                    <a:pt x="327" y="767"/>
                    <a:pt x="457" y="702"/>
                  </a:cubicBezTo>
                  <a:cubicBezTo>
                    <a:pt x="783" y="539"/>
                    <a:pt x="1077" y="343"/>
                    <a:pt x="1354" y="115"/>
                  </a:cubicBezTo>
                  <a:cubicBezTo>
                    <a:pt x="1338" y="66"/>
                    <a:pt x="1305" y="33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2595800" y="1390875"/>
              <a:ext cx="31825" cy="17000"/>
            </a:xfrm>
            <a:custGeom>
              <a:avLst/>
              <a:gdLst/>
              <a:ahLst/>
              <a:cxnLst/>
              <a:rect l="l" t="t" r="r" b="b"/>
              <a:pathLst>
                <a:path w="1273" h="680" extrusionOk="0">
                  <a:moveTo>
                    <a:pt x="1143" y="1"/>
                  </a:moveTo>
                  <a:cubicBezTo>
                    <a:pt x="1014" y="1"/>
                    <a:pt x="846" y="55"/>
                    <a:pt x="670" y="125"/>
                  </a:cubicBezTo>
                  <a:cubicBezTo>
                    <a:pt x="392" y="256"/>
                    <a:pt x="115" y="435"/>
                    <a:pt x="1" y="598"/>
                  </a:cubicBezTo>
                  <a:lnTo>
                    <a:pt x="17" y="598"/>
                  </a:lnTo>
                  <a:cubicBezTo>
                    <a:pt x="34" y="614"/>
                    <a:pt x="50" y="647"/>
                    <a:pt x="66" y="680"/>
                  </a:cubicBezTo>
                  <a:cubicBezTo>
                    <a:pt x="164" y="631"/>
                    <a:pt x="262" y="582"/>
                    <a:pt x="360" y="533"/>
                  </a:cubicBezTo>
                  <a:cubicBezTo>
                    <a:pt x="670" y="353"/>
                    <a:pt x="979" y="190"/>
                    <a:pt x="1273" y="27"/>
                  </a:cubicBezTo>
                  <a:cubicBezTo>
                    <a:pt x="1237" y="9"/>
                    <a:pt x="1192" y="1"/>
                    <a:pt x="1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2636575" y="1323375"/>
              <a:ext cx="28575" cy="22125"/>
            </a:xfrm>
            <a:custGeom>
              <a:avLst/>
              <a:gdLst/>
              <a:ahLst/>
              <a:cxnLst/>
              <a:rect l="l" t="t" r="r" b="b"/>
              <a:pathLst>
                <a:path w="1143" h="885" extrusionOk="0">
                  <a:moveTo>
                    <a:pt x="1102" y="0"/>
                  </a:moveTo>
                  <a:cubicBezTo>
                    <a:pt x="1010" y="0"/>
                    <a:pt x="895" y="45"/>
                    <a:pt x="767" y="102"/>
                  </a:cubicBezTo>
                  <a:cubicBezTo>
                    <a:pt x="408" y="297"/>
                    <a:pt x="1" y="672"/>
                    <a:pt x="1" y="884"/>
                  </a:cubicBezTo>
                  <a:cubicBezTo>
                    <a:pt x="196" y="770"/>
                    <a:pt x="392" y="656"/>
                    <a:pt x="555" y="509"/>
                  </a:cubicBezTo>
                  <a:cubicBezTo>
                    <a:pt x="767" y="362"/>
                    <a:pt x="963" y="199"/>
                    <a:pt x="1142" y="4"/>
                  </a:cubicBezTo>
                  <a:cubicBezTo>
                    <a:pt x="1130" y="2"/>
                    <a:pt x="1116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2265550" y="1537400"/>
              <a:ext cx="23275" cy="18300"/>
            </a:xfrm>
            <a:custGeom>
              <a:avLst/>
              <a:gdLst/>
              <a:ahLst/>
              <a:cxnLst/>
              <a:rect l="l" t="t" r="r" b="b"/>
              <a:pathLst>
                <a:path w="931" h="732" extrusionOk="0">
                  <a:moveTo>
                    <a:pt x="132" y="0"/>
                  </a:moveTo>
                  <a:cubicBezTo>
                    <a:pt x="103" y="0"/>
                    <a:pt x="47" y="24"/>
                    <a:pt x="34" y="37"/>
                  </a:cubicBezTo>
                  <a:cubicBezTo>
                    <a:pt x="17" y="86"/>
                    <a:pt x="1" y="168"/>
                    <a:pt x="34" y="200"/>
                  </a:cubicBezTo>
                  <a:cubicBezTo>
                    <a:pt x="262" y="380"/>
                    <a:pt x="490" y="559"/>
                    <a:pt x="735" y="722"/>
                  </a:cubicBezTo>
                  <a:cubicBezTo>
                    <a:pt x="741" y="729"/>
                    <a:pt x="750" y="731"/>
                    <a:pt x="761" y="731"/>
                  </a:cubicBezTo>
                  <a:cubicBezTo>
                    <a:pt x="804" y="731"/>
                    <a:pt x="878" y="686"/>
                    <a:pt x="931" y="673"/>
                  </a:cubicBezTo>
                  <a:cubicBezTo>
                    <a:pt x="914" y="608"/>
                    <a:pt x="898" y="592"/>
                    <a:pt x="898" y="576"/>
                  </a:cubicBezTo>
                  <a:cubicBezTo>
                    <a:pt x="653" y="396"/>
                    <a:pt x="409" y="200"/>
                    <a:pt x="148" y="5"/>
                  </a:cubicBezTo>
                  <a:cubicBezTo>
                    <a:pt x="145" y="2"/>
                    <a:pt x="139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1824000" y="1365775"/>
              <a:ext cx="12250" cy="27025"/>
            </a:xfrm>
            <a:custGeom>
              <a:avLst/>
              <a:gdLst/>
              <a:ahLst/>
              <a:cxnLst/>
              <a:rect l="l" t="t" r="r" b="b"/>
              <a:pathLst>
                <a:path w="490" h="1081" extrusionOk="0">
                  <a:moveTo>
                    <a:pt x="223" y="1"/>
                  </a:moveTo>
                  <a:cubicBezTo>
                    <a:pt x="218" y="1"/>
                    <a:pt x="215" y="2"/>
                    <a:pt x="213" y="4"/>
                  </a:cubicBezTo>
                  <a:cubicBezTo>
                    <a:pt x="164" y="4"/>
                    <a:pt x="99" y="53"/>
                    <a:pt x="82" y="102"/>
                  </a:cubicBezTo>
                  <a:cubicBezTo>
                    <a:pt x="1" y="314"/>
                    <a:pt x="213" y="950"/>
                    <a:pt x="490" y="1080"/>
                  </a:cubicBezTo>
                  <a:cubicBezTo>
                    <a:pt x="425" y="738"/>
                    <a:pt x="376" y="411"/>
                    <a:pt x="311" y="69"/>
                  </a:cubicBezTo>
                  <a:cubicBezTo>
                    <a:pt x="311" y="41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2242325" y="1537925"/>
              <a:ext cx="21225" cy="17550"/>
            </a:xfrm>
            <a:custGeom>
              <a:avLst/>
              <a:gdLst/>
              <a:ahLst/>
              <a:cxnLst/>
              <a:rect l="l" t="t" r="r" b="b"/>
              <a:pathLst>
                <a:path w="849" h="702" extrusionOk="0">
                  <a:moveTo>
                    <a:pt x="131" y="0"/>
                  </a:moveTo>
                  <a:cubicBezTo>
                    <a:pt x="131" y="0"/>
                    <a:pt x="0" y="98"/>
                    <a:pt x="0" y="147"/>
                  </a:cubicBezTo>
                  <a:cubicBezTo>
                    <a:pt x="17" y="342"/>
                    <a:pt x="539" y="701"/>
                    <a:pt x="767" y="701"/>
                  </a:cubicBezTo>
                  <a:cubicBezTo>
                    <a:pt x="799" y="669"/>
                    <a:pt x="832" y="652"/>
                    <a:pt x="848" y="620"/>
                  </a:cubicBezTo>
                  <a:cubicBezTo>
                    <a:pt x="604" y="408"/>
                    <a:pt x="375" y="19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2626800" y="1346275"/>
              <a:ext cx="28550" cy="19600"/>
            </a:xfrm>
            <a:custGeom>
              <a:avLst/>
              <a:gdLst/>
              <a:ahLst/>
              <a:cxnLst/>
              <a:rect l="l" t="t" r="r" b="b"/>
              <a:pathLst>
                <a:path w="1142" h="784" extrusionOk="0">
                  <a:moveTo>
                    <a:pt x="1142" y="1"/>
                  </a:moveTo>
                  <a:cubicBezTo>
                    <a:pt x="930" y="50"/>
                    <a:pt x="751" y="148"/>
                    <a:pt x="587" y="246"/>
                  </a:cubicBezTo>
                  <a:cubicBezTo>
                    <a:pt x="375" y="376"/>
                    <a:pt x="196" y="523"/>
                    <a:pt x="0" y="653"/>
                  </a:cubicBezTo>
                  <a:cubicBezTo>
                    <a:pt x="33" y="702"/>
                    <a:pt x="49" y="735"/>
                    <a:pt x="82" y="767"/>
                  </a:cubicBezTo>
                  <a:lnTo>
                    <a:pt x="82" y="784"/>
                  </a:lnTo>
                  <a:cubicBezTo>
                    <a:pt x="163" y="735"/>
                    <a:pt x="261" y="686"/>
                    <a:pt x="343" y="637"/>
                  </a:cubicBezTo>
                  <a:cubicBezTo>
                    <a:pt x="636" y="458"/>
                    <a:pt x="914" y="262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1841525" y="1381750"/>
              <a:ext cx="8200" cy="26200"/>
            </a:xfrm>
            <a:custGeom>
              <a:avLst/>
              <a:gdLst/>
              <a:ahLst/>
              <a:cxnLst/>
              <a:rect l="l" t="t" r="r" b="b"/>
              <a:pathLst>
                <a:path w="328" h="1048" extrusionOk="0">
                  <a:moveTo>
                    <a:pt x="197" y="1"/>
                  </a:moveTo>
                  <a:cubicBezTo>
                    <a:pt x="164" y="17"/>
                    <a:pt x="131" y="17"/>
                    <a:pt x="99" y="17"/>
                  </a:cubicBezTo>
                  <a:cubicBezTo>
                    <a:pt x="1" y="164"/>
                    <a:pt x="50" y="963"/>
                    <a:pt x="164" y="1045"/>
                  </a:cubicBezTo>
                  <a:cubicBezTo>
                    <a:pt x="169" y="1047"/>
                    <a:pt x="175" y="1048"/>
                    <a:pt x="183" y="1048"/>
                  </a:cubicBezTo>
                  <a:cubicBezTo>
                    <a:pt x="231" y="1048"/>
                    <a:pt x="327" y="1010"/>
                    <a:pt x="327" y="996"/>
                  </a:cubicBezTo>
                  <a:cubicBezTo>
                    <a:pt x="295" y="669"/>
                    <a:pt x="246" y="327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2003800" y="1486550"/>
              <a:ext cx="23675" cy="14300"/>
            </a:xfrm>
            <a:custGeom>
              <a:avLst/>
              <a:gdLst/>
              <a:ahLst/>
              <a:cxnLst/>
              <a:rect l="l" t="t" r="r" b="b"/>
              <a:pathLst>
                <a:path w="947" h="572" extrusionOk="0">
                  <a:moveTo>
                    <a:pt x="82" y="0"/>
                  </a:moveTo>
                  <a:cubicBezTo>
                    <a:pt x="50" y="65"/>
                    <a:pt x="1" y="163"/>
                    <a:pt x="17" y="180"/>
                  </a:cubicBezTo>
                  <a:cubicBezTo>
                    <a:pt x="267" y="398"/>
                    <a:pt x="517" y="572"/>
                    <a:pt x="838" y="572"/>
                  </a:cubicBezTo>
                  <a:cubicBezTo>
                    <a:pt x="853" y="572"/>
                    <a:pt x="867" y="572"/>
                    <a:pt x="881" y="571"/>
                  </a:cubicBezTo>
                  <a:cubicBezTo>
                    <a:pt x="898" y="538"/>
                    <a:pt x="930" y="489"/>
                    <a:pt x="947" y="457"/>
                  </a:cubicBezTo>
                  <a:cubicBezTo>
                    <a:pt x="653" y="310"/>
                    <a:pt x="360" y="147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2288800" y="1536675"/>
              <a:ext cx="21625" cy="14725"/>
            </a:xfrm>
            <a:custGeom>
              <a:avLst/>
              <a:gdLst/>
              <a:ahLst/>
              <a:cxnLst/>
              <a:rect l="l" t="t" r="r" b="b"/>
              <a:pathLst>
                <a:path w="865" h="589" extrusionOk="0">
                  <a:moveTo>
                    <a:pt x="106" y="1"/>
                  </a:moveTo>
                  <a:cubicBezTo>
                    <a:pt x="103" y="1"/>
                    <a:pt x="101" y="1"/>
                    <a:pt x="98" y="1"/>
                  </a:cubicBezTo>
                  <a:cubicBezTo>
                    <a:pt x="66" y="1"/>
                    <a:pt x="1" y="115"/>
                    <a:pt x="17" y="148"/>
                  </a:cubicBezTo>
                  <a:cubicBezTo>
                    <a:pt x="80" y="322"/>
                    <a:pt x="606" y="589"/>
                    <a:pt x="845" y="589"/>
                  </a:cubicBezTo>
                  <a:cubicBezTo>
                    <a:pt x="852" y="589"/>
                    <a:pt x="858" y="589"/>
                    <a:pt x="865" y="588"/>
                  </a:cubicBezTo>
                  <a:cubicBezTo>
                    <a:pt x="801" y="428"/>
                    <a:pt x="249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1856625" y="1396025"/>
              <a:ext cx="8575" cy="21225"/>
            </a:xfrm>
            <a:custGeom>
              <a:avLst/>
              <a:gdLst/>
              <a:ahLst/>
              <a:cxnLst/>
              <a:rect l="l" t="t" r="r" b="b"/>
              <a:pathLst>
                <a:path w="343" h="849" extrusionOk="0">
                  <a:moveTo>
                    <a:pt x="147" y="1"/>
                  </a:moveTo>
                  <a:cubicBezTo>
                    <a:pt x="98" y="17"/>
                    <a:pt x="49" y="33"/>
                    <a:pt x="0" y="50"/>
                  </a:cubicBezTo>
                  <a:cubicBezTo>
                    <a:pt x="66" y="310"/>
                    <a:pt x="147" y="588"/>
                    <a:pt x="212" y="849"/>
                  </a:cubicBezTo>
                  <a:cubicBezTo>
                    <a:pt x="245" y="832"/>
                    <a:pt x="294" y="816"/>
                    <a:pt x="343" y="816"/>
                  </a:cubicBezTo>
                  <a:cubicBezTo>
                    <a:pt x="310" y="539"/>
                    <a:pt x="310" y="245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2469825" y="1464125"/>
              <a:ext cx="17150" cy="12650"/>
            </a:xfrm>
            <a:custGeom>
              <a:avLst/>
              <a:gdLst/>
              <a:ahLst/>
              <a:cxnLst/>
              <a:rect l="l" t="t" r="r" b="b"/>
              <a:pathLst>
                <a:path w="686" h="506" extrusionOk="0">
                  <a:moveTo>
                    <a:pt x="604" y="0"/>
                  </a:moveTo>
                  <a:cubicBezTo>
                    <a:pt x="408" y="131"/>
                    <a:pt x="196" y="261"/>
                    <a:pt x="1" y="408"/>
                  </a:cubicBezTo>
                  <a:cubicBezTo>
                    <a:pt x="17" y="440"/>
                    <a:pt x="49" y="473"/>
                    <a:pt x="66" y="506"/>
                  </a:cubicBezTo>
                  <a:cubicBezTo>
                    <a:pt x="343" y="489"/>
                    <a:pt x="522" y="310"/>
                    <a:pt x="686" y="131"/>
                  </a:cubicBezTo>
                  <a:lnTo>
                    <a:pt x="686" y="114"/>
                  </a:lnTo>
                  <a:cubicBezTo>
                    <a:pt x="653" y="82"/>
                    <a:pt x="637" y="33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7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4" name="Google Shape;282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31"/>
          <p:cNvSpPr txBox="1">
            <a:spLocks noGrp="1"/>
          </p:cNvSpPr>
          <p:nvPr>
            <p:ph type="body" idx="1"/>
          </p:nvPr>
        </p:nvSpPr>
        <p:spPr>
          <a:xfrm>
            <a:off x="853500" y="1199247"/>
            <a:ext cx="41133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26" name="Google Shape;2826;p31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4" name="Google Shape;283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5" name="Google Shape;2835;p33"/>
          <p:cNvSpPr/>
          <p:nvPr/>
        </p:nvSpPr>
        <p:spPr>
          <a:xfrm>
            <a:off x="-18300" y="-7292"/>
            <a:ext cx="9180600" cy="1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33"/>
          <p:cNvSpPr/>
          <p:nvPr/>
        </p:nvSpPr>
        <p:spPr>
          <a:xfrm>
            <a:off x="-18225" y="5034092"/>
            <a:ext cx="9180600" cy="1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33"/>
          <p:cNvSpPr/>
          <p:nvPr/>
        </p:nvSpPr>
        <p:spPr>
          <a:xfrm rot="5400000">
            <a:off x="-2420325" y="2512775"/>
            <a:ext cx="4935300" cy="11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33"/>
          <p:cNvSpPr/>
          <p:nvPr/>
        </p:nvSpPr>
        <p:spPr>
          <a:xfrm rot="5400000">
            <a:off x="6625292" y="2512775"/>
            <a:ext cx="4935300" cy="11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33"/>
          <p:cNvSpPr/>
          <p:nvPr/>
        </p:nvSpPr>
        <p:spPr>
          <a:xfrm>
            <a:off x="168600" y="167725"/>
            <a:ext cx="8806800" cy="480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2" name="Google Shape;2842;p34"/>
          <p:cNvGrpSpPr/>
          <p:nvPr/>
        </p:nvGrpSpPr>
        <p:grpSpPr>
          <a:xfrm>
            <a:off x="0" y="0"/>
            <a:ext cx="9143993" cy="5143500"/>
            <a:chOff x="-12" y="0"/>
            <a:chExt cx="9122100" cy="5143500"/>
          </a:xfrm>
        </p:grpSpPr>
        <p:cxnSp>
          <p:nvCxnSpPr>
            <p:cNvPr id="2843" name="Google Shape;2843;p34"/>
            <p:cNvCxnSpPr/>
            <p:nvPr/>
          </p:nvCxnSpPr>
          <p:spPr>
            <a:xfrm>
              <a:off x="3668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4" name="Google Shape;2844;p34"/>
            <p:cNvCxnSpPr/>
            <p:nvPr/>
          </p:nvCxnSpPr>
          <p:spPr>
            <a:xfrm>
              <a:off x="73256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5" name="Google Shape;2845;p34"/>
            <p:cNvCxnSpPr/>
            <p:nvPr/>
          </p:nvCxnSpPr>
          <p:spPr>
            <a:xfrm>
              <a:off x="109822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6" name="Google Shape;2846;p34"/>
            <p:cNvCxnSpPr/>
            <p:nvPr/>
          </p:nvCxnSpPr>
          <p:spPr>
            <a:xfrm>
              <a:off x="146388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7" name="Google Shape;2847;p34"/>
            <p:cNvCxnSpPr/>
            <p:nvPr/>
          </p:nvCxnSpPr>
          <p:spPr>
            <a:xfrm>
              <a:off x="877710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8" name="Google Shape;2848;p34"/>
            <p:cNvCxnSpPr/>
            <p:nvPr/>
          </p:nvCxnSpPr>
          <p:spPr>
            <a:xfrm>
              <a:off x="841143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9" name="Google Shape;2849;p34"/>
            <p:cNvCxnSpPr/>
            <p:nvPr/>
          </p:nvCxnSpPr>
          <p:spPr>
            <a:xfrm>
              <a:off x="804577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0" name="Google Shape;2850;p34"/>
            <p:cNvCxnSpPr/>
            <p:nvPr/>
          </p:nvCxnSpPr>
          <p:spPr>
            <a:xfrm>
              <a:off x="694879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1" name="Google Shape;2851;p34"/>
            <p:cNvCxnSpPr/>
            <p:nvPr/>
          </p:nvCxnSpPr>
          <p:spPr>
            <a:xfrm>
              <a:off x="731445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2" name="Google Shape;2852;p34"/>
            <p:cNvCxnSpPr/>
            <p:nvPr/>
          </p:nvCxnSpPr>
          <p:spPr>
            <a:xfrm>
              <a:off x="768011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3" name="Google Shape;2853;p34"/>
            <p:cNvCxnSpPr/>
            <p:nvPr/>
          </p:nvCxnSpPr>
          <p:spPr>
            <a:xfrm>
              <a:off x="658313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4" name="Google Shape;2854;p34"/>
            <p:cNvCxnSpPr/>
            <p:nvPr/>
          </p:nvCxnSpPr>
          <p:spPr>
            <a:xfrm>
              <a:off x="621747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5" name="Google Shape;2855;p34"/>
            <p:cNvCxnSpPr/>
            <p:nvPr/>
          </p:nvCxnSpPr>
          <p:spPr>
            <a:xfrm>
              <a:off x="585181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6" name="Google Shape;2856;p34"/>
            <p:cNvCxnSpPr/>
            <p:nvPr/>
          </p:nvCxnSpPr>
          <p:spPr>
            <a:xfrm>
              <a:off x="548615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7" name="Google Shape;2857;p34"/>
            <p:cNvCxnSpPr/>
            <p:nvPr/>
          </p:nvCxnSpPr>
          <p:spPr>
            <a:xfrm>
              <a:off x="5120491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8" name="Google Shape;2858;p34"/>
            <p:cNvCxnSpPr/>
            <p:nvPr/>
          </p:nvCxnSpPr>
          <p:spPr>
            <a:xfrm>
              <a:off x="475483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9" name="Google Shape;2859;p34"/>
            <p:cNvCxnSpPr/>
            <p:nvPr/>
          </p:nvCxnSpPr>
          <p:spPr>
            <a:xfrm>
              <a:off x="4389170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0" name="Google Shape;2860;p34"/>
            <p:cNvCxnSpPr/>
            <p:nvPr/>
          </p:nvCxnSpPr>
          <p:spPr>
            <a:xfrm>
              <a:off x="4023509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1" name="Google Shape;2861;p34"/>
            <p:cNvCxnSpPr/>
            <p:nvPr/>
          </p:nvCxnSpPr>
          <p:spPr>
            <a:xfrm>
              <a:off x="365784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2" name="Google Shape;2862;p34"/>
            <p:cNvCxnSpPr/>
            <p:nvPr/>
          </p:nvCxnSpPr>
          <p:spPr>
            <a:xfrm>
              <a:off x="3292187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3" name="Google Shape;2863;p34"/>
            <p:cNvCxnSpPr/>
            <p:nvPr/>
          </p:nvCxnSpPr>
          <p:spPr>
            <a:xfrm>
              <a:off x="2926526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4" name="Google Shape;2864;p34"/>
            <p:cNvCxnSpPr/>
            <p:nvPr/>
          </p:nvCxnSpPr>
          <p:spPr>
            <a:xfrm>
              <a:off x="256086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5" name="Google Shape;2865;p34"/>
            <p:cNvCxnSpPr/>
            <p:nvPr/>
          </p:nvCxnSpPr>
          <p:spPr>
            <a:xfrm>
              <a:off x="2195204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6" name="Google Shape;2866;p34"/>
            <p:cNvCxnSpPr/>
            <p:nvPr/>
          </p:nvCxnSpPr>
          <p:spPr>
            <a:xfrm>
              <a:off x="1829543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7" name="Google Shape;2867;p34"/>
            <p:cNvCxnSpPr/>
            <p:nvPr/>
          </p:nvCxnSpPr>
          <p:spPr>
            <a:xfrm>
              <a:off x="-12" y="284375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8" name="Google Shape;2868;p34"/>
            <p:cNvCxnSpPr/>
            <p:nvPr/>
          </p:nvCxnSpPr>
          <p:spPr>
            <a:xfrm>
              <a:off x="-12" y="659944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9" name="Google Shape;2869;p34"/>
            <p:cNvCxnSpPr/>
            <p:nvPr/>
          </p:nvCxnSpPr>
          <p:spPr>
            <a:xfrm>
              <a:off x="-12" y="1035513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0" name="Google Shape;2870;p34"/>
            <p:cNvCxnSpPr/>
            <p:nvPr/>
          </p:nvCxnSpPr>
          <p:spPr>
            <a:xfrm>
              <a:off x="-12" y="1411081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1" name="Google Shape;2871;p34"/>
            <p:cNvCxnSpPr/>
            <p:nvPr/>
          </p:nvCxnSpPr>
          <p:spPr>
            <a:xfrm>
              <a:off x="-12" y="1786650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2" name="Google Shape;2872;p34"/>
            <p:cNvCxnSpPr/>
            <p:nvPr/>
          </p:nvCxnSpPr>
          <p:spPr>
            <a:xfrm>
              <a:off x="-12" y="2162219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3" name="Google Shape;2873;p34"/>
            <p:cNvCxnSpPr/>
            <p:nvPr/>
          </p:nvCxnSpPr>
          <p:spPr>
            <a:xfrm>
              <a:off x="-12" y="2537788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4" name="Google Shape;2874;p34"/>
            <p:cNvCxnSpPr/>
            <p:nvPr/>
          </p:nvCxnSpPr>
          <p:spPr>
            <a:xfrm>
              <a:off x="-12" y="3288925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5" name="Google Shape;2875;p34"/>
            <p:cNvCxnSpPr/>
            <p:nvPr/>
          </p:nvCxnSpPr>
          <p:spPr>
            <a:xfrm>
              <a:off x="-12" y="3664494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6" name="Google Shape;2876;p34"/>
            <p:cNvCxnSpPr/>
            <p:nvPr/>
          </p:nvCxnSpPr>
          <p:spPr>
            <a:xfrm>
              <a:off x="-12" y="4040063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7" name="Google Shape;2877;p34"/>
            <p:cNvCxnSpPr/>
            <p:nvPr/>
          </p:nvCxnSpPr>
          <p:spPr>
            <a:xfrm>
              <a:off x="-12" y="4415631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8" name="Google Shape;2878;p34"/>
            <p:cNvCxnSpPr/>
            <p:nvPr/>
          </p:nvCxnSpPr>
          <p:spPr>
            <a:xfrm>
              <a:off x="-12" y="4791200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9" name="Google Shape;2879;p34"/>
            <p:cNvCxnSpPr/>
            <p:nvPr/>
          </p:nvCxnSpPr>
          <p:spPr>
            <a:xfrm>
              <a:off x="-12" y="2913356"/>
              <a:ext cx="912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21"/>
          <p:cNvSpPr txBox="1">
            <a:spLocks noGrp="1"/>
          </p:cNvSpPr>
          <p:nvPr>
            <p:ph type="title"/>
          </p:nvPr>
        </p:nvSpPr>
        <p:spPr>
          <a:xfrm>
            <a:off x="694800" y="3167700"/>
            <a:ext cx="21642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7" name="Google Shape;1727;p21"/>
          <p:cNvSpPr txBox="1">
            <a:spLocks noGrp="1"/>
          </p:cNvSpPr>
          <p:nvPr>
            <p:ph type="subTitle" idx="1"/>
          </p:nvPr>
        </p:nvSpPr>
        <p:spPr>
          <a:xfrm>
            <a:off x="694800" y="3649298"/>
            <a:ext cx="224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21"/>
          <p:cNvSpPr txBox="1">
            <a:spLocks noGrp="1"/>
          </p:cNvSpPr>
          <p:nvPr>
            <p:ph type="title" idx="2"/>
          </p:nvPr>
        </p:nvSpPr>
        <p:spPr>
          <a:xfrm>
            <a:off x="6282400" y="1676025"/>
            <a:ext cx="21642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9" name="Google Shape;1729;p21"/>
          <p:cNvSpPr txBox="1">
            <a:spLocks noGrp="1"/>
          </p:cNvSpPr>
          <p:nvPr>
            <p:ph type="subTitle" idx="3"/>
          </p:nvPr>
        </p:nvSpPr>
        <p:spPr>
          <a:xfrm>
            <a:off x="6199805" y="2157623"/>
            <a:ext cx="224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21"/>
          <p:cNvSpPr txBox="1">
            <a:spLocks noGrp="1"/>
          </p:cNvSpPr>
          <p:nvPr>
            <p:ph type="title" idx="4"/>
          </p:nvPr>
        </p:nvSpPr>
        <p:spPr>
          <a:xfrm>
            <a:off x="694800" y="1676025"/>
            <a:ext cx="20772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31" name="Google Shape;1731;p21"/>
          <p:cNvSpPr txBox="1">
            <a:spLocks noGrp="1"/>
          </p:cNvSpPr>
          <p:nvPr>
            <p:ph type="subTitle" idx="5"/>
          </p:nvPr>
        </p:nvSpPr>
        <p:spPr>
          <a:xfrm>
            <a:off x="694800" y="2157625"/>
            <a:ext cx="224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21"/>
          <p:cNvSpPr txBox="1">
            <a:spLocks noGrp="1"/>
          </p:cNvSpPr>
          <p:nvPr>
            <p:ph type="title" idx="6"/>
          </p:nvPr>
        </p:nvSpPr>
        <p:spPr>
          <a:xfrm>
            <a:off x="6285000" y="3167700"/>
            <a:ext cx="21642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33" name="Google Shape;1733;p21"/>
          <p:cNvSpPr txBox="1">
            <a:spLocks noGrp="1"/>
          </p:cNvSpPr>
          <p:nvPr>
            <p:ph type="subTitle" idx="7"/>
          </p:nvPr>
        </p:nvSpPr>
        <p:spPr>
          <a:xfrm>
            <a:off x="6199805" y="3649427"/>
            <a:ext cx="224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21"/>
          <p:cNvSpPr txBox="1">
            <a:spLocks noGrp="1"/>
          </p:cNvSpPr>
          <p:nvPr>
            <p:ph type="title" idx="8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35" name="Google Shape;1735;p21"/>
          <p:cNvGrpSpPr/>
          <p:nvPr/>
        </p:nvGrpSpPr>
        <p:grpSpPr>
          <a:xfrm>
            <a:off x="-242145" y="-158643"/>
            <a:ext cx="1043561" cy="1075642"/>
            <a:chOff x="2266950" y="686050"/>
            <a:chExt cx="892925" cy="920375"/>
          </a:xfrm>
        </p:grpSpPr>
        <p:sp>
          <p:nvSpPr>
            <p:cNvPr id="1736" name="Google Shape;1736;p21"/>
            <p:cNvSpPr/>
            <p:nvPr/>
          </p:nvSpPr>
          <p:spPr>
            <a:xfrm>
              <a:off x="2603300" y="1489625"/>
              <a:ext cx="24500" cy="21575"/>
            </a:xfrm>
            <a:custGeom>
              <a:avLst/>
              <a:gdLst/>
              <a:ahLst/>
              <a:cxnLst/>
              <a:rect l="l" t="t" r="r" b="b"/>
              <a:pathLst>
                <a:path w="980" h="863" extrusionOk="0">
                  <a:moveTo>
                    <a:pt x="1" y="0"/>
                  </a:moveTo>
                  <a:lnTo>
                    <a:pt x="1" y="0"/>
                  </a:lnTo>
                  <a:cubicBezTo>
                    <a:pt x="420" y="408"/>
                    <a:pt x="894" y="862"/>
                    <a:pt x="953" y="862"/>
                  </a:cubicBezTo>
                  <a:cubicBezTo>
                    <a:pt x="980" y="862"/>
                    <a:pt x="926" y="774"/>
                    <a:pt x="751" y="555"/>
                  </a:cubicBezTo>
                  <a:cubicBezTo>
                    <a:pt x="670" y="506"/>
                    <a:pt x="588" y="457"/>
                    <a:pt x="523" y="408"/>
                  </a:cubicBezTo>
                  <a:cubicBezTo>
                    <a:pt x="523" y="408"/>
                    <a:pt x="278" y="22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2266950" y="686050"/>
              <a:ext cx="892925" cy="920375"/>
            </a:xfrm>
            <a:custGeom>
              <a:avLst/>
              <a:gdLst/>
              <a:ahLst/>
              <a:cxnLst/>
              <a:rect l="l" t="t" r="r" b="b"/>
              <a:pathLst>
                <a:path w="35717" h="36815" extrusionOk="0">
                  <a:moveTo>
                    <a:pt x="28801" y="4549"/>
                  </a:moveTo>
                  <a:cubicBezTo>
                    <a:pt x="29976" y="5462"/>
                    <a:pt x="31101" y="6375"/>
                    <a:pt x="32047" y="7468"/>
                  </a:cubicBezTo>
                  <a:cubicBezTo>
                    <a:pt x="33303" y="8920"/>
                    <a:pt x="33971" y="10648"/>
                    <a:pt x="34477" y="12459"/>
                  </a:cubicBezTo>
                  <a:cubicBezTo>
                    <a:pt x="34672" y="13192"/>
                    <a:pt x="34901" y="13910"/>
                    <a:pt x="35064" y="14644"/>
                  </a:cubicBezTo>
                  <a:cubicBezTo>
                    <a:pt x="35292" y="15737"/>
                    <a:pt x="35455" y="16829"/>
                    <a:pt x="35374" y="17971"/>
                  </a:cubicBezTo>
                  <a:cubicBezTo>
                    <a:pt x="35292" y="19047"/>
                    <a:pt x="35064" y="20091"/>
                    <a:pt x="34803" y="21135"/>
                  </a:cubicBezTo>
                  <a:cubicBezTo>
                    <a:pt x="34363" y="23010"/>
                    <a:pt x="33857" y="24853"/>
                    <a:pt x="33107" y="26631"/>
                  </a:cubicBezTo>
                  <a:cubicBezTo>
                    <a:pt x="32308" y="28490"/>
                    <a:pt x="31264" y="30202"/>
                    <a:pt x="29666" y="31491"/>
                  </a:cubicBezTo>
                  <a:cubicBezTo>
                    <a:pt x="28100" y="32747"/>
                    <a:pt x="26420" y="33856"/>
                    <a:pt x="24594" y="34687"/>
                  </a:cubicBezTo>
                  <a:cubicBezTo>
                    <a:pt x="24545" y="34720"/>
                    <a:pt x="24480" y="34736"/>
                    <a:pt x="24414" y="34769"/>
                  </a:cubicBezTo>
                  <a:cubicBezTo>
                    <a:pt x="24414" y="34736"/>
                    <a:pt x="24414" y="34720"/>
                    <a:pt x="24431" y="34720"/>
                  </a:cubicBezTo>
                  <a:cubicBezTo>
                    <a:pt x="25670" y="33921"/>
                    <a:pt x="26665" y="32861"/>
                    <a:pt x="27660" y="31801"/>
                  </a:cubicBezTo>
                  <a:cubicBezTo>
                    <a:pt x="29356" y="29974"/>
                    <a:pt x="30563" y="27838"/>
                    <a:pt x="31460" y="25522"/>
                  </a:cubicBezTo>
                  <a:cubicBezTo>
                    <a:pt x="31737" y="24821"/>
                    <a:pt x="32030" y="24103"/>
                    <a:pt x="32324" y="23402"/>
                  </a:cubicBezTo>
                  <a:cubicBezTo>
                    <a:pt x="32732" y="22374"/>
                    <a:pt x="32862" y="21282"/>
                    <a:pt x="33025" y="20189"/>
                  </a:cubicBezTo>
                  <a:cubicBezTo>
                    <a:pt x="33205" y="18949"/>
                    <a:pt x="33188" y="17694"/>
                    <a:pt x="33156" y="16438"/>
                  </a:cubicBezTo>
                  <a:cubicBezTo>
                    <a:pt x="33139" y="15834"/>
                    <a:pt x="33042" y="15247"/>
                    <a:pt x="32976" y="14644"/>
                  </a:cubicBezTo>
                  <a:cubicBezTo>
                    <a:pt x="32862" y="13763"/>
                    <a:pt x="32830" y="12850"/>
                    <a:pt x="32585" y="11986"/>
                  </a:cubicBezTo>
                  <a:cubicBezTo>
                    <a:pt x="31982" y="9849"/>
                    <a:pt x="31133" y="7778"/>
                    <a:pt x="29878" y="5919"/>
                  </a:cubicBezTo>
                  <a:cubicBezTo>
                    <a:pt x="29568" y="5446"/>
                    <a:pt x="29176" y="5038"/>
                    <a:pt x="28801" y="4565"/>
                  </a:cubicBezTo>
                  <a:lnTo>
                    <a:pt x="28801" y="4549"/>
                  </a:lnTo>
                  <a:close/>
                  <a:moveTo>
                    <a:pt x="17389" y="270"/>
                  </a:moveTo>
                  <a:cubicBezTo>
                    <a:pt x="17518" y="270"/>
                    <a:pt x="17647" y="272"/>
                    <a:pt x="17777" y="276"/>
                  </a:cubicBezTo>
                  <a:cubicBezTo>
                    <a:pt x="18918" y="309"/>
                    <a:pt x="20044" y="504"/>
                    <a:pt x="21153" y="782"/>
                  </a:cubicBezTo>
                  <a:cubicBezTo>
                    <a:pt x="22539" y="1140"/>
                    <a:pt x="23909" y="1548"/>
                    <a:pt x="25181" y="2217"/>
                  </a:cubicBezTo>
                  <a:cubicBezTo>
                    <a:pt x="25866" y="2576"/>
                    <a:pt x="26551" y="2983"/>
                    <a:pt x="27154" y="3456"/>
                  </a:cubicBezTo>
                  <a:cubicBezTo>
                    <a:pt x="28426" y="4484"/>
                    <a:pt x="29519" y="5691"/>
                    <a:pt x="30302" y="7175"/>
                  </a:cubicBezTo>
                  <a:cubicBezTo>
                    <a:pt x="31182" y="8871"/>
                    <a:pt x="31933" y="10616"/>
                    <a:pt x="32406" y="12475"/>
                  </a:cubicBezTo>
                  <a:cubicBezTo>
                    <a:pt x="32569" y="13127"/>
                    <a:pt x="32601" y="13796"/>
                    <a:pt x="32666" y="14465"/>
                  </a:cubicBezTo>
                  <a:cubicBezTo>
                    <a:pt x="32764" y="15443"/>
                    <a:pt x="32846" y="16438"/>
                    <a:pt x="32927" y="17302"/>
                  </a:cubicBezTo>
                  <a:cubicBezTo>
                    <a:pt x="32895" y="19406"/>
                    <a:pt x="32781" y="21379"/>
                    <a:pt x="32063" y="23239"/>
                  </a:cubicBezTo>
                  <a:cubicBezTo>
                    <a:pt x="31329" y="25130"/>
                    <a:pt x="30612" y="27039"/>
                    <a:pt x="29552" y="28767"/>
                  </a:cubicBezTo>
                  <a:cubicBezTo>
                    <a:pt x="29160" y="29420"/>
                    <a:pt x="28720" y="30056"/>
                    <a:pt x="28247" y="30643"/>
                  </a:cubicBezTo>
                  <a:cubicBezTo>
                    <a:pt x="27382" y="31719"/>
                    <a:pt x="26437" y="32714"/>
                    <a:pt x="25393" y="33627"/>
                  </a:cubicBezTo>
                  <a:cubicBezTo>
                    <a:pt x="24610" y="34312"/>
                    <a:pt x="23697" y="34834"/>
                    <a:pt x="22800" y="35323"/>
                  </a:cubicBezTo>
                  <a:cubicBezTo>
                    <a:pt x="22555" y="35454"/>
                    <a:pt x="22245" y="35470"/>
                    <a:pt x="21984" y="35552"/>
                  </a:cubicBezTo>
                  <a:cubicBezTo>
                    <a:pt x="21234" y="35780"/>
                    <a:pt x="20500" y="36057"/>
                    <a:pt x="19750" y="36237"/>
                  </a:cubicBezTo>
                  <a:cubicBezTo>
                    <a:pt x="18885" y="36424"/>
                    <a:pt x="18013" y="36505"/>
                    <a:pt x="17135" y="36505"/>
                  </a:cubicBezTo>
                  <a:cubicBezTo>
                    <a:pt x="16639" y="36505"/>
                    <a:pt x="16141" y="36479"/>
                    <a:pt x="15640" y="36432"/>
                  </a:cubicBezTo>
                  <a:cubicBezTo>
                    <a:pt x="14841" y="36351"/>
                    <a:pt x="14026" y="36334"/>
                    <a:pt x="13227" y="36220"/>
                  </a:cubicBezTo>
                  <a:cubicBezTo>
                    <a:pt x="11253" y="35959"/>
                    <a:pt x="9313" y="35552"/>
                    <a:pt x="7600" y="34459"/>
                  </a:cubicBezTo>
                  <a:cubicBezTo>
                    <a:pt x="5659" y="33203"/>
                    <a:pt x="4094" y="31589"/>
                    <a:pt x="2985" y="29534"/>
                  </a:cubicBezTo>
                  <a:cubicBezTo>
                    <a:pt x="2789" y="29175"/>
                    <a:pt x="2561" y="28816"/>
                    <a:pt x="2365" y="28457"/>
                  </a:cubicBezTo>
                  <a:cubicBezTo>
                    <a:pt x="2071" y="27903"/>
                    <a:pt x="1827" y="27316"/>
                    <a:pt x="1631" y="26729"/>
                  </a:cubicBezTo>
                  <a:cubicBezTo>
                    <a:pt x="1321" y="25815"/>
                    <a:pt x="1011" y="24886"/>
                    <a:pt x="799" y="23924"/>
                  </a:cubicBezTo>
                  <a:cubicBezTo>
                    <a:pt x="604" y="23059"/>
                    <a:pt x="457" y="22162"/>
                    <a:pt x="424" y="21282"/>
                  </a:cubicBezTo>
                  <a:cubicBezTo>
                    <a:pt x="343" y="19520"/>
                    <a:pt x="506" y="17759"/>
                    <a:pt x="767" y="16014"/>
                  </a:cubicBezTo>
                  <a:cubicBezTo>
                    <a:pt x="979" y="14579"/>
                    <a:pt x="1207" y="13144"/>
                    <a:pt x="1745" y="11806"/>
                  </a:cubicBezTo>
                  <a:cubicBezTo>
                    <a:pt x="2430" y="10078"/>
                    <a:pt x="3180" y="8381"/>
                    <a:pt x="4453" y="6963"/>
                  </a:cubicBezTo>
                  <a:cubicBezTo>
                    <a:pt x="5398" y="5919"/>
                    <a:pt x="6279" y="4826"/>
                    <a:pt x="7453" y="4043"/>
                  </a:cubicBezTo>
                  <a:cubicBezTo>
                    <a:pt x="8301" y="3473"/>
                    <a:pt x="9198" y="2983"/>
                    <a:pt x="10063" y="2445"/>
                  </a:cubicBezTo>
                  <a:cubicBezTo>
                    <a:pt x="10226" y="2347"/>
                    <a:pt x="10405" y="2266"/>
                    <a:pt x="10552" y="2152"/>
                  </a:cubicBezTo>
                  <a:cubicBezTo>
                    <a:pt x="11824" y="1255"/>
                    <a:pt x="13259" y="782"/>
                    <a:pt x="14776" y="521"/>
                  </a:cubicBezTo>
                  <a:cubicBezTo>
                    <a:pt x="15643" y="364"/>
                    <a:pt x="16511" y="270"/>
                    <a:pt x="17389" y="270"/>
                  </a:cubicBezTo>
                  <a:close/>
                  <a:moveTo>
                    <a:pt x="17443" y="1"/>
                  </a:moveTo>
                  <a:cubicBezTo>
                    <a:pt x="16193" y="1"/>
                    <a:pt x="14946" y="164"/>
                    <a:pt x="13700" y="472"/>
                  </a:cubicBezTo>
                  <a:cubicBezTo>
                    <a:pt x="13112" y="619"/>
                    <a:pt x="12558" y="928"/>
                    <a:pt x="11955" y="1026"/>
                  </a:cubicBezTo>
                  <a:cubicBezTo>
                    <a:pt x="11400" y="1091"/>
                    <a:pt x="11074" y="1450"/>
                    <a:pt x="10682" y="1727"/>
                  </a:cubicBezTo>
                  <a:cubicBezTo>
                    <a:pt x="10454" y="1891"/>
                    <a:pt x="10209" y="2054"/>
                    <a:pt x="9965" y="2200"/>
                  </a:cubicBezTo>
                  <a:cubicBezTo>
                    <a:pt x="9068" y="2739"/>
                    <a:pt x="8122" y="3244"/>
                    <a:pt x="7241" y="3831"/>
                  </a:cubicBezTo>
                  <a:cubicBezTo>
                    <a:pt x="5937" y="4696"/>
                    <a:pt x="4925" y="5886"/>
                    <a:pt x="3980" y="7109"/>
                  </a:cubicBezTo>
                  <a:cubicBezTo>
                    <a:pt x="3213" y="8088"/>
                    <a:pt x="2512" y="9099"/>
                    <a:pt x="2137" y="10306"/>
                  </a:cubicBezTo>
                  <a:cubicBezTo>
                    <a:pt x="2104" y="10371"/>
                    <a:pt x="2071" y="10453"/>
                    <a:pt x="2039" y="10518"/>
                  </a:cubicBezTo>
                  <a:cubicBezTo>
                    <a:pt x="1876" y="10844"/>
                    <a:pt x="1664" y="11170"/>
                    <a:pt x="1533" y="11513"/>
                  </a:cubicBezTo>
                  <a:cubicBezTo>
                    <a:pt x="995" y="12915"/>
                    <a:pt x="702" y="14367"/>
                    <a:pt x="473" y="15851"/>
                  </a:cubicBezTo>
                  <a:cubicBezTo>
                    <a:pt x="180" y="17661"/>
                    <a:pt x="0" y="19471"/>
                    <a:pt x="82" y="21298"/>
                  </a:cubicBezTo>
                  <a:cubicBezTo>
                    <a:pt x="131" y="22195"/>
                    <a:pt x="261" y="23092"/>
                    <a:pt x="457" y="23956"/>
                  </a:cubicBezTo>
                  <a:cubicBezTo>
                    <a:pt x="685" y="24951"/>
                    <a:pt x="1028" y="25930"/>
                    <a:pt x="1321" y="26924"/>
                  </a:cubicBezTo>
                  <a:cubicBezTo>
                    <a:pt x="1566" y="27740"/>
                    <a:pt x="1892" y="28523"/>
                    <a:pt x="2479" y="29159"/>
                  </a:cubicBezTo>
                  <a:cubicBezTo>
                    <a:pt x="2528" y="29208"/>
                    <a:pt x="2544" y="29273"/>
                    <a:pt x="2577" y="29322"/>
                  </a:cubicBezTo>
                  <a:cubicBezTo>
                    <a:pt x="2985" y="30007"/>
                    <a:pt x="3376" y="30724"/>
                    <a:pt x="3833" y="31377"/>
                  </a:cubicBezTo>
                  <a:cubicBezTo>
                    <a:pt x="4958" y="32959"/>
                    <a:pt x="6410" y="34214"/>
                    <a:pt x="8122" y="35128"/>
                  </a:cubicBezTo>
                  <a:cubicBezTo>
                    <a:pt x="9622" y="35927"/>
                    <a:pt x="11270" y="36286"/>
                    <a:pt x="12949" y="36514"/>
                  </a:cubicBezTo>
                  <a:cubicBezTo>
                    <a:pt x="13879" y="36644"/>
                    <a:pt x="14841" y="36693"/>
                    <a:pt x="15787" y="36759"/>
                  </a:cubicBezTo>
                  <a:cubicBezTo>
                    <a:pt x="16254" y="36794"/>
                    <a:pt x="16719" y="36814"/>
                    <a:pt x="17181" y="36814"/>
                  </a:cubicBezTo>
                  <a:cubicBezTo>
                    <a:pt x="18625" y="36814"/>
                    <a:pt x="20042" y="36617"/>
                    <a:pt x="21414" y="36074"/>
                  </a:cubicBezTo>
                  <a:cubicBezTo>
                    <a:pt x="21479" y="36041"/>
                    <a:pt x="21560" y="36025"/>
                    <a:pt x="21626" y="36025"/>
                  </a:cubicBezTo>
                  <a:cubicBezTo>
                    <a:pt x="21756" y="36008"/>
                    <a:pt x="21886" y="36025"/>
                    <a:pt x="22001" y="35992"/>
                  </a:cubicBezTo>
                  <a:cubicBezTo>
                    <a:pt x="22262" y="35910"/>
                    <a:pt x="22523" y="35796"/>
                    <a:pt x="22783" y="35698"/>
                  </a:cubicBezTo>
                  <a:cubicBezTo>
                    <a:pt x="24153" y="35242"/>
                    <a:pt x="25474" y="34655"/>
                    <a:pt x="26698" y="33888"/>
                  </a:cubicBezTo>
                  <a:cubicBezTo>
                    <a:pt x="27888" y="33138"/>
                    <a:pt x="29062" y="32388"/>
                    <a:pt x="30106" y="31474"/>
                  </a:cubicBezTo>
                  <a:cubicBezTo>
                    <a:pt x="31623" y="30170"/>
                    <a:pt x="32618" y="28506"/>
                    <a:pt x="33400" y="26696"/>
                  </a:cubicBezTo>
                  <a:cubicBezTo>
                    <a:pt x="34036" y="25212"/>
                    <a:pt x="34444" y="23663"/>
                    <a:pt x="34852" y="22113"/>
                  </a:cubicBezTo>
                  <a:cubicBezTo>
                    <a:pt x="35292" y="20336"/>
                    <a:pt x="35716" y="18574"/>
                    <a:pt x="35716" y="16731"/>
                  </a:cubicBezTo>
                  <a:lnTo>
                    <a:pt x="35700" y="16731"/>
                  </a:lnTo>
                  <a:cubicBezTo>
                    <a:pt x="35700" y="16650"/>
                    <a:pt x="35700" y="16568"/>
                    <a:pt x="35684" y="16487"/>
                  </a:cubicBezTo>
                  <a:cubicBezTo>
                    <a:pt x="35374" y="14399"/>
                    <a:pt x="34787" y="12377"/>
                    <a:pt x="34053" y="10404"/>
                  </a:cubicBezTo>
                  <a:cubicBezTo>
                    <a:pt x="33449" y="8740"/>
                    <a:pt x="32471" y="7321"/>
                    <a:pt x="31133" y="6180"/>
                  </a:cubicBezTo>
                  <a:cubicBezTo>
                    <a:pt x="30220" y="5381"/>
                    <a:pt x="29307" y="4582"/>
                    <a:pt x="28361" y="3831"/>
                  </a:cubicBezTo>
                  <a:cubicBezTo>
                    <a:pt x="27056" y="2804"/>
                    <a:pt x="25670" y="1940"/>
                    <a:pt x="24088" y="1385"/>
                  </a:cubicBezTo>
                  <a:cubicBezTo>
                    <a:pt x="23093" y="1043"/>
                    <a:pt x="22066" y="733"/>
                    <a:pt x="21055" y="472"/>
                  </a:cubicBezTo>
                  <a:cubicBezTo>
                    <a:pt x="19847" y="152"/>
                    <a:pt x="18644" y="1"/>
                    <a:pt x="17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2332575" y="749600"/>
              <a:ext cx="725775" cy="781625"/>
            </a:xfrm>
            <a:custGeom>
              <a:avLst/>
              <a:gdLst/>
              <a:ahLst/>
              <a:cxnLst/>
              <a:rect l="l" t="t" r="r" b="b"/>
              <a:pathLst>
                <a:path w="29031" h="31265" extrusionOk="0">
                  <a:moveTo>
                    <a:pt x="15178" y="238"/>
                  </a:moveTo>
                  <a:cubicBezTo>
                    <a:pt x="15441" y="238"/>
                    <a:pt x="15704" y="250"/>
                    <a:pt x="15967" y="278"/>
                  </a:cubicBezTo>
                  <a:cubicBezTo>
                    <a:pt x="16489" y="327"/>
                    <a:pt x="16995" y="425"/>
                    <a:pt x="17451" y="686"/>
                  </a:cubicBezTo>
                  <a:cubicBezTo>
                    <a:pt x="17908" y="931"/>
                    <a:pt x="18071" y="1371"/>
                    <a:pt x="17859" y="1827"/>
                  </a:cubicBezTo>
                  <a:cubicBezTo>
                    <a:pt x="17402" y="2790"/>
                    <a:pt x="17239" y="3817"/>
                    <a:pt x="16946" y="4812"/>
                  </a:cubicBezTo>
                  <a:cubicBezTo>
                    <a:pt x="16342" y="6883"/>
                    <a:pt x="15755" y="8971"/>
                    <a:pt x="15119" y="11058"/>
                  </a:cubicBezTo>
                  <a:cubicBezTo>
                    <a:pt x="14923" y="11727"/>
                    <a:pt x="14614" y="12363"/>
                    <a:pt x="14320" y="13015"/>
                  </a:cubicBezTo>
                  <a:cubicBezTo>
                    <a:pt x="14203" y="13266"/>
                    <a:pt x="14008" y="13389"/>
                    <a:pt x="13798" y="13389"/>
                  </a:cubicBezTo>
                  <a:cubicBezTo>
                    <a:pt x="13627" y="13389"/>
                    <a:pt x="13447" y="13307"/>
                    <a:pt x="13293" y="13146"/>
                  </a:cubicBezTo>
                  <a:cubicBezTo>
                    <a:pt x="13162" y="12983"/>
                    <a:pt x="13097" y="12820"/>
                    <a:pt x="13048" y="12608"/>
                  </a:cubicBezTo>
                  <a:cubicBezTo>
                    <a:pt x="12868" y="11580"/>
                    <a:pt x="12656" y="10553"/>
                    <a:pt x="12461" y="9525"/>
                  </a:cubicBezTo>
                  <a:cubicBezTo>
                    <a:pt x="12167" y="7878"/>
                    <a:pt x="11874" y="6231"/>
                    <a:pt x="11564" y="4567"/>
                  </a:cubicBezTo>
                  <a:cubicBezTo>
                    <a:pt x="11433" y="3817"/>
                    <a:pt x="11319" y="3051"/>
                    <a:pt x="11172" y="2300"/>
                  </a:cubicBezTo>
                  <a:cubicBezTo>
                    <a:pt x="11107" y="2007"/>
                    <a:pt x="10993" y="1730"/>
                    <a:pt x="10895" y="1420"/>
                  </a:cubicBezTo>
                  <a:cubicBezTo>
                    <a:pt x="11499" y="719"/>
                    <a:pt x="12347" y="490"/>
                    <a:pt x="13227" y="392"/>
                  </a:cubicBezTo>
                  <a:cubicBezTo>
                    <a:pt x="13878" y="311"/>
                    <a:pt x="14528" y="238"/>
                    <a:pt x="15178" y="238"/>
                  </a:cubicBezTo>
                  <a:close/>
                  <a:moveTo>
                    <a:pt x="10415" y="1534"/>
                  </a:moveTo>
                  <a:cubicBezTo>
                    <a:pt x="10585" y="1534"/>
                    <a:pt x="10676" y="1630"/>
                    <a:pt x="10748" y="1860"/>
                  </a:cubicBezTo>
                  <a:cubicBezTo>
                    <a:pt x="10863" y="2284"/>
                    <a:pt x="10944" y="2724"/>
                    <a:pt x="11026" y="3165"/>
                  </a:cubicBezTo>
                  <a:cubicBezTo>
                    <a:pt x="11254" y="4404"/>
                    <a:pt x="11450" y="5644"/>
                    <a:pt x="11678" y="6883"/>
                  </a:cubicBezTo>
                  <a:cubicBezTo>
                    <a:pt x="11939" y="8302"/>
                    <a:pt x="12232" y="9705"/>
                    <a:pt x="12526" y="11123"/>
                  </a:cubicBezTo>
                  <a:cubicBezTo>
                    <a:pt x="12673" y="11906"/>
                    <a:pt x="12803" y="12673"/>
                    <a:pt x="12787" y="13472"/>
                  </a:cubicBezTo>
                  <a:cubicBezTo>
                    <a:pt x="12774" y="13811"/>
                    <a:pt x="12617" y="13995"/>
                    <a:pt x="12359" y="13995"/>
                  </a:cubicBezTo>
                  <a:cubicBezTo>
                    <a:pt x="12282" y="13995"/>
                    <a:pt x="12196" y="13979"/>
                    <a:pt x="12102" y="13945"/>
                  </a:cubicBezTo>
                  <a:cubicBezTo>
                    <a:pt x="12102" y="13798"/>
                    <a:pt x="12118" y="13668"/>
                    <a:pt x="12102" y="13553"/>
                  </a:cubicBezTo>
                  <a:cubicBezTo>
                    <a:pt x="11923" y="12722"/>
                    <a:pt x="11727" y="11890"/>
                    <a:pt x="11531" y="11058"/>
                  </a:cubicBezTo>
                  <a:cubicBezTo>
                    <a:pt x="11516" y="10954"/>
                    <a:pt x="11542" y="10809"/>
                    <a:pt x="11411" y="10809"/>
                  </a:cubicBezTo>
                  <a:cubicBezTo>
                    <a:pt x="11398" y="10809"/>
                    <a:pt x="11384" y="10811"/>
                    <a:pt x="11368" y="10814"/>
                  </a:cubicBezTo>
                  <a:cubicBezTo>
                    <a:pt x="11319" y="10814"/>
                    <a:pt x="11270" y="11009"/>
                    <a:pt x="11287" y="11107"/>
                  </a:cubicBezTo>
                  <a:cubicBezTo>
                    <a:pt x="11433" y="11825"/>
                    <a:pt x="11580" y="12542"/>
                    <a:pt x="11727" y="13260"/>
                  </a:cubicBezTo>
                  <a:cubicBezTo>
                    <a:pt x="11760" y="13423"/>
                    <a:pt x="11808" y="13586"/>
                    <a:pt x="11857" y="13782"/>
                  </a:cubicBezTo>
                  <a:cubicBezTo>
                    <a:pt x="11531" y="13651"/>
                    <a:pt x="11303" y="13505"/>
                    <a:pt x="11140" y="13178"/>
                  </a:cubicBezTo>
                  <a:cubicBezTo>
                    <a:pt x="10520" y="12020"/>
                    <a:pt x="9721" y="10993"/>
                    <a:pt x="8905" y="9966"/>
                  </a:cubicBezTo>
                  <a:cubicBezTo>
                    <a:pt x="8530" y="9493"/>
                    <a:pt x="8172" y="9003"/>
                    <a:pt x="7797" y="8530"/>
                  </a:cubicBezTo>
                  <a:cubicBezTo>
                    <a:pt x="7438" y="8123"/>
                    <a:pt x="7063" y="7731"/>
                    <a:pt x="6688" y="7340"/>
                  </a:cubicBezTo>
                  <a:cubicBezTo>
                    <a:pt x="6394" y="7030"/>
                    <a:pt x="6084" y="6736"/>
                    <a:pt x="5774" y="6459"/>
                  </a:cubicBezTo>
                  <a:cubicBezTo>
                    <a:pt x="5562" y="6280"/>
                    <a:pt x="5334" y="6117"/>
                    <a:pt x="5106" y="5937"/>
                  </a:cubicBezTo>
                  <a:cubicBezTo>
                    <a:pt x="5269" y="5693"/>
                    <a:pt x="5448" y="5448"/>
                    <a:pt x="5611" y="5187"/>
                  </a:cubicBezTo>
                  <a:cubicBezTo>
                    <a:pt x="5644" y="5138"/>
                    <a:pt x="5644" y="5040"/>
                    <a:pt x="5644" y="4975"/>
                  </a:cubicBezTo>
                  <a:lnTo>
                    <a:pt x="5644" y="4975"/>
                  </a:lnTo>
                  <a:cubicBezTo>
                    <a:pt x="5579" y="4991"/>
                    <a:pt x="5464" y="4991"/>
                    <a:pt x="5432" y="5040"/>
                  </a:cubicBezTo>
                  <a:cubicBezTo>
                    <a:pt x="5236" y="5301"/>
                    <a:pt x="5057" y="5562"/>
                    <a:pt x="4861" y="5856"/>
                  </a:cubicBezTo>
                  <a:cubicBezTo>
                    <a:pt x="4649" y="5807"/>
                    <a:pt x="4600" y="5725"/>
                    <a:pt x="4730" y="5497"/>
                  </a:cubicBezTo>
                  <a:cubicBezTo>
                    <a:pt x="4828" y="5318"/>
                    <a:pt x="4942" y="5138"/>
                    <a:pt x="5089" y="5008"/>
                  </a:cubicBezTo>
                  <a:cubicBezTo>
                    <a:pt x="5367" y="4730"/>
                    <a:pt x="5676" y="4486"/>
                    <a:pt x="5970" y="4225"/>
                  </a:cubicBezTo>
                  <a:cubicBezTo>
                    <a:pt x="6263" y="3964"/>
                    <a:pt x="6557" y="3719"/>
                    <a:pt x="6818" y="3442"/>
                  </a:cubicBezTo>
                  <a:cubicBezTo>
                    <a:pt x="7748" y="2447"/>
                    <a:pt x="8922" y="1876"/>
                    <a:pt x="10210" y="1567"/>
                  </a:cubicBezTo>
                  <a:cubicBezTo>
                    <a:pt x="10289" y="1546"/>
                    <a:pt x="10357" y="1534"/>
                    <a:pt x="10415" y="1534"/>
                  </a:cubicBezTo>
                  <a:close/>
                  <a:moveTo>
                    <a:pt x="19359" y="931"/>
                  </a:moveTo>
                  <a:cubicBezTo>
                    <a:pt x="19995" y="947"/>
                    <a:pt x="20485" y="1110"/>
                    <a:pt x="20843" y="1501"/>
                  </a:cubicBezTo>
                  <a:cubicBezTo>
                    <a:pt x="21170" y="1860"/>
                    <a:pt x="21545" y="2137"/>
                    <a:pt x="22018" y="2300"/>
                  </a:cubicBezTo>
                  <a:cubicBezTo>
                    <a:pt x="22132" y="2333"/>
                    <a:pt x="22246" y="2382"/>
                    <a:pt x="22327" y="2464"/>
                  </a:cubicBezTo>
                  <a:cubicBezTo>
                    <a:pt x="23094" y="3051"/>
                    <a:pt x="23877" y="3621"/>
                    <a:pt x="24594" y="4257"/>
                  </a:cubicBezTo>
                  <a:cubicBezTo>
                    <a:pt x="25100" y="4714"/>
                    <a:pt x="25442" y="5301"/>
                    <a:pt x="25622" y="5954"/>
                  </a:cubicBezTo>
                  <a:cubicBezTo>
                    <a:pt x="25687" y="6215"/>
                    <a:pt x="25736" y="6459"/>
                    <a:pt x="25801" y="6720"/>
                  </a:cubicBezTo>
                  <a:cubicBezTo>
                    <a:pt x="25883" y="6948"/>
                    <a:pt x="25834" y="7160"/>
                    <a:pt x="25671" y="7340"/>
                  </a:cubicBezTo>
                  <a:cubicBezTo>
                    <a:pt x="25410" y="7666"/>
                    <a:pt x="25149" y="7992"/>
                    <a:pt x="24839" y="8269"/>
                  </a:cubicBezTo>
                  <a:cubicBezTo>
                    <a:pt x="24024" y="9036"/>
                    <a:pt x="23192" y="9802"/>
                    <a:pt x="22327" y="10520"/>
                  </a:cubicBezTo>
                  <a:cubicBezTo>
                    <a:pt x="21561" y="11189"/>
                    <a:pt x="20746" y="11825"/>
                    <a:pt x="19930" y="12428"/>
                  </a:cubicBezTo>
                  <a:cubicBezTo>
                    <a:pt x="18854" y="13244"/>
                    <a:pt x="17647" y="13831"/>
                    <a:pt x="16342" y="14206"/>
                  </a:cubicBezTo>
                  <a:cubicBezTo>
                    <a:pt x="16189" y="14254"/>
                    <a:pt x="16018" y="14324"/>
                    <a:pt x="15857" y="14324"/>
                  </a:cubicBezTo>
                  <a:cubicBezTo>
                    <a:pt x="15745" y="14324"/>
                    <a:pt x="15637" y="14290"/>
                    <a:pt x="15543" y="14189"/>
                  </a:cubicBezTo>
                  <a:cubicBezTo>
                    <a:pt x="15250" y="13863"/>
                    <a:pt x="15038" y="13505"/>
                    <a:pt x="15070" y="12999"/>
                  </a:cubicBezTo>
                  <a:cubicBezTo>
                    <a:pt x="15184" y="11450"/>
                    <a:pt x="15739" y="9998"/>
                    <a:pt x="16130" y="8498"/>
                  </a:cubicBezTo>
                  <a:cubicBezTo>
                    <a:pt x="16538" y="6965"/>
                    <a:pt x="17027" y="5448"/>
                    <a:pt x="17484" y="3915"/>
                  </a:cubicBezTo>
                  <a:cubicBezTo>
                    <a:pt x="17696" y="3214"/>
                    <a:pt x="17924" y="2512"/>
                    <a:pt x="18152" y="1811"/>
                  </a:cubicBezTo>
                  <a:cubicBezTo>
                    <a:pt x="18169" y="1746"/>
                    <a:pt x="18218" y="1697"/>
                    <a:pt x="18218" y="1632"/>
                  </a:cubicBezTo>
                  <a:cubicBezTo>
                    <a:pt x="18185" y="1257"/>
                    <a:pt x="18446" y="1143"/>
                    <a:pt x="18723" y="1061"/>
                  </a:cubicBezTo>
                  <a:cubicBezTo>
                    <a:pt x="18952" y="979"/>
                    <a:pt x="19213" y="947"/>
                    <a:pt x="19359" y="931"/>
                  </a:cubicBezTo>
                  <a:close/>
                  <a:moveTo>
                    <a:pt x="4453" y="6068"/>
                  </a:moveTo>
                  <a:cubicBezTo>
                    <a:pt x="4877" y="6100"/>
                    <a:pt x="5187" y="6312"/>
                    <a:pt x="5481" y="6573"/>
                  </a:cubicBezTo>
                  <a:cubicBezTo>
                    <a:pt x="7063" y="7943"/>
                    <a:pt x="8318" y="9574"/>
                    <a:pt x="9542" y="11238"/>
                  </a:cubicBezTo>
                  <a:cubicBezTo>
                    <a:pt x="10063" y="11955"/>
                    <a:pt x="10536" y="12705"/>
                    <a:pt x="10993" y="13472"/>
                  </a:cubicBezTo>
                  <a:cubicBezTo>
                    <a:pt x="11335" y="14059"/>
                    <a:pt x="11026" y="14777"/>
                    <a:pt x="10390" y="15070"/>
                  </a:cubicBezTo>
                  <a:cubicBezTo>
                    <a:pt x="10204" y="15157"/>
                    <a:pt x="10028" y="15196"/>
                    <a:pt x="9833" y="15196"/>
                  </a:cubicBezTo>
                  <a:cubicBezTo>
                    <a:pt x="9771" y="15196"/>
                    <a:pt x="9707" y="15192"/>
                    <a:pt x="9639" y="15184"/>
                  </a:cubicBezTo>
                  <a:cubicBezTo>
                    <a:pt x="8693" y="15070"/>
                    <a:pt x="7731" y="15021"/>
                    <a:pt x="6785" y="14858"/>
                  </a:cubicBezTo>
                  <a:cubicBezTo>
                    <a:pt x="5807" y="14695"/>
                    <a:pt x="4845" y="14434"/>
                    <a:pt x="3882" y="14222"/>
                  </a:cubicBezTo>
                  <a:cubicBezTo>
                    <a:pt x="3067" y="14026"/>
                    <a:pt x="2235" y="13847"/>
                    <a:pt x="1404" y="13684"/>
                  </a:cubicBezTo>
                  <a:cubicBezTo>
                    <a:pt x="653" y="13521"/>
                    <a:pt x="588" y="13423"/>
                    <a:pt x="800" y="12705"/>
                  </a:cubicBezTo>
                  <a:cubicBezTo>
                    <a:pt x="1273" y="10977"/>
                    <a:pt x="1942" y="9313"/>
                    <a:pt x="2659" y="7666"/>
                  </a:cubicBezTo>
                  <a:cubicBezTo>
                    <a:pt x="2871" y="7177"/>
                    <a:pt x="3181" y="6769"/>
                    <a:pt x="3670" y="6492"/>
                  </a:cubicBezTo>
                  <a:cubicBezTo>
                    <a:pt x="3850" y="6394"/>
                    <a:pt x="4013" y="6247"/>
                    <a:pt x="4192" y="6133"/>
                  </a:cubicBezTo>
                  <a:cubicBezTo>
                    <a:pt x="4274" y="6084"/>
                    <a:pt x="4372" y="6084"/>
                    <a:pt x="4453" y="6068"/>
                  </a:cubicBezTo>
                  <a:close/>
                  <a:moveTo>
                    <a:pt x="26354" y="7321"/>
                  </a:moveTo>
                  <a:cubicBezTo>
                    <a:pt x="26568" y="7321"/>
                    <a:pt x="26778" y="7436"/>
                    <a:pt x="26927" y="7666"/>
                  </a:cubicBezTo>
                  <a:cubicBezTo>
                    <a:pt x="27497" y="8530"/>
                    <a:pt x="27970" y="9427"/>
                    <a:pt x="28150" y="10455"/>
                  </a:cubicBezTo>
                  <a:cubicBezTo>
                    <a:pt x="28313" y="11303"/>
                    <a:pt x="28525" y="12151"/>
                    <a:pt x="28704" y="12983"/>
                  </a:cubicBezTo>
                  <a:cubicBezTo>
                    <a:pt x="28737" y="13178"/>
                    <a:pt x="28753" y="13374"/>
                    <a:pt x="28769" y="13570"/>
                  </a:cubicBezTo>
                  <a:cubicBezTo>
                    <a:pt x="28688" y="14320"/>
                    <a:pt x="28574" y="15054"/>
                    <a:pt x="28508" y="15804"/>
                  </a:cubicBezTo>
                  <a:cubicBezTo>
                    <a:pt x="28460" y="16489"/>
                    <a:pt x="28394" y="17158"/>
                    <a:pt x="28084" y="17794"/>
                  </a:cubicBezTo>
                  <a:cubicBezTo>
                    <a:pt x="27921" y="18104"/>
                    <a:pt x="27758" y="18413"/>
                    <a:pt x="27563" y="18723"/>
                  </a:cubicBezTo>
                  <a:cubicBezTo>
                    <a:pt x="27480" y="18865"/>
                    <a:pt x="27363" y="18930"/>
                    <a:pt x="27218" y="18930"/>
                  </a:cubicBezTo>
                  <a:cubicBezTo>
                    <a:pt x="27163" y="18930"/>
                    <a:pt x="27103" y="18921"/>
                    <a:pt x="27041" y="18903"/>
                  </a:cubicBezTo>
                  <a:cubicBezTo>
                    <a:pt x="25247" y="18381"/>
                    <a:pt x="23436" y="17875"/>
                    <a:pt x="21643" y="17353"/>
                  </a:cubicBezTo>
                  <a:cubicBezTo>
                    <a:pt x="20403" y="16995"/>
                    <a:pt x="19180" y="16619"/>
                    <a:pt x="17957" y="16261"/>
                  </a:cubicBezTo>
                  <a:cubicBezTo>
                    <a:pt x="17582" y="16147"/>
                    <a:pt x="17174" y="16049"/>
                    <a:pt x="16799" y="15918"/>
                  </a:cubicBezTo>
                  <a:cubicBezTo>
                    <a:pt x="16424" y="15788"/>
                    <a:pt x="16326" y="15527"/>
                    <a:pt x="16538" y="15184"/>
                  </a:cubicBezTo>
                  <a:cubicBezTo>
                    <a:pt x="16717" y="14891"/>
                    <a:pt x="16995" y="14662"/>
                    <a:pt x="17223" y="14418"/>
                  </a:cubicBezTo>
                  <a:cubicBezTo>
                    <a:pt x="17288" y="14336"/>
                    <a:pt x="17353" y="14255"/>
                    <a:pt x="17419" y="14173"/>
                  </a:cubicBezTo>
                  <a:cubicBezTo>
                    <a:pt x="17451" y="14141"/>
                    <a:pt x="17500" y="14092"/>
                    <a:pt x="17565" y="14059"/>
                  </a:cubicBezTo>
                  <a:cubicBezTo>
                    <a:pt x="18821" y="13537"/>
                    <a:pt x="19946" y="12820"/>
                    <a:pt x="20974" y="11923"/>
                  </a:cubicBezTo>
                  <a:cubicBezTo>
                    <a:pt x="21561" y="11401"/>
                    <a:pt x="22213" y="10960"/>
                    <a:pt x="22800" y="10455"/>
                  </a:cubicBezTo>
                  <a:cubicBezTo>
                    <a:pt x="23714" y="9639"/>
                    <a:pt x="24611" y="8791"/>
                    <a:pt x="25524" y="7943"/>
                  </a:cubicBezTo>
                  <a:cubicBezTo>
                    <a:pt x="25622" y="7862"/>
                    <a:pt x="25703" y="7748"/>
                    <a:pt x="25769" y="7650"/>
                  </a:cubicBezTo>
                  <a:cubicBezTo>
                    <a:pt x="25930" y="7432"/>
                    <a:pt x="26144" y="7321"/>
                    <a:pt x="26354" y="7321"/>
                  </a:cubicBezTo>
                  <a:close/>
                  <a:moveTo>
                    <a:pt x="14809" y="12591"/>
                  </a:moveTo>
                  <a:lnTo>
                    <a:pt x="14858" y="12608"/>
                  </a:lnTo>
                  <a:cubicBezTo>
                    <a:pt x="14842" y="12722"/>
                    <a:pt x="14842" y="12820"/>
                    <a:pt x="14826" y="12917"/>
                  </a:cubicBezTo>
                  <a:cubicBezTo>
                    <a:pt x="14695" y="13553"/>
                    <a:pt x="14989" y="14026"/>
                    <a:pt x="15413" y="14434"/>
                  </a:cubicBezTo>
                  <a:cubicBezTo>
                    <a:pt x="15522" y="14516"/>
                    <a:pt x="15711" y="14552"/>
                    <a:pt x="15875" y="14552"/>
                  </a:cubicBezTo>
                  <a:cubicBezTo>
                    <a:pt x="15907" y="14552"/>
                    <a:pt x="15938" y="14551"/>
                    <a:pt x="15967" y="14548"/>
                  </a:cubicBezTo>
                  <a:cubicBezTo>
                    <a:pt x="16228" y="14532"/>
                    <a:pt x="16489" y="14450"/>
                    <a:pt x="16815" y="14385"/>
                  </a:cubicBezTo>
                  <a:lnTo>
                    <a:pt x="16815" y="14385"/>
                  </a:lnTo>
                  <a:cubicBezTo>
                    <a:pt x="16717" y="14499"/>
                    <a:pt x="16636" y="14565"/>
                    <a:pt x="16571" y="14646"/>
                  </a:cubicBezTo>
                  <a:cubicBezTo>
                    <a:pt x="16342" y="14874"/>
                    <a:pt x="16179" y="15152"/>
                    <a:pt x="16163" y="15494"/>
                  </a:cubicBezTo>
                  <a:cubicBezTo>
                    <a:pt x="16147" y="15788"/>
                    <a:pt x="16261" y="16000"/>
                    <a:pt x="16522" y="16114"/>
                  </a:cubicBezTo>
                  <a:cubicBezTo>
                    <a:pt x="16815" y="16244"/>
                    <a:pt x="17109" y="16342"/>
                    <a:pt x="17386" y="16456"/>
                  </a:cubicBezTo>
                  <a:cubicBezTo>
                    <a:pt x="16147" y="16897"/>
                    <a:pt x="16032" y="17027"/>
                    <a:pt x="16032" y="18201"/>
                  </a:cubicBezTo>
                  <a:cubicBezTo>
                    <a:pt x="15364" y="18316"/>
                    <a:pt x="15086" y="18674"/>
                    <a:pt x="15070" y="19408"/>
                  </a:cubicBezTo>
                  <a:cubicBezTo>
                    <a:pt x="15005" y="19213"/>
                    <a:pt x="14972" y="19082"/>
                    <a:pt x="14907" y="18952"/>
                  </a:cubicBezTo>
                  <a:cubicBezTo>
                    <a:pt x="14825" y="18759"/>
                    <a:pt x="14691" y="18654"/>
                    <a:pt x="14551" y="18654"/>
                  </a:cubicBezTo>
                  <a:cubicBezTo>
                    <a:pt x="14443" y="18654"/>
                    <a:pt x="14331" y="18718"/>
                    <a:pt x="14238" y="18854"/>
                  </a:cubicBezTo>
                  <a:cubicBezTo>
                    <a:pt x="14059" y="19115"/>
                    <a:pt x="13929" y="19408"/>
                    <a:pt x="13782" y="19702"/>
                  </a:cubicBezTo>
                  <a:cubicBezTo>
                    <a:pt x="13749" y="19767"/>
                    <a:pt x="13717" y="19865"/>
                    <a:pt x="13684" y="19979"/>
                  </a:cubicBezTo>
                  <a:cubicBezTo>
                    <a:pt x="13602" y="19751"/>
                    <a:pt x="13537" y="19571"/>
                    <a:pt x="13488" y="19425"/>
                  </a:cubicBezTo>
                  <a:cubicBezTo>
                    <a:pt x="13782" y="18740"/>
                    <a:pt x="14124" y="18087"/>
                    <a:pt x="14940" y="17875"/>
                  </a:cubicBezTo>
                  <a:lnTo>
                    <a:pt x="14891" y="17777"/>
                  </a:lnTo>
                  <a:cubicBezTo>
                    <a:pt x="14847" y="17777"/>
                    <a:pt x="14789" y="17763"/>
                    <a:pt x="14736" y="17763"/>
                  </a:cubicBezTo>
                  <a:cubicBezTo>
                    <a:pt x="14710" y="17763"/>
                    <a:pt x="14684" y="17766"/>
                    <a:pt x="14662" y="17777"/>
                  </a:cubicBezTo>
                  <a:cubicBezTo>
                    <a:pt x="14418" y="17908"/>
                    <a:pt x="14157" y="18022"/>
                    <a:pt x="13977" y="18218"/>
                  </a:cubicBezTo>
                  <a:cubicBezTo>
                    <a:pt x="13700" y="18511"/>
                    <a:pt x="13505" y="18886"/>
                    <a:pt x="13244" y="19261"/>
                  </a:cubicBezTo>
                  <a:cubicBezTo>
                    <a:pt x="13139" y="19238"/>
                    <a:pt x="13031" y="19224"/>
                    <a:pt x="12921" y="19224"/>
                  </a:cubicBezTo>
                  <a:cubicBezTo>
                    <a:pt x="12652" y="19224"/>
                    <a:pt x="12373" y="19307"/>
                    <a:pt x="12118" y="19539"/>
                  </a:cubicBezTo>
                  <a:lnTo>
                    <a:pt x="12069" y="19506"/>
                  </a:lnTo>
                  <a:cubicBezTo>
                    <a:pt x="12135" y="19425"/>
                    <a:pt x="12167" y="19343"/>
                    <a:pt x="12232" y="19278"/>
                  </a:cubicBezTo>
                  <a:cubicBezTo>
                    <a:pt x="12412" y="19017"/>
                    <a:pt x="12624" y="18772"/>
                    <a:pt x="12803" y="18495"/>
                  </a:cubicBezTo>
                  <a:cubicBezTo>
                    <a:pt x="12917" y="18299"/>
                    <a:pt x="12999" y="18087"/>
                    <a:pt x="13064" y="17859"/>
                  </a:cubicBezTo>
                  <a:cubicBezTo>
                    <a:pt x="13162" y="17451"/>
                    <a:pt x="12950" y="17158"/>
                    <a:pt x="12526" y="17076"/>
                  </a:cubicBezTo>
                  <a:cubicBezTo>
                    <a:pt x="12374" y="17045"/>
                    <a:pt x="12223" y="17031"/>
                    <a:pt x="12074" y="17031"/>
                  </a:cubicBezTo>
                  <a:cubicBezTo>
                    <a:pt x="11678" y="17031"/>
                    <a:pt x="11290" y="17130"/>
                    <a:pt x="10911" y="17272"/>
                  </a:cubicBezTo>
                  <a:cubicBezTo>
                    <a:pt x="10863" y="17288"/>
                    <a:pt x="10797" y="17321"/>
                    <a:pt x="10748" y="17353"/>
                  </a:cubicBezTo>
                  <a:cubicBezTo>
                    <a:pt x="10748" y="17353"/>
                    <a:pt x="10732" y="17353"/>
                    <a:pt x="10683" y="17337"/>
                  </a:cubicBezTo>
                  <a:cubicBezTo>
                    <a:pt x="10863" y="17239"/>
                    <a:pt x="11026" y="17174"/>
                    <a:pt x="11156" y="17076"/>
                  </a:cubicBezTo>
                  <a:cubicBezTo>
                    <a:pt x="11335" y="16946"/>
                    <a:pt x="11466" y="16766"/>
                    <a:pt x="11629" y="16619"/>
                  </a:cubicBezTo>
                  <a:cubicBezTo>
                    <a:pt x="11678" y="16571"/>
                    <a:pt x="11727" y="16538"/>
                    <a:pt x="11776" y="16489"/>
                  </a:cubicBezTo>
                  <a:cubicBezTo>
                    <a:pt x="11955" y="16326"/>
                    <a:pt x="12004" y="16130"/>
                    <a:pt x="11972" y="15902"/>
                  </a:cubicBezTo>
                  <a:cubicBezTo>
                    <a:pt x="11955" y="15674"/>
                    <a:pt x="11808" y="15559"/>
                    <a:pt x="11613" y="15510"/>
                  </a:cubicBezTo>
                  <a:cubicBezTo>
                    <a:pt x="11287" y="15429"/>
                    <a:pt x="10960" y="15347"/>
                    <a:pt x="10602" y="15250"/>
                  </a:cubicBezTo>
                  <a:cubicBezTo>
                    <a:pt x="11072" y="14941"/>
                    <a:pt x="11349" y="14504"/>
                    <a:pt x="11448" y="13921"/>
                  </a:cubicBezTo>
                  <a:lnTo>
                    <a:pt x="11448" y="13921"/>
                  </a:lnTo>
                  <a:cubicBezTo>
                    <a:pt x="11729" y="14096"/>
                    <a:pt x="11989" y="14278"/>
                    <a:pt x="12319" y="14278"/>
                  </a:cubicBezTo>
                  <a:cubicBezTo>
                    <a:pt x="12385" y="14278"/>
                    <a:pt x="12454" y="14271"/>
                    <a:pt x="12526" y="14255"/>
                  </a:cubicBezTo>
                  <a:cubicBezTo>
                    <a:pt x="12983" y="14141"/>
                    <a:pt x="13080" y="13814"/>
                    <a:pt x="13113" y="13374"/>
                  </a:cubicBezTo>
                  <a:cubicBezTo>
                    <a:pt x="13324" y="13545"/>
                    <a:pt x="13542" y="13648"/>
                    <a:pt x="13769" y="13648"/>
                  </a:cubicBezTo>
                  <a:cubicBezTo>
                    <a:pt x="13911" y="13648"/>
                    <a:pt x="14056" y="13608"/>
                    <a:pt x="14206" y="13521"/>
                  </a:cubicBezTo>
                  <a:cubicBezTo>
                    <a:pt x="14548" y="13309"/>
                    <a:pt x="14630" y="12917"/>
                    <a:pt x="14809" y="12591"/>
                  </a:cubicBezTo>
                  <a:close/>
                  <a:moveTo>
                    <a:pt x="1529" y="13971"/>
                  </a:moveTo>
                  <a:cubicBezTo>
                    <a:pt x="1580" y="13971"/>
                    <a:pt x="1635" y="13982"/>
                    <a:pt x="1681" y="13994"/>
                  </a:cubicBezTo>
                  <a:cubicBezTo>
                    <a:pt x="2773" y="14271"/>
                    <a:pt x="3866" y="14581"/>
                    <a:pt x="4975" y="14809"/>
                  </a:cubicBezTo>
                  <a:cubicBezTo>
                    <a:pt x="6019" y="15021"/>
                    <a:pt x="7079" y="15152"/>
                    <a:pt x="8139" y="15282"/>
                  </a:cubicBezTo>
                  <a:cubicBezTo>
                    <a:pt x="9183" y="15429"/>
                    <a:pt x="10226" y="15543"/>
                    <a:pt x="11270" y="15674"/>
                  </a:cubicBezTo>
                  <a:cubicBezTo>
                    <a:pt x="11368" y="15674"/>
                    <a:pt x="11466" y="15722"/>
                    <a:pt x="11547" y="15755"/>
                  </a:cubicBezTo>
                  <a:cubicBezTo>
                    <a:pt x="11694" y="15804"/>
                    <a:pt x="11743" y="15918"/>
                    <a:pt x="11727" y="16065"/>
                  </a:cubicBezTo>
                  <a:cubicBezTo>
                    <a:pt x="11645" y="16424"/>
                    <a:pt x="11499" y="16685"/>
                    <a:pt x="11156" y="16848"/>
                  </a:cubicBezTo>
                  <a:cubicBezTo>
                    <a:pt x="10275" y="17223"/>
                    <a:pt x="9411" y="17614"/>
                    <a:pt x="8547" y="18006"/>
                  </a:cubicBezTo>
                  <a:cubicBezTo>
                    <a:pt x="6704" y="18805"/>
                    <a:pt x="4877" y="19604"/>
                    <a:pt x="3051" y="20436"/>
                  </a:cubicBezTo>
                  <a:cubicBezTo>
                    <a:pt x="2643" y="20615"/>
                    <a:pt x="2252" y="20860"/>
                    <a:pt x="1876" y="21088"/>
                  </a:cubicBezTo>
                  <a:cubicBezTo>
                    <a:pt x="1782" y="21141"/>
                    <a:pt x="1664" y="21166"/>
                    <a:pt x="1543" y="21166"/>
                  </a:cubicBezTo>
                  <a:cubicBezTo>
                    <a:pt x="1289" y="21166"/>
                    <a:pt x="1024" y="21053"/>
                    <a:pt x="947" y="20843"/>
                  </a:cubicBezTo>
                  <a:cubicBezTo>
                    <a:pt x="767" y="20370"/>
                    <a:pt x="621" y="19897"/>
                    <a:pt x="539" y="19408"/>
                  </a:cubicBezTo>
                  <a:cubicBezTo>
                    <a:pt x="441" y="18805"/>
                    <a:pt x="409" y="18169"/>
                    <a:pt x="343" y="17549"/>
                  </a:cubicBezTo>
                  <a:lnTo>
                    <a:pt x="392" y="17533"/>
                  </a:lnTo>
                  <a:lnTo>
                    <a:pt x="409" y="17549"/>
                  </a:lnTo>
                  <a:cubicBezTo>
                    <a:pt x="441" y="16766"/>
                    <a:pt x="474" y="15967"/>
                    <a:pt x="523" y="15184"/>
                  </a:cubicBezTo>
                  <a:cubicBezTo>
                    <a:pt x="572" y="14565"/>
                    <a:pt x="898" y="14157"/>
                    <a:pt x="1469" y="13977"/>
                  </a:cubicBezTo>
                  <a:cubicBezTo>
                    <a:pt x="1488" y="13973"/>
                    <a:pt x="1508" y="13971"/>
                    <a:pt x="1529" y="13971"/>
                  </a:cubicBezTo>
                  <a:close/>
                  <a:moveTo>
                    <a:pt x="17907" y="16642"/>
                  </a:moveTo>
                  <a:cubicBezTo>
                    <a:pt x="18341" y="16642"/>
                    <a:pt x="18746" y="16753"/>
                    <a:pt x="19164" y="16864"/>
                  </a:cubicBezTo>
                  <a:cubicBezTo>
                    <a:pt x="21610" y="17598"/>
                    <a:pt x="24056" y="18316"/>
                    <a:pt x="26503" y="19033"/>
                  </a:cubicBezTo>
                  <a:cubicBezTo>
                    <a:pt x="26747" y="19098"/>
                    <a:pt x="26992" y="19180"/>
                    <a:pt x="27220" y="19261"/>
                  </a:cubicBezTo>
                  <a:cubicBezTo>
                    <a:pt x="27253" y="21920"/>
                    <a:pt x="26062" y="23991"/>
                    <a:pt x="24138" y="25654"/>
                  </a:cubicBezTo>
                  <a:cubicBezTo>
                    <a:pt x="23926" y="25426"/>
                    <a:pt x="23763" y="25214"/>
                    <a:pt x="23551" y="25018"/>
                  </a:cubicBezTo>
                  <a:cubicBezTo>
                    <a:pt x="22572" y="24056"/>
                    <a:pt x="21594" y="23078"/>
                    <a:pt x="20582" y="22148"/>
                  </a:cubicBezTo>
                  <a:cubicBezTo>
                    <a:pt x="19604" y="21235"/>
                    <a:pt x="18577" y="20370"/>
                    <a:pt x="17565" y="19490"/>
                  </a:cubicBezTo>
                  <a:cubicBezTo>
                    <a:pt x="17174" y="19131"/>
                    <a:pt x="16799" y="18756"/>
                    <a:pt x="16424" y="18364"/>
                  </a:cubicBezTo>
                  <a:cubicBezTo>
                    <a:pt x="16195" y="18120"/>
                    <a:pt x="16261" y="17516"/>
                    <a:pt x="16489" y="17239"/>
                  </a:cubicBezTo>
                  <a:cubicBezTo>
                    <a:pt x="16799" y="16848"/>
                    <a:pt x="17207" y="16717"/>
                    <a:pt x="17680" y="16652"/>
                  </a:cubicBezTo>
                  <a:cubicBezTo>
                    <a:pt x="17756" y="16645"/>
                    <a:pt x="17832" y="16642"/>
                    <a:pt x="17907" y="16642"/>
                  </a:cubicBezTo>
                  <a:close/>
                  <a:moveTo>
                    <a:pt x="12124" y="17281"/>
                  </a:moveTo>
                  <a:cubicBezTo>
                    <a:pt x="12272" y="17281"/>
                    <a:pt x="12423" y="17299"/>
                    <a:pt x="12575" y="17337"/>
                  </a:cubicBezTo>
                  <a:cubicBezTo>
                    <a:pt x="12787" y="17386"/>
                    <a:pt x="12885" y="17582"/>
                    <a:pt x="12803" y="17777"/>
                  </a:cubicBezTo>
                  <a:cubicBezTo>
                    <a:pt x="12673" y="18087"/>
                    <a:pt x="12542" y="18413"/>
                    <a:pt x="12347" y="18674"/>
                  </a:cubicBezTo>
                  <a:cubicBezTo>
                    <a:pt x="11433" y="19832"/>
                    <a:pt x="10471" y="20958"/>
                    <a:pt x="9558" y="22115"/>
                  </a:cubicBezTo>
                  <a:cubicBezTo>
                    <a:pt x="8840" y="23045"/>
                    <a:pt x="8090" y="23958"/>
                    <a:pt x="7568" y="25018"/>
                  </a:cubicBezTo>
                  <a:cubicBezTo>
                    <a:pt x="7160" y="25818"/>
                    <a:pt x="6802" y="26649"/>
                    <a:pt x="6427" y="27465"/>
                  </a:cubicBezTo>
                  <a:cubicBezTo>
                    <a:pt x="6312" y="27693"/>
                    <a:pt x="6149" y="27905"/>
                    <a:pt x="6003" y="28133"/>
                  </a:cubicBezTo>
                  <a:cubicBezTo>
                    <a:pt x="5924" y="28252"/>
                    <a:pt x="5824" y="28285"/>
                    <a:pt x="5694" y="28285"/>
                  </a:cubicBezTo>
                  <a:cubicBezTo>
                    <a:pt x="5663" y="28285"/>
                    <a:pt x="5630" y="28283"/>
                    <a:pt x="5595" y="28280"/>
                  </a:cubicBezTo>
                  <a:cubicBezTo>
                    <a:pt x="5203" y="28248"/>
                    <a:pt x="4877" y="28019"/>
                    <a:pt x="4616" y="27775"/>
                  </a:cubicBezTo>
                  <a:cubicBezTo>
                    <a:pt x="4029" y="27236"/>
                    <a:pt x="3458" y="26666"/>
                    <a:pt x="2904" y="26078"/>
                  </a:cubicBezTo>
                  <a:cubicBezTo>
                    <a:pt x="2431" y="25589"/>
                    <a:pt x="2203" y="24953"/>
                    <a:pt x="1974" y="24317"/>
                  </a:cubicBezTo>
                  <a:cubicBezTo>
                    <a:pt x="1811" y="23861"/>
                    <a:pt x="1681" y="23371"/>
                    <a:pt x="1501" y="22915"/>
                  </a:cubicBezTo>
                  <a:cubicBezTo>
                    <a:pt x="1208" y="22230"/>
                    <a:pt x="1664" y="21561"/>
                    <a:pt x="2121" y="21300"/>
                  </a:cubicBezTo>
                  <a:cubicBezTo>
                    <a:pt x="2676" y="20990"/>
                    <a:pt x="3230" y="20680"/>
                    <a:pt x="3817" y="20419"/>
                  </a:cubicBezTo>
                  <a:cubicBezTo>
                    <a:pt x="5432" y="19669"/>
                    <a:pt x="7079" y="18984"/>
                    <a:pt x="8693" y="18218"/>
                  </a:cubicBezTo>
                  <a:cubicBezTo>
                    <a:pt x="9264" y="17957"/>
                    <a:pt x="9868" y="17908"/>
                    <a:pt x="10439" y="17728"/>
                  </a:cubicBezTo>
                  <a:cubicBezTo>
                    <a:pt x="10536" y="17699"/>
                    <a:pt x="10634" y="17693"/>
                    <a:pt x="10743" y="17693"/>
                  </a:cubicBezTo>
                  <a:cubicBezTo>
                    <a:pt x="10815" y="17693"/>
                    <a:pt x="10892" y="17696"/>
                    <a:pt x="10977" y="17696"/>
                  </a:cubicBezTo>
                  <a:cubicBezTo>
                    <a:pt x="11042" y="17647"/>
                    <a:pt x="11140" y="17549"/>
                    <a:pt x="11254" y="17484"/>
                  </a:cubicBezTo>
                  <a:cubicBezTo>
                    <a:pt x="11537" y="17353"/>
                    <a:pt x="11827" y="17281"/>
                    <a:pt x="12124" y="17281"/>
                  </a:cubicBezTo>
                  <a:close/>
                  <a:moveTo>
                    <a:pt x="15965" y="18497"/>
                  </a:moveTo>
                  <a:cubicBezTo>
                    <a:pt x="16054" y="18497"/>
                    <a:pt x="16141" y="18530"/>
                    <a:pt x="16228" y="18609"/>
                  </a:cubicBezTo>
                  <a:cubicBezTo>
                    <a:pt x="16359" y="18740"/>
                    <a:pt x="16522" y="18837"/>
                    <a:pt x="16652" y="18968"/>
                  </a:cubicBezTo>
                  <a:cubicBezTo>
                    <a:pt x="17989" y="20175"/>
                    <a:pt x="19327" y="21382"/>
                    <a:pt x="20648" y="22605"/>
                  </a:cubicBezTo>
                  <a:cubicBezTo>
                    <a:pt x="21479" y="23388"/>
                    <a:pt x="22295" y="24203"/>
                    <a:pt x="23127" y="25002"/>
                  </a:cubicBezTo>
                  <a:cubicBezTo>
                    <a:pt x="23257" y="25133"/>
                    <a:pt x="23388" y="25263"/>
                    <a:pt x="23534" y="25377"/>
                  </a:cubicBezTo>
                  <a:cubicBezTo>
                    <a:pt x="23730" y="25524"/>
                    <a:pt x="23795" y="25703"/>
                    <a:pt x="23763" y="25932"/>
                  </a:cubicBezTo>
                  <a:cubicBezTo>
                    <a:pt x="23697" y="26470"/>
                    <a:pt x="23534" y="26943"/>
                    <a:pt x="23143" y="27334"/>
                  </a:cubicBezTo>
                  <a:cubicBezTo>
                    <a:pt x="22409" y="28084"/>
                    <a:pt x="21626" y="28786"/>
                    <a:pt x="20697" y="29308"/>
                  </a:cubicBezTo>
                  <a:cubicBezTo>
                    <a:pt x="20370" y="29471"/>
                    <a:pt x="20044" y="29650"/>
                    <a:pt x="19734" y="29846"/>
                  </a:cubicBezTo>
                  <a:cubicBezTo>
                    <a:pt x="19001" y="30270"/>
                    <a:pt x="18218" y="30482"/>
                    <a:pt x="17402" y="30661"/>
                  </a:cubicBezTo>
                  <a:cubicBezTo>
                    <a:pt x="17378" y="30669"/>
                    <a:pt x="17353" y="30669"/>
                    <a:pt x="17325" y="30669"/>
                  </a:cubicBezTo>
                  <a:cubicBezTo>
                    <a:pt x="17296" y="30669"/>
                    <a:pt x="17264" y="30669"/>
                    <a:pt x="17223" y="30678"/>
                  </a:cubicBezTo>
                  <a:cubicBezTo>
                    <a:pt x="17190" y="30058"/>
                    <a:pt x="17125" y="29438"/>
                    <a:pt x="17109" y="28835"/>
                  </a:cubicBezTo>
                  <a:cubicBezTo>
                    <a:pt x="17092" y="27563"/>
                    <a:pt x="16799" y="26339"/>
                    <a:pt x="16505" y="25116"/>
                  </a:cubicBezTo>
                  <a:cubicBezTo>
                    <a:pt x="16228" y="23991"/>
                    <a:pt x="15918" y="22882"/>
                    <a:pt x="15625" y="21773"/>
                  </a:cubicBezTo>
                  <a:cubicBezTo>
                    <a:pt x="15396" y="20909"/>
                    <a:pt x="15347" y="20028"/>
                    <a:pt x="15347" y="19147"/>
                  </a:cubicBezTo>
                  <a:cubicBezTo>
                    <a:pt x="15347" y="18903"/>
                    <a:pt x="15462" y="18723"/>
                    <a:pt x="15674" y="18593"/>
                  </a:cubicBezTo>
                  <a:cubicBezTo>
                    <a:pt x="15774" y="18534"/>
                    <a:pt x="15871" y="18497"/>
                    <a:pt x="15965" y="18497"/>
                  </a:cubicBezTo>
                  <a:close/>
                  <a:moveTo>
                    <a:pt x="13002" y="19454"/>
                  </a:moveTo>
                  <a:cubicBezTo>
                    <a:pt x="13184" y="19454"/>
                    <a:pt x="13289" y="19561"/>
                    <a:pt x="13341" y="19783"/>
                  </a:cubicBezTo>
                  <a:cubicBezTo>
                    <a:pt x="13374" y="19881"/>
                    <a:pt x="13390" y="19995"/>
                    <a:pt x="13390" y="20110"/>
                  </a:cubicBezTo>
                  <a:cubicBezTo>
                    <a:pt x="13407" y="20207"/>
                    <a:pt x="13390" y="20305"/>
                    <a:pt x="13390" y="20403"/>
                  </a:cubicBezTo>
                  <a:cubicBezTo>
                    <a:pt x="13456" y="21170"/>
                    <a:pt x="13260" y="21903"/>
                    <a:pt x="13097" y="22637"/>
                  </a:cubicBezTo>
                  <a:cubicBezTo>
                    <a:pt x="12673" y="24562"/>
                    <a:pt x="12265" y="26486"/>
                    <a:pt x="11874" y="28427"/>
                  </a:cubicBezTo>
                  <a:cubicBezTo>
                    <a:pt x="11776" y="28916"/>
                    <a:pt x="11743" y="29438"/>
                    <a:pt x="11711" y="29944"/>
                  </a:cubicBezTo>
                  <a:cubicBezTo>
                    <a:pt x="11662" y="30417"/>
                    <a:pt x="11482" y="30645"/>
                    <a:pt x="11009" y="30710"/>
                  </a:cubicBezTo>
                  <a:cubicBezTo>
                    <a:pt x="10811" y="30735"/>
                    <a:pt x="10617" y="30747"/>
                    <a:pt x="10425" y="30747"/>
                  </a:cubicBezTo>
                  <a:cubicBezTo>
                    <a:pt x="9356" y="30747"/>
                    <a:pt x="8388" y="30373"/>
                    <a:pt x="7503" y="29764"/>
                  </a:cubicBezTo>
                  <a:cubicBezTo>
                    <a:pt x="7160" y="29536"/>
                    <a:pt x="6851" y="29275"/>
                    <a:pt x="6524" y="29014"/>
                  </a:cubicBezTo>
                  <a:cubicBezTo>
                    <a:pt x="6443" y="28965"/>
                    <a:pt x="6378" y="28900"/>
                    <a:pt x="6312" y="28818"/>
                  </a:cubicBezTo>
                  <a:cubicBezTo>
                    <a:pt x="6100" y="28574"/>
                    <a:pt x="6117" y="28541"/>
                    <a:pt x="6296" y="28280"/>
                  </a:cubicBezTo>
                  <a:cubicBezTo>
                    <a:pt x="6541" y="27889"/>
                    <a:pt x="6769" y="27481"/>
                    <a:pt x="6981" y="27057"/>
                  </a:cubicBezTo>
                  <a:cubicBezTo>
                    <a:pt x="7438" y="26160"/>
                    <a:pt x="7797" y="25182"/>
                    <a:pt x="8351" y="24333"/>
                  </a:cubicBezTo>
                  <a:cubicBezTo>
                    <a:pt x="9118" y="23159"/>
                    <a:pt x="10031" y="22083"/>
                    <a:pt x="10895" y="20974"/>
                  </a:cubicBezTo>
                  <a:cubicBezTo>
                    <a:pt x="11075" y="20729"/>
                    <a:pt x="11287" y="20534"/>
                    <a:pt x="11450" y="20305"/>
                  </a:cubicBezTo>
                  <a:cubicBezTo>
                    <a:pt x="11808" y="19832"/>
                    <a:pt x="12314" y="19620"/>
                    <a:pt x="12852" y="19473"/>
                  </a:cubicBezTo>
                  <a:cubicBezTo>
                    <a:pt x="12907" y="19461"/>
                    <a:pt x="12957" y="19454"/>
                    <a:pt x="13002" y="19454"/>
                  </a:cubicBezTo>
                  <a:close/>
                  <a:moveTo>
                    <a:pt x="14565" y="18886"/>
                  </a:moveTo>
                  <a:cubicBezTo>
                    <a:pt x="14630" y="19033"/>
                    <a:pt x="14679" y="19147"/>
                    <a:pt x="14711" y="19261"/>
                  </a:cubicBezTo>
                  <a:cubicBezTo>
                    <a:pt x="14858" y="19816"/>
                    <a:pt x="14956" y="20403"/>
                    <a:pt x="15119" y="20958"/>
                  </a:cubicBezTo>
                  <a:cubicBezTo>
                    <a:pt x="15625" y="22605"/>
                    <a:pt x="16016" y="24285"/>
                    <a:pt x="16391" y="25981"/>
                  </a:cubicBezTo>
                  <a:cubicBezTo>
                    <a:pt x="16652" y="27122"/>
                    <a:pt x="16815" y="28296"/>
                    <a:pt x="16848" y="29471"/>
                  </a:cubicBezTo>
                  <a:cubicBezTo>
                    <a:pt x="16848" y="29520"/>
                    <a:pt x="16848" y="29552"/>
                    <a:pt x="16848" y="29585"/>
                  </a:cubicBezTo>
                  <a:cubicBezTo>
                    <a:pt x="16848" y="29764"/>
                    <a:pt x="16913" y="29993"/>
                    <a:pt x="16831" y="30090"/>
                  </a:cubicBezTo>
                  <a:cubicBezTo>
                    <a:pt x="16770" y="30164"/>
                    <a:pt x="16627" y="30173"/>
                    <a:pt x="16483" y="30173"/>
                  </a:cubicBezTo>
                  <a:cubicBezTo>
                    <a:pt x="16435" y="30173"/>
                    <a:pt x="16387" y="30172"/>
                    <a:pt x="16342" y="30172"/>
                  </a:cubicBezTo>
                  <a:cubicBezTo>
                    <a:pt x="15820" y="30205"/>
                    <a:pt x="15298" y="30221"/>
                    <a:pt x="14777" y="30270"/>
                  </a:cubicBezTo>
                  <a:cubicBezTo>
                    <a:pt x="14679" y="30270"/>
                    <a:pt x="14597" y="30351"/>
                    <a:pt x="14516" y="30384"/>
                  </a:cubicBezTo>
                  <a:cubicBezTo>
                    <a:pt x="14597" y="30433"/>
                    <a:pt x="14679" y="30531"/>
                    <a:pt x="14760" y="30531"/>
                  </a:cubicBezTo>
                  <a:cubicBezTo>
                    <a:pt x="15413" y="30498"/>
                    <a:pt x="16049" y="30449"/>
                    <a:pt x="16701" y="30417"/>
                  </a:cubicBezTo>
                  <a:cubicBezTo>
                    <a:pt x="16750" y="30417"/>
                    <a:pt x="16815" y="30400"/>
                    <a:pt x="16897" y="30400"/>
                  </a:cubicBezTo>
                  <a:lnTo>
                    <a:pt x="16897" y="30384"/>
                  </a:lnTo>
                  <a:lnTo>
                    <a:pt x="16897" y="30384"/>
                  </a:lnTo>
                  <a:cubicBezTo>
                    <a:pt x="16946" y="30629"/>
                    <a:pt x="16848" y="30775"/>
                    <a:pt x="16652" y="30808"/>
                  </a:cubicBezTo>
                  <a:cubicBezTo>
                    <a:pt x="16326" y="30890"/>
                    <a:pt x="15983" y="30971"/>
                    <a:pt x="15641" y="30971"/>
                  </a:cubicBezTo>
                  <a:cubicBezTo>
                    <a:pt x="14907" y="30955"/>
                    <a:pt x="14173" y="30906"/>
                    <a:pt x="13423" y="30857"/>
                  </a:cubicBezTo>
                  <a:cubicBezTo>
                    <a:pt x="13015" y="30841"/>
                    <a:pt x="12608" y="30808"/>
                    <a:pt x="12184" y="30759"/>
                  </a:cubicBezTo>
                  <a:cubicBezTo>
                    <a:pt x="12053" y="30743"/>
                    <a:pt x="11939" y="30678"/>
                    <a:pt x="11792" y="30629"/>
                  </a:cubicBezTo>
                  <a:cubicBezTo>
                    <a:pt x="12086" y="30188"/>
                    <a:pt x="11988" y="29683"/>
                    <a:pt x="12069" y="29226"/>
                  </a:cubicBezTo>
                  <a:cubicBezTo>
                    <a:pt x="12249" y="28133"/>
                    <a:pt x="12412" y="27041"/>
                    <a:pt x="12640" y="25964"/>
                  </a:cubicBezTo>
                  <a:cubicBezTo>
                    <a:pt x="12934" y="24545"/>
                    <a:pt x="13276" y="23143"/>
                    <a:pt x="13570" y="21724"/>
                  </a:cubicBezTo>
                  <a:cubicBezTo>
                    <a:pt x="13700" y="21023"/>
                    <a:pt x="13798" y="20305"/>
                    <a:pt x="14075" y="19620"/>
                  </a:cubicBezTo>
                  <a:cubicBezTo>
                    <a:pt x="14189" y="19376"/>
                    <a:pt x="14287" y="19115"/>
                    <a:pt x="14565" y="18886"/>
                  </a:cubicBezTo>
                  <a:close/>
                  <a:moveTo>
                    <a:pt x="16049" y="1"/>
                  </a:moveTo>
                  <a:cubicBezTo>
                    <a:pt x="15250" y="1"/>
                    <a:pt x="14467" y="1"/>
                    <a:pt x="13668" y="50"/>
                  </a:cubicBezTo>
                  <a:cubicBezTo>
                    <a:pt x="13032" y="82"/>
                    <a:pt x="12412" y="213"/>
                    <a:pt x="11808" y="474"/>
                  </a:cubicBezTo>
                  <a:cubicBezTo>
                    <a:pt x="11368" y="653"/>
                    <a:pt x="10944" y="882"/>
                    <a:pt x="10699" y="1273"/>
                  </a:cubicBezTo>
                  <a:cubicBezTo>
                    <a:pt x="10580" y="1273"/>
                    <a:pt x="10475" y="1259"/>
                    <a:pt x="10374" y="1259"/>
                  </a:cubicBezTo>
                  <a:cubicBezTo>
                    <a:pt x="10324" y="1259"/>
                    <a:pt x="10275" y="1262"/>
                    <a:pt x="10226" y="1273"/>
                  </a:cubicBezTo>
                  <a:cubicBezTo>
                    <a:pt x="8824" y="1599"/>
                    <a:pt x="7584" y="2203"/>
                    <a:pt x="6590" y="3279"/>
                  </a:cubicBezTo>
                  <a:cubicBezTo>
                    <a:pt x="6361" y="3540"/>
                    <a:pt x="6100" y="3752"/>
                    <a:pt x="5839" y="3980"/>
                  </a:cubicBezTo>
                  <a:cubicBezTo>
                    <a:pt x="5481" y="4306"/>
                    <a:pt x="5106" y="4616"/>
                    <a:pt x="4779" y="4959"/>
                  </a:cubicBezTo>
                  <a:cubicBezTo>
                    <a:pt x="4600" y="5154"/>
                    <a:pt x="4518" y="5448"/>
                    <a:pt x="4372" y="5693"/>
                  </a:cubicBezTo>
                  <a:cubicBezTo>
                    <a:pt x="4339" y="5742"/>
                    <a:pt x="4290" y="5791"/>
                    <a:pt x="4225" y="5823"/>
                  </a:cubicBezTo>
                  <a:cubicBezTo>
                    <a:pt x="4013" y="5937"/>
                    <a:pt x="3752" y="6003"/>
                    <a:pt x="3573" y="6149"/>
                  </a:cubicBezTo>
                  <a:cubicBezTo>
                    <a:pt x="3116" y="6541"/>
                    <a:pt x="2676" y="6981"/>
                    <a:pt x="2447" y="7552"/>
                  </a:cubicBezTo>
                  <a:cubicBezTo>
                    <a:pt x="1909" y="8889"/>
                    <a:pt x="1371" y="10243"/>
                    <a:pt x="833" y="11596"/>
                  </a:cubicBezTo>
                  <a:cubicBezTo>
                    <a:pt x="670" y="12053"/>
                    <a:pt x="539" y="12510"/>
                    <a:pt x="409" y="12966"/>
                  </a:cubicBezTo>
                  <a:cubicBezTo>
                    <a:pt x="278" y="13439"/>
                    <a:pt x="392" y="13619"/>
                    <a:pt x="833" y="13798"/>
                  </a:cubicBezTo>
                  <a:cubicBezTo>
                    <a:pt x="898" y="13814"/>
                    <a:pt x="947" y="13847"/>
                    <a:pt x="1045" y="13880"/>
                  </a:cubicBezTo>
                  <a:cubicBezTo>
                    <a:pt x="409" y="14222"/>
                    <a:pt x="246" y="14777"/>
                    <a:pt x="213" y="15413"/>
                  </a:cubicBezTo>
                  <a:cubicBezTo>
                    <a:pt x="180" y="15967"/>
                    <a:pt x="148" y="16522"/>
                    <a:pt x="99" y="17076"/>
                  </a:cubicBezTo>
                  <a:cubicBezTo>
                    <a:pt x="1" y="18267"/>
                    <a:pt x="115" y="19425"/>
                    <a:pt x="458" y="20566"/>
                  </a:cubicBezTo>
                  <a:cubicBezTo>
                    <a:pt x="588" y="21039"/>
                    <a:pt x="833" y="21431"/>
                    <a:pt x="1387" y="21463"/>
                  </a:cubicBezTo>
                  <a:cubicBezTo>
                    <a:pt x="1404" y="21463"/>
                    <a:pt x="1420" y="21479"/>
                    <a:pt x="1452" y="21496"/>
                  </a:cubicBezTo>
                  <a:cubicBezTo>
                    <a:pt x="1404" y="21577"/>
                    <a:pt x="1371" y="21643"/>
                    <a:pt x="1338" y="21708"/>
                  </a:cubicBezTo>
                  <a:cubicBezTo>
                    <a:pt x="1175" y="22034"/>
                    <a:pt x="1028" y="22376"/>
                    <a:pt x="1159" y="22735"/>
                  </a:cubicBezTo>
                  <a:cubicBezTo>
                    <a:pt x="1452" y="23616"/>
                    <a:pt x="1762" y="24513"/>
                    <a:pt x="2072" y="25394"/>
                  </a:cubicBezTo>
                  <a:cubicBezTo>
                    <a:pt x="2154" y="25606"/>
                    <a:pt x="2284" y="25785"/>
                    <a:pt x="2415" y="25964"/>
                  </a:cubicBezTo>
                  <a:cubicBezTo>
                    <a:pt x="2953" y="26763"/>
                    <a:pt x="3719" y="27367"/>
                    <a:pt x="4421" y="28019"/>
                  </a:cubicBezTo>
                  <a:cubicBezTo>
                    <a:pt x="4665" y="28248"/>
                    <a:pt x="5008" y="28427"/>
                    <a:pt x="5334" y="28541"/>
                  </a:cubicBezTo>
                  <a:cubicBezTo>
                    <a:pt x="5774" y="28704"/>
                    <a:pt x="5774" y="28688"/>
                    <a:pt x="6100" y="29014"/>
                  </a:cubicBezTo>
                  <a:cubicBezTo>
                    <a:pt x="6312" y="29242"/>
                    <a:pt x="6590" y="29389"/>
                    <a:pt x="6818" y="29601"/>
                  </a:cubicBezTo>
                  <a:cubicBezTo>
                    <a:pt x="7633" y="30368"/>
                    <a:pt x="8612" y="30775"/>
                    <a:pt x="9705" y="30987"/>
                  </a:cubicBezTo>
                  <a:cubicBezTo>
                    <a:pt x="9939" y="31032"/>
                    <a:pt x="10171" y="31054"/>
                    <a:pt x="10402" y="31054"/>
                  </a:cubicBezTo>
                  <a:cubicBezTo>
                    <a:pt x="10765" y="31054"/>
                    <a:pt x="11123" y="30999"/>
                    <a:pt x="11482" y="30890"/>
                  </a:cubicBezTo>
                  <a:cubicBezTo>
                    <a:pt x="11517" y="30878"/>
                    <a:pt x="11568" y="30866"/>
                    <a:pt x="11606" y="30866"/>
                  </a:cubicBezTo>
                  <a:cubicBezTo>
                    <a:pt x="11622" y="30866"/>
                    <a:pt x="11636" y="30868"/>
                    <a:pt x="11645" y="30873"/>
                  </a:cubicBezTo>
                  <a:cubicBezTo>
                    <a:pt x="12232" y="31167"/>
                    <a:pt x="12868" y="31118"/>
                    <a:pt x="13472" y="31167"/>
                  </a:cubicBezTo>
                  <a:cubicBezTo>
                    <a:pt x="14189" y="31199"/>
                    <a:pt x="14907" y="31265"/>
                    <a:pt x="15625" y="31265"/>
                  </a:cubicBezTo>
                  <a:cubicBezTo>
                    <a:pt x="16016" y="31265"/>
                    <a:pt x="16407" y="31150"/>
                    <a:pt x="16799" y="31085"/>
                  </a:cubicBezTo>
                  <a:cubicBezTo>
                    <a:pt x="16897" y="31069"/>
                    <a:pt x="16978" y="30987"/>
                    <a:pt x="17076" y="30971"/>
                  </a:cubicBezTo>
                  <a:cubicBezTo>
                    <a:pt x="17989" y="30857"/>
                    <a:pt x="18870" y="30629"/>
                    <a:pt x="19702" y="30188"/>
                  </a:cubicBezTo>
                  <a:cubicBezTo>
                    <a:pt x="20860" y="29585"/>
                    <a:pt x="21936" y="28867"/>
                    <a:pt x="22898" y="28003"/>
                  </a:cubicBezTo>
                  <a:cubicBezTo>
                    <a:pt x="23469" y="27481"/>
                    <a:pt x="23926" y="26910"/>
                    <a:pt x="24024" y="26127"/>
                  </a:cubicBezTo>
                  <a:cubicBezTo>
                    <a:pt x="24040" y="26078"/>
                    <a:pt x="24089" y="26030"/>
                    <a:pt x="24138" y="25997"/>
                  </a:cubicBezTo>
                  <a:cubicBezTo>
                    <a:pt x="24219" y="25932"/>
                    <a:pt x="24333" y="25899"/>
                    <a:pt x="24415" y="25834"/>
                  </a:cubicBezTo>
                  <a:cubicBezTo>
                    <a:pt x="24725" y="25524"/>
                    <a:pt x="25051" y="25214"/>
                    <a:pt x="25345" y="24904"/>
                  </a:cubicBezTo>
                  <a:cubicBezTo>
                    <a:pt x="26307" y="23861"/>
                    <a:pt x="26959" y="22637"/>
                    <a:pt x="27302" y="21267"/>
                  </a:cubicBezTo>
                  <a:cubicBezTo>
                    <a:pt x="27399" y="20843"/>
                    <a:pt x="27416" y="20387"/>
                    <a:pt x="27465" y="19963"/>
                  </a:cubicBezTo>
                  <a:cubicBezTo>
                    <a:pt x="27497" y="19702"/>
                    <a:pt x="27514" y="19441"/>
                    <a:pt x="27530" y="19164"/>
                  </a:cubicBezTo>
                  <a:cubicBezTo>
                    <a:pt x="27563" y="19131"/>
                    <a:pt x="27628" y="19082"/>
                    <a:pt x="27693" y="19033"/>
                  </a:cubicBezTo>
                  <a:cubicBezTo>
                    <a:pt x="27758" y="18968"/>
                    <a:pt x="27823" y="18886"/>
                    <a:pt x="27872" y="18805"/>
                  </a:cubicBezTo>
                  <a:cubicBezTo>
                    <a:pt x="28329" y="18087"/>
                    <a:pt x="28655" y="17304"/>
                    <a:pt x="28737" y="16440"/>
                  </a:cubicBezTo>
                  <a:cubicBezTo>
                    <a:pt x="28818" y="15625"/>
                    <a:pt x="28884" y="14809"/>
                    <a:pt x="28981" y="13977"/>
                  </a:cubicBezTo>
                  <a:cubicBezTo>
                    <a:pt x="29030" y="13488"/>
                    <a:pt x="29014" y="12999"/>
                    <a:pt x="28884" y="12510"/>
                  </a:cubicBezTo>
                  <a:cubicBezTo>
                    <a:pt x="28769" y="12020"/>
                    <a:pt x="28639" y="11531"/>
                    <a:pt x="28574" y="11042"/>
                  </a:cubicBezTo>
                  <a:cubicBezTo>
                    <a:pt x="28394" y="9770"/>
                    <a:pt x="27889" y="8628"/>
                    <a:pt x="27204" y="7552"/>
                  </a:cubicBezTo>
                  <a:cubicBezTo>
                    <a:pt x="26990" y="7225"/>
                    <a:pt x="26715" y="7034"/>
                    <a:pt x="26334" y="7034"/>
                  </a:cubicBezTo>
                  <a:cubicBezTo>
                    <a:pt x="26278" y="7034"/>
                    <a:pt x="26220" y="7038"/>
                    <a:pt x="26160" y="7046"/>
                  </a:cubicBezTo>
                  <a:cubicBezTo>
                    <a:pt x="26046" y="6639"/>
                    <a:pt x="25964" y="6231"/>
                    <a:pt x="25850" y="5839"/>
                  </a:cubicBezTo>
                  <a:cubicBezTo>
                    <a:pt x="25671" y="5171"/>
                    <a:pt x="25328" y="4551"/>
                    <a:pt x="24823" y="4094"/>
                  </a:cubicBezTo>
                  <a:cubicBezTo>
                    <a:pt x="24056" y="3426"/>
                    <a:pt x="23241" y="2822"/>
                    <a:pt x="22442" y="2203"/>
                  </a:cubicBezTo>
                  <a:cubicBezTo>
                    <a:pt x="22344" y="2121"/>
                    <a:pt x="22213" y="2072"/>
                    <a:pt x="22083" y="2023"/>
                  </a:cubicBezTo>
                  <a:cubicBezTo>
                    <a:pt x="21675" y="1893"/>
                    <a:pt x="21349" y="1648"/>
                    <a:pt x="21072" y="1338"/>
                  </a:cubicBezTo>
                  <a:cubicBezTo>
                    <a:pt x="20655" y="877"/>
                    <a:pt x="20131" y="647"/>
                    <a:pt x="19534" y="647"/>
                  </a:cubicBezTo>
                  <a:cubicBezTo>
                    <a:pt x="19477" y="647"/>
                    <a:pt x="19418" y="649"/>
                    <a:pt x="19359" y="653"/>
                  </a:cubicBezTo>
                  <a:cubicBezTo>
                    <a:pt x="18919" y="670"/>
                    <a:pt x="18511" y="800"/>
                    <a:pt x="18152" y="1094"/>
                  </a:cubicBezTo>
                  <a:cubicBezTo>
                    <a:pt x="17875" y="506"/>
                    <a:pt x="17386" y="262"/>
                    <a:pt x="16831" y="115"/>
                  </a:cubicBezTo>
                  <a:cubicBezTo>
                    <a:pt x="16571" y="50"/>
                    <a:pt x="16310" y="1"/>
                    <a:pt x="16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433700" y="780950"/>
              <a:ext cx="110925" cy="88150"/>
            </a:xfrm>
            <a:custGeom>
              <a:avLst/>
              <a:gdLst/>
              <a:ahLst/>
              <a:cxnLst/>
              <a:rect l="l" t="t" r="r" b="b"/>
              <a:pathLst>
                <a:path w="4437" h="3526" extrusionOk="0">
                  <a:moveTo>
                    <a:pt x="4309" y="0"/>
                  </a:moveTo>
                  <a:cubicBezTo>
                    <a:pt x="4242" y="0"/>
                    <a:pt x="4176" y="6"/>
                    <a:pt x="4127" y="35"/>
                  </a:cubicBezTo>
                  <a:cubicBezTo>
                    <a:pt x="2561" y="720"/>
                    <a:pt x="1289" y="1797"/>
                    <a:pt x="196" y="3101"/>
                  </a:cubicBezTo>
                  <a:cubicBezTo>
                    <a:pt x="115" y="3199"/>
                    <a:pt x="66" y="3330"/>
                    <a:pt x="1" y="3444"/>
                  </a:cubicBezTo>
                  <a:cubicBezTo>
                    <a:pt x="33" y="3476"/>
                    <a:pt x="66" y="3509"/>
                    <a:pt x="98" y="3525"/>
                  </a:cubicBezTo>
                  <a:cubicBezTo>
                    <a:pt x="245" y="3395"/>
                    <a:pt x="408" y="3281"/>
                    <a:pt x="539" y="3134"/>
                  </a:cubicBezTo>
                  <a:cubicBezTo>
                    <a:pt x="1582" y="1927"/>
                    <a:pt x="2773" y="916"/>
                    <a:pt x="4241" y="231"/>
                  </a:cubicBezTo>
                  <a:cubicBezTo>
                    <a:pt x="4322" y="182"/>
                    <a:pt x="4371" y="84"/>
                    <a:pt x="4436" y="3"/>
                  </a:cubicBezTo>
                  <a:cubicBezTo>
                    <a:pt x="4397" y="3"/>
                    <a:pt x="4353" y="0"/>
                    <a:pt x="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2859350" y="1399725"/>
              <a:ext cx="96650" cy="97250"/>
            </a:xfrm>
            <a:custGeom>
              <a:avLst/>
              <a:gdLst/>
              <a:ahLst/>
              <a:cxnLst/>
              <a:rect l="l" t="t" r="r" b="b"/>
              <a:pathLst>
                <a:path w="3866" h="3890" extrusionOk="0">
                  <a:moveTo>
                    <a:pt x="3744" y="0"/>
                  </a:moveTo>
                  <a:cubicBezTo>
                    <a:pt x="3711" y="0"/>
                    <a:pt x="3678" y="8"/>
                    <a:pt x="3654" y="25"/>
                  </a:cubicBezTo>
                  <a:cubicBezTo>
                    <a:pt x="3605" y="57"/>
                    <a:pt x="3556" y="122"/>
                    <a:pt x="3523" y="188"/>
                  </a:cubicBezTo>
                  <a:cubicBezTo>
                    <a:pt x="3328" y="514"/>
                    <a:pt x="3132" y="840"/>
                    <a:pt x="2936" y="1182"/>
                  </a:cubicBezTo>
                  <a:cubicBezTo>
                    <a:pt x="2610" y="1737"/>
                    <a:pt x="2202" y="2243"/>
                    <a:pt x="1681" y="2618"/>
                  </a:cubicBezTo>
                  <a:cubicBezTo>
                    <a:pt x="1208" y="2944"/>
                    <a:pt x="718" y="3237"/>
                    <a:pt x="245" y="3547"/>
                  </a:cubicBezTo>
                  <a:cubicBezTo>
                    <a:pt x="180" y="3580"/>
                    <a:pt x="99" y="3629"/>
                    <a:pt x="33" y="3694"/>
                  </a:cubicBezTo>
                  <a:cubicBezTo>
                    <a:pt x="17" y="3710"/>
                    <a:pt x="1" y="3776"/>
                    <a:pt x="17" y="3808"/>
                  </a:cubicBezTo>
                  <a:cubicBezTo>
                    <a:pt x="33" y="3841"/>
                    <a:pt x="82" y="3857"/>
                    <a:pt x="115" y="3890"/>
                  </a:cubicBezTo>
                  <a:cubicBezTo>
                    <a:pt x="164" y="3857"/>
                    <a:pt x="213" y="3857"/>
                    <a:pt x="262" y="3824"/>
                  </a:cubicBezTo>
                  <a:cubicBezTo>
                    <a:pt x="1322" y="3270"/>
                    <a:pt x="2317" y="2585"/>
                    <a:pt x="2985" y="1541"/>
                  </a:cubicBezTo>
                  <a:cubicBezTo>
                    <a:pt x="3246" y="1166"/>
                    <a:pt x="3491" y="758"/>
                    <a:pt x="3735" y="367"/>
                  </a:cubicBezTo>
                  <a:cubicBezTo>
                    <a:pt x="3768" y="302"/>
                    <a:pt x="3817" y="237"/>
                    <a:pt x="3850" y="171"/>
                  </a:cubicBezTo>
                  <a:cubicBezTo>
                    <a:pt x="3866" y="122"/>
                    <a:pt x="3850" y="41"/>
                    <a:pt x="3833" y="25"/>
                  </a:cubicBezTo>
                  <a:cubicBezTo>
                    <a:pt x="3809" y="8"/>
                    <a:pt x="3776" y="0"/>
                    <a:pt x="3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2420250" y="815650"/>
              <a:ext cx="46500" cy="55600"/>
            </a:xfrm>
            <a:custGeom>
              <a:avLst/>
              <a:gdLst/>
              <a:ahLst/>
              <a:cxnLst/>
              <a:rect l="l" t="t" r="r" b="b"/>
              <a:pathLst>
                <a:path w="1860" h="2224" extrusionOk="0">
                  <a:moveTo>
                    <a:pt x="1860" y="1"/>
                  </a:moveTo>
                  <a:lnTo>
                    <a:pt x="1860" y="1"/>
                  </a:lnTo>
                  <a:cubicBezTo>
                    <a:pt x="1762" y="17"/>
                    <a:pt x="1648" y="17"/>
                    <a:pt x="1599" y="66"/>
                  </a:cubicBezTo>
                  <a:cubicBezTo>
                    <a:pt x="995" y="539"/>
                    <a:pt x="522" y="1143"/>
                    <a:pt x="131" y="1811"/>
                  </a:cubicBezTo>
                  <a:cubicBezTo>
                    <a:pt x="82" y="1876"/>
                    <a:pt x="49" y="1974"/>
                    <a:pt x="0" y="2072"/>
                  </a:cubicBezTo>
                  <a:cubicBezTo>
                    <a:pt x="33" y="2121"/>
                    <a:pt x="49" y="2186"/>
                    <a:pt x="98" y="2219"/>
                  </a:cubicBezTo>
                  <a:cubicBezTo>
                    <a:pt x="101" y="2222"/>
                    <a:pt x="106" y="2223"/>
                    <a:pt x="113" y="2223"/>
                  </a:cubicBezTo>
                  <a:cubicBezTo>
                    <a:pt x="143" y="2223"/>
                    <a:pt x="202" y="2197"/>
                    <a:pt x="229" y="2170"/>
                  </a:cubicBezTo>
                  <a:cubicBezTo>
                    <a:pt x="278" y="2137"/>
                    <a:pt x="294" y="2105"/>
                    <a:pt x="327" y="2056"/>
                  </a:cubicBezTo>
                  <a:cubicBezTo>
                    <a:pt x="718" y="1387"/>
                    <a:pt x="1175" y="767"/>
                    <a:pt x="1762" y="246"/>
                  </a:cubicBezTo>
                  <a:cubicBezTo>
                    <a:pt x="1827" y="197"/>
                    <a:pt x="1827" y="82"/>
                    <a:pt x="1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2826750" y="1487175"/>
              <a:ext cx="71775" cy="41600"/>
            </a:xfrm>
            <a:custGeom>
              <a:avLst/>
              <a:gdLst/>
              <a:ahLst/>
              <a:cxnLst/>
              <a:rect l="l" t="t" r="r" b="b"/>
              <a:pathLst>
                <a:path w="2871" h="1664" extrusionOk="0">
                  <a:moveTo>
                    <a:pt x="2870" y="0"/>
                  </a:moveTo>
                  <a:lnTo>
                    <a:pt x="2870" y="0"/>
                  </a:lnTo>
                  <a:cubicBezTo>
                    <a:pt x="2773" y="17"/>
                    <a:pt x="2658" y="17"/>
                    <a:pt x="2577" y="66"/>
                  </a:cubicBezTo>
                  <a:cubicBezTo>
                    <a:pt x="1778" y="506"/>
                    <a:pt x="995" y="946"/>
                    <a:pt x="212" y="1403"/>
                  </a:cubicBezTo>
                  <a:cubicBezTo>
                    <a:pt x="147" y="1452"/>
                    <a:pt x="65" y="1501"/>
                    <a:pt x="0" y="1550"/>
                  </a:cubicBezTo>
                  <a:cubicBezTo>
                    <a:pt x="16" y="1582"/>
                    <a:pt x="16" y="1615"/>
                    <a:pt x="33" y="1664"/>
                  </a:cubicBezTo>
                  <a:cubicBezTo>
                    <a:pt x="131" y="1647"/>
                    <a:pt x="228" y="1647"/>
                    <a:pt x="294" y="1599"/>
                  </a:cubicBezTo>
                  <a:cubicBezTo>
                    <a:pt x="1109" y="1158"/>
                    <a:pt x="1908" y="718"/>
                    <a:pt x="2707" y="261"/>
                  </a:cubicBezTo>
                  <a:cubicBezTo>
                    <a:pt x="2789" y="212"/>
                    <a:pt x="2821" y="82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2775775" y="1508675"/>
              <a:ext cx="64850" cy="27050"/>
            </a:xfrm>
            <a:custGeom>
              <a:avLst/>
              <a:gdLst/>
              <a:ahLst/>
              <a:cxnLst/>
              <a:rect l="l" t="t" r="r" b="b"/>
              <a:pathLst>
                <a:path w="2594" h="1082" extrusionOk="0">
                  <a:moveTo>
                    <a:pt x="2484" y="0"/>
                  </a:moveTo>
                  <a:cubicBezTo>
                    <a:pt x="2476" y="0"/>
                    <a:pt x="2469" y="2"/>
                    <a:pt x="2463" y="5"/>
                  </a:cubicBezTo>
                  <a:cubicBezTo>
                    <a:pt x="2414" y="5"/>
                    <a:pt x="2365" y="37"/>
                    <a:pt x="2316" y="54"/>
                  </a:cubicBezTo>
                  <a:cubicBezTo>
                    <a:pt x="1827" y="233"/>
                    <a:pt x="1338" y="445"/>
                    <a:pt x="849" y="624"/>
                  </a:cubicBezTo>
                  <a:cubicBezTo>
                    <a:pt x="604" y="706"/>
                    <a:pt x="359" y="771"/>
                    <a:pt x="131" y="853"/>
                  </a:cubicBezTo>
                  <a:cubicBezTo>
                    <a:pt x="82" y="869"/>
                    <a:pt x="49" y="951"/>
                    <a:pt x="0" y="999"/>
                  </a:cubicBezTo>
                  <a:lnTo>
                    <a:pt x="115" y="1081"/>
                  </a:lnTo>
                  <a:cubicBezTo>
                    <a:pt x="196" y="1065"/>
                    <a:pt x="229" y="1065"/>
                    <a:pt x="261" y="1065"/>
                  </a:cubicBezTo>
                  <a:cubicBezTo>
                    <a:pt x="963" y="804"/>
                    <a:pt x="1664" y="559"/>
                    <a:pt x="2365" y="298"/>
                  </a:cubicBezTo>
                  <a:cubicBezTo>
                    <a:pt x="2430" y="282"/>
                    <a:pt x="2496" y="217"/>
                    <a:pt x="2561" y="168"/>
                  </a:cubicBezTo>
                  <a:cubicBezTo>
                    <a:pt x="2577" y="135"/>
                    <a:pt x="2594" y="70"/>
                    <a:pt x="2577" y="54"/>
                  </a:cubicBezTo>
                  <a:cubicBezTo>
                    <a:pt x="2564" y="27"/>
                    <a:pt x="2518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2911125" y="1428875"/>
              <a:ext cx="44875" cy="46200"/>
            </a:xfrm>
            <a:custGeom>
              <a:avLst/>
              <a:gdLst/>
              <a:ahLst/>
              <a:cxnLst/>
              <a:rect l="l" t="t" r="r" b="b"/>
              <a:pathLst>
                <a:path w="1795" h="1848" extrusionOk="0">
                  <a:moveTo>
                    <a:pt x="1713" y="0"/>
                  </a:moveTo>
                  <a:cubicBezTo>
                    <a:pt x="1648" y="65"/>
                    <a:pt x="1567" y="114"/>
                    <a:pt x="1501" y="180"/>
                  </a:cubicBezTo>
                  <a:cubicBezTo>
                    <a:pt x="1387" y="343"/>
                    <a:pt x="1273" y="506"/>
                    <a:pt x="1143" y="636"/>
                  </a:cubicBezTo>
                  <a:cubicBezTo>
                    <a:pt x="800" y="979"/>
                    <a:pt x="425" y="1305"/>
                    <a:pt x="82" y="1631"/>
                  </a:cubicBezTo>
                  <a:cubicBezTo>
                    <a:pt x="34" y="1680"/>
                    <a:pt x="17" y="1778"/>
                    <a:pt x="1" y="1843"/>
                  </a:cubicBezTo>
                  <a:cubicBezTo>
                    <a:pt x="34" y="1843"/>
                    <a:pt x="70" y="1847"/>
                    <a:pt x="103" y="1847"/>
                  </a:cubicBezTo>
                  <a:cubicBezTo>
                    <a:pt x="135" y="1847"/>
                    <a:pt x="164" y="1843"/>
                    <a:pt x="180" y="1827"/>
                  </a:cubicBezTo>
                  <a:cubicBezTo>
                    <a:pt x="784" y="1386"/>
                    <a:pt x="1322" y="897"/>
                    <a:pt x="1730" y="294"/>
                  </a:cubicBezTo>
                  <a:cubicBezTo>
                    <a:pt x="1762" y="228"/>
                    <a:pt x="1762" y="131"/>
                    <a:pt x="1795" y="49"/>
                  </a:cubicBezTo>
                  <a:cubicBezTo>
                    <a:pt x="1762" y="33"/>
                    <a:pt x="1746" y="1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2791675" y="1537650"/>
              <a:ext cx="43650" cy="17800"/>
            </a:xfrm>
            <a:custGeom>
              <a:avLst/>
              <a:gdLst/>
              <a:ahLst/>
              <a:cxnLst/>
              <a:rect l="l" t="t" r="r" b="b"/>
              <a:pathLst>
                <a:path w="1746" h="712" extrusionOk="0">
                  <a:moveTo>
                    <a:pt x="1545" y="0"/>
                  </a:moveTo>
                  <a:cubicBezTo>
                    <a:pt x="1536" y="0"/>
                    <a:pt x="1526" y="1"/>
                    <a:pt x="1517" y="4"/>
                  </a:cubicBezTo>
                  <a:cubicBezTo>
                    <a:pt x="1093" y="150"/>
                    <a:pt x="653" y="297"/>
                    <a:pt x="229" y="460"/>
                  </a:cubicBezTo>
                  <a:cubicBezTo>
                    <a:pt x="147" y="493"/>
                    <a:pt x="82" y="574"/>
                    <a:pt x="0" y="623"/>
                  </a:cubicBezTo>
                  <a:cubicBezTo>
                    <a:pt x="0" y="640"/>
                    <a:pt x="17" y="672"/>
                    <a:pt x="17" y="689"/>
                  </a:cubicBezTo>
                  <a:cubicBezTo>
                    <a:pt x="51" y="700"/>
                    <a:pt x="78" y="712"/>
                    <a:pt x="102" y="712"/>
                  </a:cubicBezTo>
                  <a:cubicBezTo>
                    <a:pt x="112" y="712"/>
                    <a:pt x="121" y="710"/>
                    <a:pt x="131" y="705"/>
                  </a:cubicBezTo>
                  <a:cubicBezTo>
                    <a:pt x="637" y="558"/>
                    <a:pt x="1158" y="395"/>
                    <a:pt x="1664" y="232"/>
                  </a:cubicBezTo>
                  <a:cubicBezTo>
                    <a:pt x="1697" y="216"/>
                    <a:pt x="1713" y="118"/>
                    <a:pt x="1746" y="52"/>
                  </a:cubicBezTo>
                  <a:cubicBezTo>
                    <a:pt x="1675" y="38"/>
                    <a:pt x="1605" y="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587825" y="716575"/>
              <a:ext cx="45675" cy="13175"/>
            </a:xfrm>
            <a:custGeom>
              <a:avLst/>
              <a:gdLst/>
              <a:ahLst/>
              <a:cxnLst/>
              <a:rect l="l" t="t" r="r" b="b"/>
              <a:pathLst>
                <a:path w="1827" h="527" extrusionOk="0">
                  <a:moveTo>
                    <a:pt x="1533" y="1"/>
                  </a:moveTo>
                  <a:cubicBezTo>
                    <a:pt x="1093" y="99"/>
                    <a:pt x="636" y="180"/>
                    <a:pt x="180" y="294"/>
                  </a:cubicBezTo>
                  <a:cubicBezTo>
                    <a:pt x="114" y="311"/>
                    <a:pt x="65" y="409"/>
                    <a:pt x="0" y="458"/>
                  </a:cubicBezTo>
                  <a:cubicBezTo>
                    <a:pt x="71" y="486"/>
                    <a:pt x="153" y="526"/>
                    <a:pt x="227" y="526"/>
                  </a:cubicBezTo>
                  <a:cubicBezTo>
                    <a:pt x="239" y="526"/>
                    <a:pt x="250" y="525"/>
                    <a:pt x="261" y="523"/>
                  </a:cubicBezTo>
                  <a:cubicBezTo>
                    <a:pt x="620" y="458"/>
                    <a:pt x="979" y="376"/>
                    <a:pt x="1337" y="311"/>
                  </a:cubicBezTo>
                  <a:cubicBezTo>
                    <a:pt x="1468" y="278"/>
                    <a:pt x="1615" y="262"/>
                    <a:pt x="1729" y="229"/>
                  </a:cubicBezTo>
                  <a:cubicBezTo>
                    <a:pt x="1778" y="213"/>
                    <a:pt x="1794" y="148"/>
                    <a:pt x="1827" y="99"/>
                  </a:cubicBezTo>
                  <a:cubicBezTo>
                    <a:pt x="1778" y="82"/>
                    <a:pt x="1745" y="50"/>
                    <a:pt x="1713" y="34"/>
                  </a:cubicBezTo>
                  <a:cubicBezTo>
                    <a:pt x="1696" y="28"/>
                    <a:pt x="1678" y="26"/>
                    <a:pt x="1659" y="26"/>
                  </a:cubicBezTo>
                  <a:cubicBezTo>
                    <a:pt x="1622" y="26"/>
                    <a:pt x="1582" y="34"/>
                    <a:pt x="1550" y="34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2535225" y="738100"/>
              <a:ext cx="31425" cy="15325"/>
            </a:xfrm>
            <a:custGeom>
              <a:avLst/>
              <a:gdLst/>
              <a:ahLst/>
              <a:cxnLst/>
              <a:rect l="l" t="t" r="r" b="b"/>
              <a:pathLst>
                <a:path w="1257" h="613" extrusionOk="0">
                  <a:moveTo>
                    <a:pt x="1136" y="0"/>
                  </a:moveTo>
                  <a:cubicBezTo>
                    <a:pt x="1132" y="0"/>
                    <a:pt x="1129" y="1"/>
                    <a:pt x="1126" y="4"/>
                  </a:cubicBezTo>
                  <a:cubicBezTo>
                    <a:pt x="767" y="135"/>
                    <a:pt x="408" y="265"/>
                    <a:pt x="49" y="412"/>
                  </a:cubicBezTo>
                  <a:cubicBezTo>
                    <a:pt x="17" y="428"/>
                    <a:pt x="17" y="510"/>
                    <a:pt x="0" y="575"/>
                  </a:cubicBezTo>
                  <a:cubicBezTo>
                    <a:pt x="53" y="588"/>
                    <a:pt x="117" y="612"/>
                    <a:pt x="173" y="612"/>
                  </a:cubicBezTo>
                  <a:cubicBezTo>
                    <a:pt x="187" y="612"/>
                    <a:pt x="200" y="611"/>
                    <a:pt x="212" y="608"/>
                  </a:cubicBezTo>
                  <a:cubicBezTo>
                    <a:pt x="490" y="494"/>
                    <a:pt x="767" y="363"/>
                    <a:pt x="1044" y="233"/>
                  </a:cubicBezTo>
                  <a:cubicBezTo>
                    <a:pt x="1109" y="200"/>
                    <a:pt x="1158" y="135"/>
                    <a:pt x="1256" y="70"/>
                  </a:cubicBezTo>
                  <a:cubicBezTo>
                    <a:pt x="1189" y="29"/>
                    <a:pt x="1155" y="0"/>
                    <a:pt x="1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2853650" y="1515225"/>
              <a:ext cx="28975" cy="18050"/>
            </a:xfrm>
            <a:custGeom>
              <a:avLst/>
              <a:gdLst/>
              <a:ahLst/>
              <a:cxnLst/>
              <a:rect l="l" t="t" r="r" b="b"/>
              <a:pathLst>
                <a:path w="1159" h="722" extrusionOk="0">
                  <a:moveTo>
                    <a:pt x="1027" y="0"/>
                  </a:moveTo>
                  <a:cubicBezTo>
                    <a:pt x="1021" y="0"/>
                    <a:pt x="1016" y="1"/>
                    <a:pt x="1012" y="4"/>
                  </a:cubicBezTo>
                  <a:cubicBezTo>
                    <a:pt x="685" y="167"/>
                    <a:pt x="359" y="330"/>
                    <a:pt x="49" y="509"/>
                  </a:cubicBezTo>
                  <a:cubicBezTo>
                    <a:pt x="17" y="525"/>
                    <a:pt x="0" y="591"/>
                    <a:pt x="17" y="640"/>
                  </a:cubicBezTo>
                  <a:cubicBezTo>
                    <a:pt x="17" y="672"/>
                    <a:pt x="82" y="689"/>
                    <a:pt x="163" y="721"/>
                  </a:cubicBezTo>
                  <a:cubicBezTo>
                    <a:pt x="473" y="558"/>
                    <a:pt x="783" y="379"/>
                    <a:pt x="1109" y="199"/>
                  </a:cubicBezTo>
                  <a:cubicBezTo>
                    <a:pt x="1142" y="183"/>
                    <a:pt x="1158" y="101"/>
                    <a:pt x="1142" y="69"/>
                  </a:cubicBezTo>
                  <a:cubicBezTo>
                    <a:pt x="1128" y="41"/>
                    <a:pt x="1065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562950" y="755225"/>
              <a:ext cx="29375" cy="13275"/>
            </a:xfrm>
            <a:custGeom>
              <a:avLst/>
              <a:gdLst/>
              <a:ahLst/>
              <a:cxnLst/>
              <a:rect l="l" t="t" r="r" b="b"/>
              <a:pathLst>
                <a:path w="1175" h="531" extrusionOk="0">
                  <a:moveTo>
                    <a:pt x="1017" y="1"/>
                  </a:moveTo>
                  <a:cubicBezTo>
                    <a:pt x="1009" y="1"/>
                    <a:pt x="1002" y="2"/>
                    <a:pt x="995" y="4"/>
                  </a:cubicBezTo>
                  <a:cubicBezTo>
                    <a:pt x="734" y="102"/>
                    <a:pt x="457" y="200"/>
                    <a:pt x="212" y="314"/>
                  </a:cubicBezTo>
                  <a:cubicBezTo>
                    <a:pt x="147" y="330"/>
                    <a:pt x="98" y="412"/>
                    <a:pt x="0" y="494"/>
                  </a:cubicBezTo>
                  <a:cubicBezTo>
                    <a:pt x="80" y="507"/>
                    <a:pt x="116" y="531"/>
                    <a:pt x="144" y="531"/>
                  </a:cubicBezTo>
                  <a:cubicBezTo>
                    <a:pt x="151" y="531"/>
                    <a:pt x="157" y="529"/>
                    <a:pt x="163" y="526"/>
                  </a:cubicBezTo>
                  <a:cubicBezTo>
                    <a:pt x="490" y="412"/>
                    <a:pt x="799" y="314"/>
                    <a:pt x="1126" y="184"/>
                  </a:cubicBezTo>
                  <a:cubicBezTo>
                    <a:pt x="1158" y="167"/>
                    <a:pt x="1158" y="102"/>
                    <a:pt x="1175" y="53"/>
                  </a:cubicBezTo>
                  <a:cubicBezTo>
                    <a:pt x="1132" y="39"/>
                    <a:pt x="1066" y="1"/>
                    <a:pt x="1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2967400" y="1371550"/>
              <a:ext cx="17550" cy="19825"/>
            </a:xfrm>
            <a:custGeom>
              <a:avLst/>
              <a:gdLst/>
              <a:ahLst/>
              <a:cxnLst/>
              <a:rect l="l" t="t" r="r" b="b"/>
              <a:pathLst>
                <a:path w="702" h="793" extrusionOk="0">
                  <a:moveTo>
                    <a:pt x="493" y="1"/>
                  </a:moveTo>
                  <a:cubicBezTo>
                    <a:pt x="484" y="1"/>
                    <a:pt x="477" y="4"/>
                    <a:pt x="473" y="10"/>
                  </a:cubicBezTo>
                  <a:cubicBezTo>
                    <a:pt x="294" y="222"/>
                    <a:pt x="147" y="450"/>
                    <a:pt x="1" y="679"/>
                  </a:cubicBezTo>
                  <a:cubicBezTo>
                    <a:pt x="1" y="679"/>
                    <a:pt x="147" y="793"/>
                    <a:pt x="147" y="793"/>
                  </a:cubicBezTo>
                  <a:cubicBezTo>
                    <a:pt x="343" y="581"/>
                    <a:pt x="522" y="369"/>
                    <a:pt x="702" y="157"/>
                  </a:cubicBezTo>
                  <a:cubicBezTo>
                    <a:pt x="685" y="124"/>
                    <a:pt x="685" y="91"/>
                    <a:pt x="669" y="59"/>
                  </a:cubicBezTo>
                  <a:cubicBezTo>
                    <a:pt x="617" y="46"/>
                    <a:pt x="532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2476925" y="790325"/>
              <a:ext cx="17950" cy="12900"/>
            </a:xfrm>
            <a:custGeom>
              <a:avLst/>
              <a:gdLst/>
              <a:ahLst/>
              <a:cxnLst/>
              <a:rect l="l" t="t" r="r" b="b"/>
              <a:pathLst>
                <a:path w="718" h="516" extrusionOk="0">
                  <a:moveTo>
                    <a:pt x="550" y="0"/>
                  </a:moveTo>
                  <a:cubicBezTo>
                    <a:pt x="546" y="0"/>
                    <a:pt x="542" y="1"/>
                    <a:pt x="538" y="3"/>
                  </a:cubicBezTo>
                  <a:cubicBezTo>
                    <a:pt x="359" y="117"/>
                    <a:pt x="196" y="247"/>
                    <a:pt x="33" y="378"/>
                  </a:cubicBezTo>
                  <a:cubicBezTo>
                    <a:pt x="0" y="394"/>
                    <a:pt x="17" y="492"/>
                    <a:pt x="33" y="492"/>
                  </a:cubicBezTo>
                  <a:cubicBezTo>
                    <a:pt x="67" y="504"/>
                    <a:pt x="110" y="515"/>
                    <a:pt x="150" y="515"/>
                  </a:cubicBezTo>
                  <a:cubicBezTo>
                    <a:pt x="166" y="515"/>
                    <a:pt x="182" y="513"/>
                    <a:pt x="196" y="508"/>
                  </a:cubicBezTo>
                  <a:cubicBezTo>
                    <a:pt x="343" y="411"/>
                    <a:pt x="473" y="313"/>
                    <a:pt x="620" y="198"/>
                  </a:cubicBezTo>
                  <a:cubicBezTo>
                    <a:pt x="653" y="182"/>
                    <a:pt x="669" y="150"/>
                    <a:pt x="718" y="84"/>
                  </a:cubicBezTo>
                  <a:cubicBezTo>
                    <a:pt x="645" y="55"/>
                    <a:pt x="585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2989825" y="1424800"/>
              <a:ext cx="30200" cy="35475"/>
            </a:xfrm>
            <a:custGeom>
              <a:avLst/>
              <a:gdLst/>
              <a:ahLst/>
              <a:cxnLst/>
              <a:rect l="l" t="t" r="r" b="b"/>
              <a:pathLst>
                <a:path w="1208" h="1419" extrusionOk="0">
                  <a:moveTo>
                    <a:pt x="1109" y="0"/>
                  </a:moveTo>
                  <a:cubicBezTo>
                    <a:pt x="1028" y="16"/>
                    <a:pt x="946" y="49"/>
                    <a:pt x="897" y="98"/>
                  </a:cubicBezTo>
                  <a:cubicBezTo>
                    <a:pt x="685" y="359"/>
                    <a:pt x="506" y="620"/>
                    <a:pt x="310" y="881"/>
                  </a:cubicBezTo>
                  <a:cubicBezTo>
                    <a:pt x="213" y="995"/>
                    <a:pt x="115" y="1109"/>
                    <a:pt x="33" y="1223"/>
                  </a:cubicBezTo>
                  <a:cubicBezTo>
                    <a:pt x="0" y="1288"/>
                    <a:pt x="17" y="1354"/>
                    <a:pt x="17" y="1419"/>
                  </a:cubicBezTo>
                  <a:cubicBezTo>
                    <a:pt x="98" y="1419"/>
                    <a:pt x="164" y="1419"/>
                    <a:pt x="229" y="1403"/>
                  </a:cubicBezTo>
                  <a:cubicBezTo>
                    <a:pt x="294" y="1370"/>
                    <a:pt x="327" y="1321"/>
                    <a:pt x="376" y="1272"/>
                  </a:cubicBezTo>
                  <a:cubicBezTo>
                    <a:pt x="620" y="946"/>
                    <a:pt x="881" y="620"/>
                    <a:pt x="1126" y="294"/>
                  </a:cubicBezTo>
                  <a:cubicBezTo>
                    <a:pt x="1158" y="245"/>
                    <a:pt x="1175" y="196"/>
                    <a:pt x="1207" y="114"/>
                  </a:cubicBezTo>
                  <a:cubicBezTo>
                    <a:pt x="1175" y="82"/>
                    <a:pt x="1142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3056700" y="1306550"/>
              <a:ext cx="17550" cy="35900"/>
            </a:xfrm>
            <a:custGeom>
              <a:avLst/>
              <a:gdLst/>
              <a:ahLst/>
              <a:cxnLst/>
              <a:rect l="l" t="t" r="r" b="b"/>
              <a:pathLst>
                <a:path w="702" h="1436" extrusionOk="0">
                  <a:moveTo>
                    <a:pt x="604" y="1"/>
                  </a:moveTo>
                  <a:cubicBezTo>
                    <a:pt x="538" y="49"/>
                    <a:pt x="457" y="82"/>
                    <a:pt x="424" y="131"/>
                  </a:cubicBezTo>
                  <a:cubicBezTo>
                    <a:pt x="277" y="490"/>
                    <a:pt x="147" y="865"/>
                    <a:pt x="16" y="1240"/>
                  </a:cubicBezTo>
                  <a:cubicBezTo>
                    <a:pt x="0" y="1289"/>
                    <a:pt x="65" y="1370"/>
                    <a:pt x="82" y="1436"/>
                  </a:cubicBezTo>
                  <a:cubicBezTo>
                    <a:pt x="131" y="1403"/>
                    <a:pt x="228" y="1387"/>
                    <a:pt x="245" y="1338"/>
                  </a:cubicBezTo>
                  <a:cubicBezTo>
                    <a:pt x="408" y="963"/>
                    <a:pt x="538" y="571"/>
                    <a:pt x="701" y="164"/>
                  </a:cubicBezTo>
                  <a:cubicBezTo>
                    <a:pt x="669" y="98"/>
                    <a:pt x="636" y="49"/>
                    <a:pt x="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3074625" y="1261225"/>
              <a:ext cx="17550" cy="32300"/>
            </a:xfrm>
            <a:custGeom>
              <a:avLst/>
              <a:gdLst/>
              <a:ahLst/>
              <a:cxnLst/>
              <a:rect l="l" t="t" r="r" b="b"/>
              <a:pathLst>
                <a:path w="702" h="1292" extrusionOk="0">
                  <a:moveTo>
                    <a:pt x="550" y="0"/>
                  </a:moveTo>
                  <a:cubicBezTo>
                    <a:pt x="498" y="0"/>
                    <a:pt x="423" y="42"/>
                    <a:pt x="408" y="85"/>
                  </a:cubicBezTo>
                  <a:cubicBezTo>
                    <a:pt x="262" y="427"/>
                    <a:pt x="147" y="770"/>
                    <a:pt x="17" y="1129"/>
                  </a:cubicBezTo>
                  <a:cubicBezTo>
                    <a:pt x="1" y="1161"/>
                    <a:pt x="50" y="1226"/>
                    <a:pt x="66" y="1292"/>
                  </a:cubicBezTo>
                  <a:cubicBezTo>
                    <a:pt x="115" y="1259"/>
                    <a:pt x="196" y="1243"/>
                    <a:pt x="213" y="1194"/>
                  </a:cubicBezTo>
                  <a:cubicBezTo>
                    <a:pt x="374" y="871"/>
                    <a:pt x="536" y="532"/>
                    <a:pt x="697" y="177"/>
                  </a:cubicBezTo>
                  <a:lnTo>
                    <a:pt x="697" y="177"/>
                  </a:lnTo>
                  <a:cubicBezTo>
                    <a:pt x="699" y="179"/>
                    <a:pt x="700" y="181"/>
                    <a:pt x="702" y="183"/>
                  </a:cubicBezTo>
                  <a:lnTo>
                    <a:pt x="702" y="166"/>
                  </a:lnTo>
                  <a:cubicBezTo>
                    <a:pt x="700" y="170"/>
                    <a:pt x="699" y="173"/>
                    <a:pt x="697" y="177"/>
                  </a:cubicBezTo>
                  <a:lnTo>
                    <a:pt x="697" y="177"/>
                  </a:lnTo>
                  <a:cubicBezTo>
                    <a:pt x="635" y="96"/>
                    <a:pt x="603" y="3"/>
                    <a:pt x="571" y="3"/>
                  </a:cubicBezTo>
                  <a:cubicBezTo>
                    <a:pt x="565" y="1"/>
                    <a:pt x="557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3026100" y="1386600"/>
              <a:ext cx="17975" cy="23425"/>
            </a:xfrm>
            <a:custGeom>
              <a:avLst/>
              <a:gdLst/>
              <a:ahLst/>
              <a:cxnLst/>
              <a:rect l="l" t="t" r="r" b="b"/>
              <a:pathLst>
                <a:path w="719" h="937" extrusionOk="0">
                  <a:moveTo>
                    <a:pt x="533" y="1"/>
                  </a:moveTo>
                  <a:cubicBezTo>
                    <a:pt x="496" y="1"/>
                    <a:pt x="460" y="9"/>
                    <a:pt x="441" y="28"/>
                  </a:cubicBezTo>
                  <a:cubicBezTo>
                    <a:pt x="295" y="289"/>
                    <a:pt x="148" y="550"/>
                    <a:pt x="17" y="810"/>
                  </a:cubicBezTo>
                  <a:cubicBezTo>
                    <a:pt x="1" y="827"/>
                    <a:pt x="17" y="908"/>
                    <a:pt x="50" y="925"/>
                  </a:cubicBezTo>
                  <a:cubicBezTo>
                    <a:pt x="66" y="933"/>
                    <a:pt x="95" y="937"/>
                    <a:pt x="121" y="937"/>
                  </a:cubicBezTo>
                  <a:cubicBezTo>
                    <a:pt x="148" y="937"/>
                    <a:pt x="172" y="933"/>
                    <a:pt x="180" y="925"/>
                  </a:cubicBezTo>
                  <a:cubicBezTo>
                    <a:pt x="360" y="664"/>
                    <a:pt x="539" y="419"/>
                    <a:pt x="719" y="158"/>
                  </a:cubicBezTo>
                  <a:cubicBezTo>
                    <a:pt x="653" y="77"/>
                    <a:pt x="637" y="28"/>
                    <a:pt x="604" y="11"/>
                  </a:cubicBezTo>
                  <a:cubicBezTo>
                    <a:pt x="584" y="5"/>
                    <a:pt x="558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3073825" y="1319075"/>
              <a:ext cx="14275" cy="22500"/>
            </a:xfrm>
            <a:custGeom>
              <a:avLst/>
              <a:gdLst/>
              <a:ahLst/>
              <a:cxnLst/>
              <a:rect l="l" t="t" r="r" b="b"/>
              <a:pathLst>
                <a:path w="571" h="900" extrusionOk="0">
                  <a:moveTo>
                    <a:pt x="412" y="1"/>
                  </a:moveTo>
                  <a:cubicBezTo>
                    <a:pt x="365" y="1"/>
                    <a:pt x="307" y="30"/>
                    <a:pt x="294" y="70"/>
                  </a:cubicBezTo>
                  <a:cubicBezTo>
                    <a:pt x="196" y="282"/>
                    <a:pt x="98" y="511"/>
                    <a:pt x="16" y="739"/>
                  </a:cubicBezTo>
                  <a:cubicBezTo>
                    <a:pt x="0" y="788"/>
                    <a:pt x="49" y="869"/>
                    <a:pt x="82" y="886"/>
                  </a:cubicBezTo>
                  <a:cubicBezTo>
                    <a:pt x="96" y="895"/>
                    <a:pt x="114" y="899"/>
                    <a:pt x="134" y="899"/>
                  </a:cubicBezTo>
                  <a:cubicBezTo>
                    <a:pt x="181" y="899"/>
                    <a:pt x="233" y="876"/>
                    <a:pt x="245" y="853"/>
                  </a:cubicBezTo>
                  <a:cubicBezTo>
                    <a:pt x="359" y="625"/>
                    <a:pt x="457" y="380"/>
                    <a:pt x="571" y="136"/>
                  </a:cubicBezTo>
                  <a:cubicBezTo>
                    <a:pt x="522" y="70"/>
                    <a:pt x="489" y="5"/>
                    <a:pt x="440" y="5"/>
                  </a:cubicBezTo>
                  <a:cubicBezTo>
                    <a:pt x="432" y="2"/>
                    <a:pt x="422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3088500" y="1318700"/>
              <a:ext cx="15100" cy="20900"/>
            </a:xfrm>
            <a:custGeom>
              <a:avLst/>
              <a:gdLst/>
              <a:ahLst/>
              <a:cxnLst/>
              <a:rect l="l" t="t" r="r" b="b"/>
              <a:pathLst>
                <a:path w="604" h="836" extrusionOk="0">
                  <a:moveTo>
                    <a:pt x="383" y="1"/>
                  </a:moveTo>
                  <a:cubicBezTo>
                    <a:pt x="374" y="1"/>
                    <a:pt x="366" y="2"/>
                    <a:pt x="359" y="4"/>
                  </a:cubicBezTo>
                  <a:cubicBezTo>
                    <a:pt x="228" y="69"/>
                    <a:pt x="0" y="656"/>
                    <a:pt x="33" y="836"/>
                  </a:cubicBezTo>
                  <a:cubicBezTo>
                    <a:pt x="261" y="787"/>
                    <a:pt x="604" y="265"/>
                    <a:pt x="555" y="85"/>
                  </a:cubicBezTo>
                  <a:cubicBezTo>
                    <a:pt x="541" y="43"/>
                    <a:pt x="44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3042825" y="1396900"/>
              <a:ext cx="14300" cy="20575"/>
            </a:xfrm>
            <a:custGeom>
              <a:avLst/>
              <a:gdLst/>
              <a:ahLst/>
              <a:cxnLst/>
              <a:rect l="l" t="t" r="r" b="b"/>
              <a:pathLst>
                <a:path w="572" h="823" extrusionOk="0">
                  <a:moveTo>
                    <a:pt x="445" y="1"/>
                  </a:moveTo>
                  <a:cubicBezTo>
                    <a:pt x="402" y="1"/>
                    <a:pt x="355" y="16"/>
                    <a:pt x="343" y="40"/>
                  </a:cubicBezTo>
                  <a:cubicBezTo>
                    <a:pt x="183" y="264"/>
                    <a:pt x="23" y="504"/>
                    <a:pt x="2" y="806"/>
                  </a:cubicBezTo>
                  <a:lnTo>
                    <a:pt x="2" y="806"/>
                  </a:lnTo>
                  <a:cubicBezTo>
                    <a:pt x="214" y="772"/>
                    <a:pt x="571" y="317"/>
                    <a:pt x="555" y="138"/>
                  </a:cubicBezTo>
                  <a:cubicBezTo>
                    <a:pt x="555" y="89"/>
                    <a:pt x="522" y="23"/>
                    <a:pt x="490" y="7"/>
                  </a:cubicBezTo>
                  <a:cubicBezTo>
                    <a:pt x="477" y="3"/>
                    <a:pt x="461" y="1"/>
                    <a:pt x="445" y="1"/>
                  </a:cubicBezTo>
                  <a:close/>
                  <a:moveTo>
                    <a:pt x="2" y="806"/>
                  </a:moveTo>
                  <a:cubicBezTo>
                    <a:pt x="1" y="806"/>
                    <a:pt x="1" y="806"/>
                    <a:pt x="1" y="806"/>
                  </a:cubicBezTo>
                  <a:lnTo>
                    <a:pt x="1" y="823"/>
                  </a:lnTo>
                  <a:cubicBezTo>
                    <a:pt x="1" y="817"/>
                    <a:pt x="1" y="812"/>
                    <a:pt x="2" y="8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817350" y="868675"/>
              <a:ext cx="68525" cy="116225"/>
            </a:xfrm>
            <a:custGeom>
              <a:avLst/>
              <a:gdLst/>
              <a:ahLst/>
              <a:cxnLst/>
              <a:rect l="l" t="t" r="r" b="b"/>
              <a:pathLst>
                <a:path w="2741" h="4649" extrusionOk="0">
                  <a:moveTo>
                    <a:pt x="2659" y="0"/>
                  </a:moveTo>
                  <a:cubicBezTo>
                    <a:pt x="2594" y="65"/>
                    <a:pt x="2545" y="114"/>
                    <a:pt x="2496" y="179"/>
                  </a:cubicBezTo>
                  <a:cubicBezTo>
                    <a:pt x="2300" y="457"/>
                    <a:pt x="2105" y="718"/>
                    <a:pt x="1942" y="1011"/>
                  </a:cubicBezTo>
                  <a:cubicBezTo>
                    <a:pt x="1713" y="1403"/>
                    <a:pt x="1452" y="1778"/>
                    <a:pt x="1289" y="2202"/>
                  </a:cubicBezTo>
                  <a:cubicBezTo>
                    <a:pt x="979" y="3001"/>
                    <a:pt x="621" y="3751"/>
                    <a:pt x="66" y="4403"/>
                  </a:cubicBezTo>
                  <a:cubicBezTo>
                    <a:pt x="17" y="4452"/>
                    <a:pt x="17" y="4566"/>
                    <a:pt x="1" y="4648"/>
                  </a:cubicBezTo>
                  <a:cubicBezTo>
                    <a:pt x="82" y="4599"/>
                    <a:pt x="180" y="4599"/>
                    <a:pt x="246" y="4534"/>
                  </a:cubicBezTo>
                  <a:cubicBezTo>
                    <a:pt x="702" y="4126"/>
                    <a:pt x="1028" y="3637"/>
                    <a:pt x="1224" y="3082"/>
                  </a:cubicBezTo>
                  <a:cubicBezTo>
                    <a:pt x="1518" y="2267"/>
                    <a:pt x="1893" y="1484"/>
                    <a:pt x="2382" y="767"/>
                  </a:cubicBezTo>
                  <a:cubicBezTo>
                    <a:pt x="2529" y="555"/>
                    <a:pt x="2627" y="294"/>
                    <a:pt x="2741" y="49"/>
                  </a:cubicBezTo>
                  <a:cubicBezTo>
                    <a:pt x="2708" y="33"/>
                    <a:pt x="2676" y="16"/>
                    <a:pt x="26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2767200" y="985675"/>
              <a:ext cx="70575" cy="70150"/>
            </a:xfrm>
            <a:custGeom>
              <a:avLst/>
              <a:gdLst/>
              <a:ahLst/>
              <a:cxnLst/>
              <a:rect l="l" t="t" r="r" b="b"/>
              <a:pathLst>
                <a:path w="2823" h="2806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741" y="33"/>
                    <a:pt x="2643" y="33"/>
                    <a:pt x="2578" y="82"/>
                  </a:cubicBezTo>
                  <a:cubicBezTo>
                    <a:pt x="2154" y="523"/>
                    <a:pt x="1746" y="947"/>
                    <a:pt x="1306" y="1387"/>
                  </a:cubicBezTo>
                  <a:cubicBezTo>
                    <a:pt x="1192" y="1501"/>
                    <a:pt x="1028" y="1615"/>
                    <a:pt x="898" y="1729"/>
                  </a:cubicBezTo>
                  <a:cubicBezTo>
                    <a:pt x="621" y="1990"/>
                    <a:pt x="343" y="2251"/>
                    <a:pt x="66" y="2512"/>
                  </a:cubicBezTo>
                  <a:cubicBezTo>
                    <a:pt x="17" y="2561"/>
                    <a:pt x="1" y="2643"/>
                    <a:pt x="1" y="2708"/>
                  </a:cubicBezTo>
                  <a:cubicBezTo>
                    <a:pt x="1" y="2740"/>
                    <a:pt x="66" y="2773"/>
                    <a:pt x="99" y="2806"/>
                  </a:cubicBezTo>
                  <a:lnTo>
                    <a:pt x="99" y="2789"/>
                  </a:lnTo>
                  <a:cubicBezTo>
                    <a:pt x="164" y="2773"/>
                    <a:pt x="213" y="2740"/>
                    <a:pt x="246" y="2708"/>
                  </a:cubicBezTo>
                  <a:cubicBezTo>
                    <a:pt x="621" y="2382"/>
                    <a:pt x="1012" y="2072"/>
                    <a:pt x="1338" y="1713"/>
                  </a:cubicBezTo>
                  <a:cubicBezTo>
                    <a:pt x="1795" y="1224"/>
                    <a:pt x="2219" y="686"/>
                    <a:pt x="2757" y="262"/>
                  </a:cubicBezTo>
                  <a:cubicBezTo>
                    <a:pt x="2806" y="213"/>
                    <a:pt x="2806" y="98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2718700" y="970300"/>
              <a:ext cx="33850" cy="85125"/>
            </a:xfrm>
            <a:custGeom>
              <a:avLst/>
              <a:gdLst/>
              <a:ahLst/>
              <a:cxnLst/>
              <a:rect l="l" t="t" r="r" b="b"/>
              <a:pathLst>
                <a:path w="1354" h="3405" extrusionOk="0">
                  <a:moveTo>
                    <a:pt x="1124" y="0"/>
                  </a:moveTo>
                  <a:cubicBezTo>
                    <a:pt x="991" y="0"/>
                    <a:pt x="975" y="176"/>
                    <a:pt x="946" y="289"/>
                  </a:cubicBezTo>
                  <a:cubicBezTo>
                    <a:pt x="653" y="1138"/>
                    <a:pt x="375" y="2002"/>
                    <a:pt x="98" y="2866"/>
                  </a:cubicBezTo>
                  <a:cubicBezTo>
                    <a:pt x="65" y="2964"/>
                    <a:pt x="33" y="3095"/>
                    <a:pt x="0" y="3241"/>
                  </a:cubicBezTo>
                  <a:cubicBezTo>
                    <a:pt x="33" y="3274"/>
                    <a:pt x="65" y="3339"/>
                    <a:pt x="98" y="3404"/>
                  </a:cubicBezTo>
                  <a:cubicBezTo>
                    <a:pt x="163" y="3339"/>
                    <a:pt x="245" y="3290"/>
                    <a:pt x="261" y="3209"/>
                  </a:cubicBezTo>
                  <a:cubicBezTo>
                    <a:pt x="571" y="2263"/>
                    <a:pt x="881" y="1317"/>
                    <a:pt x="1174" y="355"/>
                  </a:cubicBezTo>
                  <a:cubicBezTo>
                    <a:pt x="1223" y="241"/>
                    <a:pt x="1354" y="77"/>
                    <a:pt x="1191" y="12"/>
                  </a:cubicBezTo>
                  <a:cubicBezTo>
                    <a:pt x="1166" y="4"/>
                    <a:pt x="1144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2803900" y="805475"/>
              <a:ext cx="35500" cy="64850"/>
            </a:xfrm>
            <a:custGeom>
              <a:avLst/>
              <a:gdLst/>
              <a:ahLst/>
              <a:cxnLst/>
              <a:rect l="l" t="t" r="r" b="b"/>
              <a:pathLst>
                <a:path w="1420" h="2594" extrusionOk="0">
                  <a:moveTo>
                    <a:pt x="1305" y="0"/>
                  </a:moveTo>
                  <a:cubicBezTo>
                    <a:pt x="1257" y="82"/>
                    <a:pt x="1191" y="163"/>
                    <a:pt x="1159" y="261"/>
                  </a:cubicBezTo>
                  <a:cubicBezTo>
                    <a:pt x="1093" y="571"/>
                    <a:pt x="914" y="799"/>
                    <a:pt x="653" y="995"/>
                  </a:cubicBezTo>
                  <a:cubicBezTo>
                    <a:pt x="523" y="1109"/>
                    <a:pt x="376" y="1256"/>
                    <a:pt x="327" y="1419"/>
                  </a:cubicBezTo>
                  <a:cubicBezTo>
                    <a:pt x="196" y="1729"/>
                    <a:pt x="115" y="2071"/>
                    <a:pt x="17" y="2398"/>
                  </a:cubicBezTo>
                  <a:cubicBezTo>
                    <a:pt x="1" y="2447"/>
                    <a:pt x="17" y="2512"/>
                    <a:pt x="33" y="2561"/>
                  </a:cubicBezTo>
                  <a:lnTo>
                    <a:pt x="99" y="2593"/>
                  </a:lnTo>
                  <a:cubicBezTo>
                    <a:pt x="164" y="2528"/>
                    <a:pt x="245" y="2463"/>
                    <a:pt x="278" y="2381"/>
                  </a:cubicBezTo>
                  <a:cubicBezTo>
                    <a:pt x="360" y="2202"/>
                    <a:pt x="425" y="2022"/>
                    <a:pt x="441" y="1843"/>
                  </a:cubicBezTo>
                  <a:cubicBezTo>
                    <a:pt x="490" y="1517"/>
                    <a:pt x="653" y="1272"/>
                    <a:pt x="898" y="1044"/>
                  </a:cubicBezTo>
                  <a:cubicBezTo>
                    <a:pt x="1061" y="897"/>
                    <a:pt x="1191" y="701"/>
                    <a:pt x="1305" y="506"/>
                  </a:cubicBezTo>
                  <a:cubicBezTo>
                    <a:pt x="1371" y="375"/>
                    <a:pt x="1371" y="196"/>
                    <a:pt x="1420" y="33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2747650" y="920850"/>
              <a:ext cx="15100" cy="34675"/>
            </a:xfrm>
            <a:custGeom>
              <a:avLst/>
              <a:gdLst/>
              <a:ahLst/>
              <a:cxnLst/>
              <a:rect l="l" t="t" r="r" b="b"/>
              <a:pathLst>
                <a:path w="604" h="1387" extrusionOk="0">
                  <a:moveTo>
                    <a:pt x="506" y="1"/>
                  </a:moveTo>
                  <a:cubicBezTo>
                    <a:pt x="457" y="1"/>
                    <a:pt x="359" y="49"/>
                    <a:pt x="343" y="98"/>
                  </a:cubicBezTo>
                  <a:cubicBezTo>
                    <a:pt x="228" y="474"/>
                    <a:pt x="114" y="849"/>
                    <a:pt x="16" y="1224"/>
                  </a:cubicBezTo>
                  <a:cubicBezTo>
                    <a:pt x="0" y="1273"/>
                    <a:pt x="49" y="1322"/>
                    <a:pt x="65" y="1387"/>
                  </a:cubicBezTo>
                  <a:cubicBezTo>
                    <a:pt x="114" y="1354"/>
                    <a:pt x="196" y="1338"/>
                    <a:pt x="212" y="1289"/>
                  </a:cubicBezTo>
                  <a:cubicBezTo>
                    <a:pt x="343" y="914"/>
                    <a:pt x="473" y="539"/>
                    <a:pt x="604" y="147"/>
                  </a:cubicBezTo>
                  <a:cubicBezTo>
                    <a:pt x="571" y="98"/>
                    <a:pt x="538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2739900" y="1019100"/>
              <a:ext cx="16325" cy="29100"/>
            </a:xfrm>
            <a:custGeom>
              <a:avLst/>
              <a:gdLst/>
              <a:ahLst/>
              <a:cxnLst/>
              <a:rect l="l" t="t" r="r" b="b"/>
              <a:pathLst>
                <a:path w="653" h="1164" extrusionOk="0">
                  <a:moveTo>
                    <a:pt x="587" y="1"/>
                  </a:moveTo>
                  <a:cubicBezTo>
                    <a:pt x="538" y="1"/>
                    <a:pt x="457" y="17"/>
                    <a:pt x="441" y="50"/>
                  </a:cubicBezTo>
                  <a:cubicBezTo>
                    <a:pt x="278" y="376"/>
                    <a:pt x="147" y="702"/>
                    <a:pt x="0" y="1028"/>
                  </a:cubicBezTo>
                  <a:cubicBezTo>
                    <a:pt x="33" y="1077"/>
                    <a:pt x="49" y="1159"/>
                    <a:pt x="82" y="1159"/>
                  </a:cubicBezTo>
                  <a:cubicBezTo>
                    <a:pt x="91" y="1162"/>
                    <a:pt x="101" y="1163"/>
                    <a:pt x="111" y="1163"/>
                  </a:cubicBezTo>
                  <a:cubicBezTo>
                    <a:pt x="158" y="1163"/>
                    <a:pt x="215" y="1137"/>
                    <a:pt x="229" y="1110"/>
                  </a:cubicBezTo>
                  <a:cubicBezTo>
                    <a:pt x="375" y="784"/>
                    <a:pt x="506" y="458"/>
                    <a:pt x="636" y="131"/>
                  </a:cubicBezTo>
                  <a:cubicBezTo>
                    <a:pt x="653" y="99"/>
                    <a:pt x="620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2763550" y="868900"/>
              <a:ext cx="15925" cy="29250"/>
            </a:xfrm>
            <a:custGeom>
              <a:avLst/>
              <a:gdLst/>
              <a:ahLst/>
              <a:cxnLst/>
              <a:rect l="l" t="t" r="r" b="b"/>
              <a:pathLst>
                <a:path w="637" h="1170" extrusionOk="0">
                  <a:moveTo>
                    <a:pt x="527" y="1"/>
                  </a:moveTo>
                  <a:cubicBezTo>
                    <a:pt x="483" y="1"/>
                    <a:pt x="436" y="16"/>
                    <a:pt x="424" y="40"/>
                  </a:cubicBezTo>
                  <a:cubicBezTo>
                    <a:pt x="277" y="350"/>
                    <a:pt x="131" y="676"/>
                    <a:pt x="0" y="986"/>
                  </a:cubicBezTo>
                  <a:cubicBezTo>
                    <a:pt x="33" y="1067"/>
                    <a:pt x="49" y="1133"/>
                    <a:pt x="82" y="1165"/>
                  </a:cubicBezTo>
                  <a:cubicBezTo>
                    <a:pt x="85" y="1168"/>
                    <a:pt x="90" y="1170"/>
                    <a:pt x="97" y="1170"/>
                  </a:cubicBezTo>
                  <a:cubicBezTo>
                    <a:pt x="127" y="1170"/>
                    <a:pt x="183" y="1146"/>
                    <a:pt x="196" y="1133"/>
                  </a:cubicBezTo>
                  <a:cubicBezTo>
                    <a:pt x="343" y="790"/>
                    <a:pt x="489" y="448"/>
                    <a:pt x="620" y="122"/>
                  </a:cubicBezTo>
                  <a:cubicBezTo>
                    <a:pt x="636" y="89"/>
                    <a:pt x="587" y="7"/>
                    <a:pt x="571" y="7"/>
                  </a:cubicBezTo>
                  <a:cubicBezTo>
                    <a:pt x="558" y="3"/>
                    <a:pt x="542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3017150" y="1006875"/>
              <a:ext cx="20800" cy="128450"/>
            </a:xfrm>
            <a:custGeom>
              <a:avLst/>
              <a:gdLst/>
              <a:ahLst/>
              <a:cxnLst/>
              <a:rect l="l" t="t" r="r" b="b"/>
              <a:pathLst>
                <a:path w="832" h="5138" extrusionOk="0">
                  <a:moveTo>
                    <a:pt x="65" y="1"/>
                  </a:moveTo>
                  <a:cubicBezTo>
                    <a:pt x="49" y="66"/>
                    <a:pt x="0" y="147"/>
                    <a:pt x="16" y="229"/>
                  </a:cubicBezTo>
                  <a:cubicBezTo>
                    <a:pt x="131" y="865"/>
                    <a:pt x="277" y="1517"/>
                    <a:pt x="392" y="2153"/>
                  </a:cubicBezTo>
                  <a:cubicBezTo>
                    <a:pt x="538" y="3050"/>
                    <a:pt x="620" y="3947"/>
                    <a:pt x="571" y="4861"/>
                  </a:cubicBezTo>
                  <a:cubicBezTo>
                    <a:pt x="571" y="4942"/>
                    <a:pt x="604" y="5040"/>
                    <a:pt x="620" y="5138"/>
                  </a:cubicBezTo>
                  <a:lnTo>
                    <a:pt x="750" y="5138"/>
                  </a:lnTo>
                  <a:cubicBezTo>
                    <a:pt x="783" y="5007"/>
                    <a:pt x="832" y="4861"/>
                    <a:pt x="832" y="4714"/>
                  </a:cubicBezTo>
                  <a:cubicBezTo>
                    <a:pt x="832" y="4290"/>
                    <a:pt x="832" y="3866"/>
                    <a:pt x="799" y="3442"/>
                  </a:cubicBezTo>
                  <a:cubicBezTo>
                    <a:pt x="669" y="2333"/>
                    <a:pt x="571" y="1224"/>
                    <a:pt x="212" y="164"/>
                  </a:cubicBezTo>
                  <a:cubicBezTo>
                    <a:pt x="196" y="99"/>
                    <a:pt x="114" y="50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2883400" y="1143050"/>
              <a:ext cx="101550" cy="9075"/>
            </a:xfrm>
            <a:custGeom>
              <a:avLst/>
              <a:gdLst/>
              <a:ahLst/>
              <a:cxnLst/>
              <a:rect l="l" t="t" r="r" b="b"/>
              <a:pathLst>
                <a:path w="4062" h="363" extrusionOk="0">
                  <a:moveTo>
                    <a:pt x="1012" y="1"/>
                  </a:moveTo>
                  <a:cubicBezTo>
                    <a:pt x="751" y="17"/>
                    <a:pt x="490" y="17"/>
                    <a:pt x="213" y="33"/>
                  </a:cubicBezTo>
                  <a:cubicBezTo>
                    <a:pt x="148" y="33"/>
                    <a:pt x="66" y="82"/>
                    <a:pt x="1" y="115"/>
                  </a:cubicBezTo>
                  <a:cubicBezTo>
                    <a:pt x="1" y="148"/>
                    <a:pt x="17" y="180"/>
                    <a:pt x="17" y="213"/>
                  </a:cubicBezTo>
                  <a:cubicBezTo>
                    <a:pt x="82" y="213"/>
                    <a:pt x="148" y="206"/>
                    <a:pt x="218" y="206"/>
                  </a:cubicBezTo>
                  <a:cubicBezTo>
                    <a:pt x="253" y="206"/>
                    <a:pt x="289" y="207"/>
                    <a:pt x="327" y="213"/>
                  </a:cubicBezTo>
                  <a:cubicBezTo>
                    <a:pt x="539" y="213"/>
                    <a:pt x="751" y="213"/>
                    <a:pt x="979" y="229"/>
                  </a:cubicBezTo>
                  <a:cubicBezTo>
                    <a:pt x="1270" y="244"/>
                    <a:pt x="1560" y="297"/>
                    <a:pt x="1851" y="297"/>
                  </a:cubicBezTo>
                  <a:cubicBezTo>
                    <a:pt x="1886" y="297"/>
                    <a:pt x="1922" y="296"/>
                    <a:pt x="1958" y="294"/>
                  </a:cubicBezTo>
                  <a:cubicBezTo>
                    <a:pt x="2242" y="280"/>
                    <a:pt x="2524" y="265"/>
                    <a:pt x="2803" y="265"/>
                  </a:cubicBezTo>
                  <a:cubicBezTo>
                    <a:pt x="3148" y="265"/>
                    <a:pt x="3491" y="287"/>
                    <a:pt x="3833" y="360"/>
                  </a:cubicBezTo>
                  <a:cubicBezTo>
                    <a:pt x="3841" y="361"/>
                    <a:pt x="3848" y="362"/>
                    <a:pt x="3855" y="362"/>
                  </a:cubicBezTo>
                  <a:cubicBezTo>
                    <a:pt x="3916" y="362"/>
                    <a:pt x="3989" y="307"/>
                    <a:pt x="4062" y="278"/>
                  </a:cubicBezTo>
                  <a:cubicBezTo>
                    <a:pt x="3997" y="213"/>
                    <a:pt x="3948" y="131"/>
                    <a:pt x="3866" y="115"/>
                  </a:cubicBezTo>
                  <a:cubicBezTo>
                    <a:pt x="3524" y="66"/>
                    <a:pt x="3181" y="17"/>
                    <a:pt x="2839" y="17"/>
                  </a:cubicBezTo>
                  <a:cubicBezTo>
                    <a:pt x="2235" y="1"/>
                    <a:pt x="1615" y="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2827150" y="1126350"/>
              <a:ext cx="69325" cy="13075"/>
            </a:xfrm>
            <a:custGeom>
              <a:avLst/>
              <a:gdLst/>
              <a:ahLst/>
              <a:cxnLst/>
              <a:rect l="l" t="t" r="r" b="b"/>
              <a:pathLst>
                <a:path w="2773" h="523" extrusionOk="0">
                  <a:moveTo>
                    <a:pt x="2479" y="0"/>
                  </a:moveTo>
                  <a:cubicBezTo>
                    <a:pt x="2381" y="0"/>
                    <a:pt x="2284" y="16"/>
                    <a:pt x="2186" y="49"/>
                  </a:cubicBezTo>
                  <a:cubicBezTo>
                    <a:pt x="1826" y="174"/>
                    <a:pt x="1466" y="216"/>
                    <a:pt x="1106" y="216"/>
                  </a:cubicBezTo>
                  <a:cubicBezTo>
                    <a:pt x="1042" y="216"/>
                    <a:pt x="978" y="215"/>
                    <a:pt x="914" y="212"/>
                  </a:cubicBezTo>
                  <a:cubicBezTo>
                    <a:pt x="669" y="212"/>
                    <a:pt x="424" y="245"/>
                    <a:pt x="180" y="277"/>
                  </a:cubicBezTo>
                  <a:cubicBezTo>
                    <a:pt x="115" y="277"/>
                    <a:pt x="66" y="375"/>
                    <a:pt x="0" y="424"/>
                  </a:cubicBezTo>
                  <a:cubicBezTo>
                    <a:pt x="66" y="440"/>
                    <a:pt x="131" y="489"/>
                    <a:pt x="196" y="489"/>
                  </a:cubicBezTo>
                  <a:cubicBezTo>
                    <a:pt x="490" y="489"/>
                    <a:pt x="767" y="457"/>
                    <a:pt x="1044" y="440"/>
                  </a:cubicBezTo>
                  <a:lnTo>
                    <a:pt x="1060" y="522"/>
                  </a:lnTo>
                  <a:cubicBezTo>
                    <a:pt x="1550" y="424"/>
                    <a:pt x="2039" y="343"/>
                    <a:pt x="2528" y="228"/>
                  </a:cubicBezTo>
                  <a:cubicBezTo>
                    <a:pt x="2626" y="212"/>
                    <a:pt x="2691" y="131"/>
                    <a:pt x="2773" y="65"/>
                  </a:cubicBezTo>
                  <a:cubicBezTo>
                    <a:pt x="2675" y="33"/>
                    <a:pt x="2577" y="0"/>
                    <a:pt x="2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754575" y="1097400"/>
              <a:ext cx="51400" cy="33450"/>
            </a:xfrm>
            <a:custGeom>
              <a:avLst/>
              <a:gdLst/>
              <a:ahLst/>
              <a:cxnLst/>
              <a:rect l="l" t="t" r="r" b="b"/>
              <a:pathLst>
                <a:path w="2056" h="1338" extrusionOk="0">
                  <a:moveTo>
                    <a:pt x="1843" y="0"/>
                  </a:moveTo>
                  <a:cubicBezTo>
                    <a:pt x="1778" y="17"/>
                    <a:pt x="1697" y="49"/>
                    <a:pt x="1631" y="82"/>
                  </a:cubicBezTo>
                  <a:cubicBezTo>
                    <a:pt x="1126" y="408"/>
                    <a:pt x="636" y="734"/>
                    <a:pt x="147" y="1077"/>
                  </a:cubicBezTo>
                  <a:cubicBezTo>
                    <a:pt x="66" y="1126"/>
                    <a:pt x="49" y="1240"/>
                    <a:pt x="0" y="1338"/>
                  </a:cubicBezTo>
                  <a:cubicBezTo>
                    <a:pt x="98" y="1321"/>
                    <a:pt x="212" y="1321"/>
                    <a:pt x="327" y="1305"/>
                  </a:cubicBezTo>
                  <a:cubicBezTo>
                    <a:pt x="327" y="1305"/>
                    <a:pt x="343" y="1289"/>
                    <a:pt x="359" y="1272"/>
                  </a:cubicBezTo>
                  <a:cubicBezTo>
                    <a:pt x="865" y="946"/>
                    <a:pt x="1370" y="604"/>
                    <a:pt x="1876" y="277"/>
                  </a:cubicBezTo>
                  <a:cubicBezTo>
                    <a:pt x="1925" y="229"/>
                    <a:pt x="1990" y="212"/>
                    <a:pt x="2055" y="180"/>
                  </a:cubicBezTo>
                  <a:cubicBezTo>
                    <a:pt x="2039" y="147"/>
                    <a:pt x="2023" y="114"/>
                    <a:pt x="2006" y="82"/>
                  </a:cubicBezTo>
                  <a:cubicBezTo>
                    <a:pt x="1957" y="49"/>
                    <a:pt x="1909" y="0"/>
                    <a:pt x="1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06125" y="1114100"/>
              <a:ext cx="17575" cy="55475"/>
            </a:xfrm>
            <a:custGeom>
              <a:avLst/>
              <a:gdLst/>
              <a:ahLst/>
              <a:cxnLst/>
              <a:rect l="l" t="t" r="r" b="b"/>
              <a:pathLst>
                <a:path w="703" h="2219" extrusionOk="0">
                  <a:moveTo>
                    <a:pt x="490" y="1"/>
                  </a:moveTo>
                  <a:cubicBezTo>
                    <a:pt x="457" y="82"/>
                    <a:pt x="392" y="148"/>
                    <a:pt x="376" y="229"/>
                  </a:cubicBezTo>
                  <a:cubicBezTo>
                    <a:pt x="278" y="686"/>
                    <a:pt x="197" y="1159"/>
                    <a:pt x="99" y="1632"/>
                  </a:cubicBezTo>
                  <a:cubicBezTo>
                    <a:pt x="66" y="1746"/>
                    <a:pt x="17" y="1860"/>
                    <a:pt x="17" y="1974"/>
                  </a:cubicBezTo>
                  <a:cubicBezTo>
                    <a:pt x="1" y="2056"/>
                    <a:pt x="50" y="2137"/>
                    <a:pt x="66" y="2219"/>
                  </a:cubicBezTo>
                  <a:cubicBezTo>
                    <a:pt x="131" y="2170"/>
                    <a:pt x="245" y="2121"/>
                    <a:pt x="262" y="2056"/>
                  </a:cubicBezTo>
                  <a:cubicBezTo>
                    <a:pt x="425" y="1518"/>
                    <a:pt x="555" y="996"/>
                    <a:pt x="702" y="474"/>
                  </a:cubicBezTo>
                  <a:cubicBezTo>
                    <a:pt x="669" y="458"/>
                    <a:pt x="653" y="458"/>
                    <a:pt x="621" y="458"/>
                  </a:cubicBezTo>
                  <a:cubicBezTo>
                    <a:pt x="621" y="376"/>
                    <a:pt x="637" y="311"/>
                    <a:pt x="621" y="246"/>
                  </a:cubicBezTo>
                  <a:cubicBezTo>
                    <a:pt x="588" y="164"/>
                    <a:pt x="539" y="82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012650" y="1045200"/>
              <a:ext cx="9000" cy="57100"/>
            </a:xfrm>
            <a:custGeom>
              <a:avLst/>
              <a:gdLst/>
              <a:ahLst/>
              <a:cxnLst/>
              <a:rect l="l" t="t" r="r" b="b"/>
              <a:pathLst>
                <a:path w="360" h="2284" extrusionOk="0">
                  <a:moveTo>
                    <a:pt x="99" y="1"/>
                  </a:moveTo>
                  <a:cubicBezTo>
                    <a:pt x="99" y="2"/>
                    <a:pt x="100" y="4"/>
                    <a:pt x="100" y="5"/>
                  </a:cubicBezTo>
                  <a:lnTo>
                    <a:pt x="100" y="5"/>
                  </a:lnTo>
                  <a:cubicBezTo>
                    <a:pt x="105" y="4"/>
                    <a:pt x="110" y="2"/>
                    <a:pt x="115" y="1"/>
                  </a:cubicBezTo>
                  <a:close/>
                  <a:moveTo>
                    <a:pt x="100" y="5"/>
                  </a:moveTo>
                  <a:cubicBezTo>
                    <a:pt x="59" y="17"/>
                    <a:pt x="30" y="17"/>
                    <a:pt x="1" y="17"/>
                  </a:cubicBezTo>
                  <a:cubicBezTo>
                    <a:pt x="1" y="147"/>
                    <a:pt x="17" y="278"/>
                    <a:pt x="33" y="408"/>
                  </a:cubicBezTo>
                  <a:cubicBezTo>
                    <a:pt x="66" y="963"/>
                    <a:pt x="115" y="1534"/>
                    <a:pt x="164" y="2088"/>
                  </a:cubicBezTo>
                  <a:cubicBezTo>
                    <a:pt x="164" y="2153"/>
                    <a:pt x="229" y="2219"/>
                    <a:pt x="278" y="2284"/>
                  </a:cubicBezTo>
                  <a:cubicBezTo>
                    <a:pt x="311" y="2219"/>
                    <a:pt x="360" y="2137"/>
                    <a:pt x="360" y="2072"/>
                  </a:cubicBezTo>
                  <a:cubicBezTo>
                    <a:pt x="311" y="1452"/>
                    <a:pt x="262" y="849"/>
                    <a:pt x="196" y="245"/>
                  </a:cubicBezTo>
                  <a:cubicBezTo>
                    <a:pt x="196" y="165"/>
                    <a:pt x="134" y="85"/>
                    <a:pt x="10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2768850" y="1117500"/>
              <a:ext cx="33050" cy="20275"/>
            </a:xfrm>
            <a:custGeom>
              <a:avLst/>
              <a:gdLst/>
              <a:ahLst/>
              <a:cxnLst/>
              <a:rect l="l" t="t" r="r" b="b"/>
              <a:pathLst>
                <a:path w="1322" h="811" extrusionOk="0">
                  <a:moveTo>
                    <a:pt x="1117" y="0"/>
                  </a:moveTo>
                  <a:cubicBezTo>
                    <a:pt x="1096" y="0"/>
                    <a:pt x="1077" y="3"/>
                    <a:pt x="1060" y="12"/>
                  </a:cubicBezTo>
                  <a:cubicBezTo>
                    <a:pt x="750" y="175"/>
                    <a:pt x="457" y="338"/>
                    <a:pt x="163" y="501"/>
                  </a:cubicBezTo>
                  <a:cubicBezTo>
                    <a:pt x="114" y="534"/>
                    <a:pt x="65" y="566"/>
                    <a:pt x="33" y="615"/>
                  </a:cubicBezTo>
                  <a:cubicBezTo>
                    <a:pt x="17" y="664"/>
                    <a:pt x="0" y="729"/>
                    <a:pt x="17" y="762"/>
                  </a:cubicBezTo>
                  <a:cubicBezTo>
                    <a:pt x="33" y="794"/>
                    <a:pt x="98" y="794"/>
                    <a:pt x="131" y="811"/>
                  </a:cubicBezTo>
                  <a:cubicBezTo>
                    <a:pt x="196" y="794"/>
                    <a:pt x="245" y="778"/>
                    <a:pt x="294" y="762"/>
                  </a:cubicBezTo>
                  <a:cubicBezTo>
                    <a:pt x="604" y="599"/>
                    <a:pt x="897" y="436"/>
                    <a:pt x="1191" y="256"/>
                  </a:cubicBezTo>
                  <a:cubicBezTo>
                    <a:pt x="1256" y="207"/>
                    <a:pt x="1272" y="110"/>
                    <a:pt x="1321" y="28"/>
                  </a:cubicBezTo>
                  <a:cubicBezTo>
                    <a:pt x="1260" y="28"/>
                    <a:pt x="1181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2918075" y="1171200"/>
              <a:ext cx="26925" cy="24600"/>
            </a:xfrm>
            <a:custGeom>
              <a:avLst/>
              <a:gdLst/>
              <a:ahLst/>
              <a:cxnLst/>
              <a:rect l="l" t="t" r="r" b="b"/>
              <a:pathLst>
                <a:path w="1077" h="984" extrusionOk="0">
                  <a:moveTo>
                    <a:pt x="16" y="0"/>
                  </a:moveTo>
                  <a:cubicBezTo>
                    <a:pt x="16" y="82"/>
                    <a:pt x="0" y="196"/>
                    <a:pt x="33" y="261"/>
                  </a:cubicBezTo>
                  <a:cubicBezTo>
                    <a:pt x="180" y="424"/>
                    <a:pt x="326" y="604"/>
                    <a:pt x="506" y="750"/>
                  </a:cubicBezTo>
                  <a:cubicBezTo>
                    <a:pt x="604" y="848"/>
                    <a:pt x="718" y="913"/>
                    <a:pt x="848" y="979"/>
                  </a:cubicBezTo>
                  <a:cubicBezTo>
                    <a:pt x="858" y="982"/>
                    <a:pt x="868" y="983"/>
                    <a:pt x="880" y="983"/>
                  </a:cubicBezTo>
                  <a:cubicBezTo>
                    <a:pt x="929" y="983"/>
                    <a:pt x="997" y="959"/>
                    <a:pt x="1077" y="946"/>
                  </a:cubicBezTo>
                  <a:cubicBezTo>
                    <a:pt x="1011" y="848"/>
                    <a:pt x="979" y="799"/>
                    <a:pt x="946" y="767"/>
                  </a:cubicBezTo>
                  <a:cubicBezTo>
                    <a:pt x="718" y="538"/>
                    <a:pt x="489" y="294"/>
                    <a:pt x="245" y="82"/>
                  </a:cubicBezTo>
                  <a:cubicBezTo>
                    <a:pt x="196" y="16"/>
                    <a:pt x="98" y="16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2996750" y="955100"/>
              <a:ext cx="20825" cy="30600"/>
            </a:xfrm>
            <a:custGeom>
              <a:avLst/>
              <a:gdLst/>
              <a:ahLst/>
              <a:cxnLst/>
              <a:rect l="l" t="t" r="r" b="b"/>
              <a:pathLst>
                <a:path w="833" h="1224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82"/>
                    <a:pt x="1" y="180"/>
                    <a:pt x="50" y="245"/>
                  </a:cubicBezTo>
                  <a:cubicBezTo>
                    <a:pt x="196" y="506"/>
                    <a:pt x="376" y="767"/>
                    <a:pt x="539" y="1028"/>
                  </a:cubicBezTo>
                  <a:cubicBezTo>
                    <a:pt x="572" y="1077"/>
                    <a:pt x="588" y="1142"/>
                    <a:pt x="620" y="1175"/>
                  </a:cubicBezTo>
                  <a:cubicBezTo>
                    <a:pt x="653" y="1207"/>
                    <a:pt x="718" y="1224"/>
                    <a:pt x="767" y="1224"/>
                  </a:cubicBezTo>
                  <a:cubicBezTo>
                    <a:pt x="784" y="1207"/>
                    <a:pt x="800" y="1142"/>
                    <a:pt x="832" y="1109"/>
                  </a:cubicBezTo>
                  <a:cubicBezTo>
                    <a:pt x="800" y="1044"/>
                    <a:pt x="800" y="979"/>
                    <a:pt x="767" y="914"/>
                  </a:cubicBezTo>
                  <a:cubicBezTo>
                    <a:pt x="588" y="637"/>
                    <a:pt x="408" y="359"/>
                    <a:pt x="213" y="82"/>
                  </a:cubicBezTo>
                  <a:cubicBezTo>
                    <a:pt x="180" y="33"/>
                    <a:pt x="66" y="3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2823475" y="1072250"/>
              <a:ext cx="28575" cy="18650"/>
            </a:xfrm>
            <a:custGeom>
              <a:avLst/>
              <a:gdLst/>
              <a:ahLst/>
              <a:cxnLst/>
              <a:rect l="l" t="t" r="r" b="b"/>
              <a:pathLst>
                <a:path w="1143" h="746" extrusionOk="0">
                  <a:moveTo>
                    <a:pt x="961" y="1"/>
                  </a:moveTo>
                  <a:cubicBezTo>
                    <a:pt x="917" y="1"/>
                    <a:pt x="877" y="7"/>
                    <a:pt x="849" y="28"/>
                  </a:cubicBezTo>
                  <a:cubicBezTo>
                    <a:pt x="604" y="158"/>
                    <a:pt x="359" y="321"/>
                    <a:pt x="131" y="484"/>
                  </a:cubicBezTo>
                  <a:cubicBezTo>
                    <a:pt x="82" y="533"/>
                    <a:pt x="49" y="615"/>
                    <a:pt x="1" y="680"/>
                  </a:cubicBezTo>
                  <a:cubicBezTo>
                    <a:pt x="17" y="696"/>
                    <a:pt x="33" y="729"/>
                    <a:pt x="49" y="745"/>
                  </a:cubicBezTo>
                  <a:cubicBezTo>
                    <a:pt x="147" y="713"/>
                    <a:pt x="245" y="696"/>
                    <a:pt x="327" y="664"/>
                  </a:cubicBezTo>
                  <a:cubicBezTo>
                    <a:pt x="555" y="533"/>
                    <a:pt x="783" y="403"/>
                    <a:pt x="979" y="256"/>
                  </a:cubicBezTo>
                  <a:cubicBezTo>
                    <a:pt x="1061" y="207"/>
                    <a:pt x="1093" y="93"/>
                    <a:pt x="1142" y="11"/>
                  </a:cubicBezTo>
                  <a:cubicBezTo>
                    <a:pt x="1086" y="11"/>
                    <a:pt x="1020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2948250" y="1173625"/>
              <a:ext cx="18350" cy="23275"/>
            </a:xfrm>
            <a:custGeom>
              <a:avLst/>
              <a:gdLst/>
              <a:ahLst/>
              <a:cxnLst/>
              <a:rect l="l" t="t" r="r" b="b"/>
              <a:pathLst>
                <a:path w="734" h="931" extrusionOk="0">
                  <a:moveTo>
                    <a:pt x="82" y="1"/>
                  </a:moveTo>
                  <a:cubicBezTo>
                    <a:pt x="65" y="131"/>
                    <a:pt x="0" y="246"/>
                    <a:pt x="33" y="311"/>
                  </a:cubicBezTo>
                  <a:cubicBezTo>
                    <a:pt x="179" y="507"/>
                    <a:pt x="326" y="702"/>
                    <a:pt x="506" y="882"/>
                  </a:cubicBezTo>
                  <a:cubicBezTo>
                    <a:pt x="538" y="931"/>
                    <a:pt x="652" y="914"/>
                    <a:pt x="734" y="931"/>
                  </a:cubicBezTo>
                  <a:cubicBezTo>
                    <a:pt x="718" y="849"/>
                    <a:pt x="734" y="735"/>
                    <a:pt x="701" y="686"/>
                  </a:cubicBezTo>
                  <a:cubicBezTo>
                    <a:pt x="571" y="507"/>
                    <a:pt x="440" y="327"/>
                    <a:pt x="294" y="164"/>
                  </a:cubicBezTo>
                  <a:cubicBezTo>
                    <a:pt x="261" y="115"/>
                    <a:pt x="196" y="82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2889125" y="1164250"/>
              <a:ext cx="20800" cy="20425"/>
            </a:xfrm>
            <a:custGeom>
              <a:avLst/>
              <a:gdLst/>
              <a:ahLst/>
              <a:cxnLst/>
              <a:rect l="l" t="t" r="r" b="b"/>
              <a:pathLst>
                <a:path w="832" h="817" extrusionOk="0">
                  <a:moveTo>
                    <a:pt x="98" y="1"/>
                  </a:moveTo>
                  <a:cubicBezTo>
                    <a:pt x="65" y="33"/>
                    <a:pt x="0" y="50"/>
                    <a:pt x="0" y="82"/>
                  </a:cubicBezTo>
                  <a:cubicBezTo>
                    <a:pt x="0" y="148"/>
                    <a:pt x="0" y="229"/>
                    <a:pt x="33" y="278"/>
                  </a:cubicBezTo>
                  <a:cubicBezTo>
                    <a:pt x="229" y="457"/>
                    <a:pt x="408" y="621"/>
                    <a:pt x="604" y="784"/>
                  </a:cubicBezTo>
                  <a:cubicBezTo>
                    <a:pt x="628" y="808"/>
                    <a:pt x="669" y="812"/>
                    <a:pt x="712" y="812"/>
                  </a:cubicBezTo>
                  <a:cubicBezTo>
                    <a:pt x="733" y="812"/>
                    <a:pt x="755" y="811"/>
                    <a:pt x="776" y="811"/>
                  </a:cubicBezTo>
                  <a:cubicBezTo>
                    <a:pt x="796" y="811"/>
                    <a:pt x="816" y="812"/>
                    <a:pt x="832" y="816"/>
                  </a:cubicBezTo>
                  <a:cubicBezTo>
                    <a:pt x="816" y="735"/>
                    <a:pt x="832" y="637"/>
                    <a:pt x="783" y="588"/>
                  </a:cubicBezTo>
                  <a:cubicBezTo>
                    <a:pt x="620" y="409"/>
                    <a:pt x="424" y="245"/>
                    <a:pt x="245" y="82"/>
                  </a:cubicBezTo>
                  <a:cubicBezTo>
                    <a:pt x="212" y="50"/>
                    <a:pt x="163" y="33"/>
                    <a:pt x="98" y="17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2363975" y="974975"/>
              <a:ext cx="43250" cy="108575"/>
            </a:xfrm>
            <a:custGeom>
              <a:avLst/>
              <a:gdLst/>
              <a:ahLst/>
              <a:cxnLst/>
              <a:rect l="l" t="t" r="r" b="b"/>
              <a:pathLst>
                <a:path w="1730" h="4343" extrusionOk="0">
                  <a:moveTo>
                    <a:pt x="1660" y="0"/>
                  </a:moveTo>
                  <a:cubicBezTo>
                    <a:pt x="1625" y="0"/>
                    <a:pt x="1577" y="27"/>
                    <a:pt x="1550" y="54"/>
                  </a:cubicBezTo>
                  <a:cubicBezTo>
                    <a:pt x="1517" y="102"/>
                    <a:pt x="1485" y="151"/>
                    <a:pt x="1469" y="217"/>
                  </a:cubicBezTo>
                  <a:cubicBezTo>
                    <a:pt x="1159" y="918"/>
                    <a:pt x="832" y="1619"/>
                    <a:pt x="555" y="2337"/>
                  </a:cubicBezTo>
                  <a:cubicBezTo>
                    <a:pt x="343" y="2859"/>
                    <a:pt x="196" y="3397"/>
                    <a:pt x="33" y="3935"/>
                  </a:cubicBezTo>
                  <a:cubicBezTo>
                    <a:pt x="1" y="4049"/>
                    <a:pt x="50" y="4196"/>
                    <a:pt x="50" y="4326"/>
                  </a:cubicBezTo>
                  <a:lnTo>
                    <a:pt x="164" y="4343"/>
                  </a:lnTo>
                  <a:cubicBezTo>
                    <a:pt x="213" y="4229"/>
                    <a:pt x="278" y="4131"/>
                    <a:pt x="311" y="4017"/>
                  </a:cubicBezTo>
                  <a:cubicBezTo>
                    <a:pt x="425" y="3593"/>
                    <a:pt x="506" y="3168"/>
                    <a:pt x="653" y="2761"/>
                  </a:cubicBezTo>
                  <a:cubicBezTo>
                    <a:pt x="963" y="1945"/>
                    <a:pt x="1322" y="1163"/>
                    <a:pt x="1648" y="363"/>
                  </a:cubicBezTo>
                  <a:cubicBezTo>
                    <a:pt x="1681" y="282"/>
                    <a:pt x="1713" y="200"/>
                    <a:pt x="1729" y="119"/>
                  </a:cubicBezTo>
                  <a:cubicBezTo>
                    <a:pt x="1729" y="86"/>
                    <a:pt x="1697" y="21"/>
                    <a:pt x="1681" y="5"/>
                  </a:cubicBezTo>
                  <a:cubicBezTo>
                    <a:pt x="1675" y="2"/>
                    <a:pt x="1667" y="0"/>
                    <a:pt x="1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2544200" y="1052950"/>
              <a:ext cx="43225" cy="46100"/>
            </a:xfrm>
            <a:custGeom>
              <a:avLst/>
              <a:gdLst/>
              <a:ahLst/>
              <a:cxnLst/>
              <a:rect l="l" t="t" r="r" b="b"/>
              <a:pathLst>
                <a:path w="1729" h="1844" extrusionOk="0">
                  <a:moveTo>
                    <a:pt x="82" y="1"/>
                  </a:moveTo>
                  <a:cubicBezTo>
                    <a:pt x="85" y="6"/>
                    <a:pt x="89" y="11"/>
                    <a:pt x="92" y="17"/>
                  </a:cubicBezTo>
                  <a:lnTo>
                    <a:pt x="92" y="17"/>
                  </a:lnTo>
                  <a:cubicBezTo>
                    <a:pt x="94" y="11"/>
                    <a:pt x="96" y="6"/>
                    <a:pt x="98" y="1"/>
                  </a:cubicBezTo>
                  <a:close/>
                  <a:moveTo>
                    <a:pt x="92" y="17"/>
                  </a:moveTo>
                  <a:cubicBezTo>
                    <a:pt x="45" y="136"/>
                    <a:pt x="0" y="198"/>
                    <a:pt x="0" y="245"/>
                  </a:cubicBezTo>
                  <a:cubicBezTo>
                    <a:pt x="16" y="506"/>
                    <a:pt x="131" y="702"/>
                    <a:pt x="343" y="832"/>
                  </a:cubicBezTo>
                  <a:cubicBezTo>
                    <a:pt x="767" y="1077"/>
                    <a:pt x="1142" y="1387"/>
                    <a:pt x="1468" y="1746"/>
                  </a:cubicBezTo>
                  <a:cubicBezTo>
                    <a:pt x="1517" y="1811"/>
                    <a:pt x="1631" y="1811"/>
                    <a:pt x="1729" y="1843"/>
                  </a:cubicBezTo>
                  <a:cubicBezTo>
                    <a:pt x="1696" y="1746"/>
                    <a:pt x="1713" y="1631"/>
                    <a:pt x="1647" y="1583"/>
                  </a:cubicBezTo>
                  <a:cubicBezTo>
                    <a:pt x="1305" y="1273"/>
                    <a:pt x="946" y="963"/>
                    <a:pt x="571" y="686"/>
                  </a:cubicBezTo>
                  <a:cubicBezTo>
                    <a:pt x="408" y="555"/>
                    <a:pt x="261" y="457"/>
                    <a:pt x="212" y="245"/>
                  </a:cubicBezTo>
                  <a:cubicBezTo>
                    <a:pt x="212" y="183"/>
                    <a:pt x="167" y="135"/>
                    <a:pt x="9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2376625" y="1043175"/>
              <a:ext cx="19175" cy="42825"/>
            </a:xfrm>
            <a:custGeom>
              <a:avLst/>
              <a:gdLst/>
              <a:ahLst/>
              <a:cxnLst/>
              <a:rect l="l" t="t" r="r" b="b"/>
              <a:pathLst>
                <a:path w="767" h="1713" extrusionOk="0">
                  <a:moveTo>
                    <a:pt x="702" y="0"/>
                  </a:moveTo>
                  <a:cubicBezTo>
                    <a:pt x="636" y="33"/>
                    <a:pt x="571" y="49"/>
                    <a:pt x="538" y="82"/>
                  </a:cubicBezTo>
                  <a:cubicBezTo>
                    <a:pt x="473" y="180"/>
                    <a:pt x="424" y="310"/>
                    <a:pt x="392" y="424"/>
                  </a:cubicBezTo>
                  <a:cubicBezTo>
                    <a:pt x="245" y="799"/>
                    <a:pt x="131" y="1158"/>
                    <a:pt x="0" y="1549"/>
                  </a:cubicBezTo>
                  <a:cubicBezTo>
                    <a:pt x="33" y="1615"/>
                    <a:pt x="82" y="1664"/>
                    <a:pt x="114" y="1713"/>
                  </a:cubicBezTo>
                  <a:cubicBezTo>
                    <a:pt x="163" y="1680"/>
                    <a:pt x="245" y="1647"/>
                    <a:pt x="261" y="1598"/>
                  </a:cubicBezTo>
                  <a:cubicBezTo>
                    <a:pt x="441" y="1125"/>
                    <a:pt x="604" y="653"/>
                    <a:pt x="767" y="180"/>
                  </a:cubicBezTo>
                  <a:cubicBezTo>
                    <a:pt x="767" y="131"/>
                    <a:pt x="718" y="65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2481400" y="993825"/>
              <a:ext cx="28975" cy="30600"/>
            </a:xfrm>
            <a:custGeom>
              <a:avLst/>
              <a:gdLst/>
              <a:ahLst/>
              <a:cxnLst/>
              <a:rect l="l" t="t" r="r" b="b"/>
              <a:pathLst>
                <a:path w="1159" h="1224" extrusionOk="0">
                  <a:moveTo>
                    <a:pt x="33" y="1"/>
                  </a:moveTo>
                  <a:cubicBezTo>
                    <a:pt x="33" y="50"/>
                    <a:pt x="1" y="115"/>
                    <a:pt x="17" y="148"/>
                  </a:cubicBezTo>
                  <a:cubicBezTo>
                    <a:pt x="245" y="539"/>
                    <a:pt x="457" y="930"/>
                    <a:pt x="881" y="1142"/>
                  </a:cubicBezTo>
                  <a:cubicBezTo>
                    <a:pt x="963" y="1191"/>
                    <a:pt x="1044" y="1191"/>
                    <a:pt x="1126" y="1224"/>
                  </a:cubicBezTo>
                  <a:lnTo>
                    <a:pt x="1159" y="1142"/>
                  </a:lnTo>
                  <a:cubicBezTo>
                    <a:pt x="1126" y="1110"/>
                    <a:pt x="1110" y="1077"/>
                    <a:pt x="1077" y="1045"/>
                  </a:cubicBezTo>
                  <a:cubicBezTo>
                    <a:pt x="832" y="751"/>
                    <a:pt x="571" y="474"/>
                    <a:pt x="327" y="180"/>
                  </a:cubicBezTo>
                  <a:cubicBezTo>
                    <a:pt x="278" y="131"/>
                    <a:pt x="245" y="66"/>
                    <a:pt x="180" y="33"/>
                  </a:cubicBezTo>
                  <a:cubicBezTo>
                    <a:pt x="147" y="1"/>
                    <a:pt x="82" y="17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2461825" y="1286075"/>
              <a:ext cx="108900" cy="131000"/>
            </a:xfrm>
            <a:custGeom>
              <a:avLst/>
              <a:gdLst/>
              <a:ahLst/>
              <a:cxnLst/>
              <a:rect l="l" t="t" r="r" b="b"/>
              <a:pathLst>
                <a:path w="4356" h="5240" extrusionOk="0">
                  <a:moveTo>
                    <a:pt x="4154" y="1"/>
                  </a:moveTo>
                  <a:cubicBezTo>
                    <a:pt x="4145" y="1"/>
                    <a:pt x="4136" y="2"/>
                    <a:pt x="4127" y="4"/>
                  </a:cubicBezTo>
                  <a:cubicBezTo>
                    <a:pt x="4078" y="37"/>
                    <a:pt x="4029" y="86"/>
                    <a:pt x="3980" y="151"/>
                  </a:cubicBezTo>
                  <a:cubicBezTo>
                    <a:pt x="3572" y="608"/>
                    <a:pt x="3148" y="1048"/>
                    <a:pt x="2757" y="1521"/>
                  </a:cubicBezTo>
                  <a:cubicBezTo>
                    <a:pt x="1844" y="2679"/>
                    <a:pt x="947" y="3853"/>
                    <a:pt x="33" y="5011"/>
                  </a:cubicBezTo>
                  <a:cubicBezTo>
                    <a:pt x="33" y="5027"/>
                    <a:pt x="17" y="5027"/>
                    <a:pt x="17" y="5044"/>
                  </a:cubicBezTo>
                  <a:cubicBezTo>
                    <a:pt x="1" y="5109"/>
                    <a:pt x="1" y="5174"/>
                    <a:pt x="1" y="5239"/>
                  </a:cubicBezTo>
                  <a:cubicBezTo>
                    <a:pt x="66" y="5239"/>
                    <a:pt x="148" y="5239"/>
                    <a:pt x="197" y="5207"/>
                  </a:cubicBezTo>
                  <a:cubicBezTo>
                    <a:pt x="278" y="5141"/>
                    <a:pt x="360" y="5060"/>
                    <a:pt x="425" y="4978"/>
                  </a:cubicBezTo>
                  <a:cubicBezTo>
                    <a:pt x="800" y="4473"/>
                    <a:pt x="1191" y="4000"/>
                    <a:pt x="1534" y="3478"/>
                  </a:cubicBezTo>
                  <a:cubicBezTo>
                    <a:pt x="2317" y="2353"/>
                    <a:pt x="3246" y="1358"/>
                    <a:pt x="4143" y="330"/>
                  </a:cubicBezTo>
                  <a:cubicBezTo>
                    <a:pt x="4208" y="265"/>
                    <a:pt x="4257" y="184"/>
                    <a:pt x="4355" y="53"/>
                  </a:cubicBezTo>
                  <a:cubicBezTo>
                    <a:pt x="4271" y="39"/>
                    <a:pt x="4211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2382725" y="1299625"/>
              <a:ext cx="30625" cy="72175"/>
            </a:xfrm>
            <a:custGeom>
              <a:avLst/>
              <a:gdLst/>
              <a:ahLst/>
              <a:cxnLst/>
              <a:rect l="l" t="t" r="r" b="b"/>
              <a:pathLst>
                <a:path w="1225" h="2887" extrusionOk="0">
                  <a:moveTo>
                    <a:pt x="131" y="0"/>
                  </a:moveTo>
                  <a:cubicBezTo>
                    <a:pt x="82" y="82"/>
                    <a:pt x="34" y="147"/>
                    <a:pt x="1" y="180"/>
                  </a:cubicBezTo>
                  <a:cubicBezTo>
                    <a:pt x="17" y="310"/>
                    <a:pt x="1" y="392"/>
                    <a:pt x="17" y="457"/>
                  </a:cubicBezTo>
                  <a:cubicBezTo>
                    <a:pt x="294" y="1175"/>
                    <a:pt x="555" y="1876"/>
                    <a:pt x="816" y="2593"/>
                  </a:cubicBezTo>
                  <a:cubicBezTo>
                    <a:pt x="849" y="2675"/>
                    <a:pt x="914" y="2756"/>
                    <a:pt x="996" y="2805"/>
                  </a:cubicBezTo>
                  <a:cubicBezTo>
                    <a:pt x="1061" y="2854"/>
                    <a:pt x="1159" y="2871"/>
                    <a:pt x="1224" y="2887"/>
                  </a:cubicBezTo>
                  <a:cubicBezTo>
                    <a:pt x="1224" y="2805"/>
                    <a:pt x="1224" y="2740"/>
                    <a:pt x="1208" y="2659"/>
                  </a:cubicBezTo>
                  <a:cubicBezTo>
                    <a:pt x="1208" y="2642"/>
                    <a:pt x="1175" y="2626"/>
                    <a:pt x="1159" y="2610"/>
                  </a:cubicBezTo>
                  <a:cubicBezTo>
                    <a:pt x="735" y="1860"/>
                    <a:pt x="409" y="1077"/>
                    <a:pt x="262" y="212"/>
                  </a:cubicBezTo>
                  <a:cubicBezTo>
                    <a:pt x="246" y="147"/>
                    <a:pt x="180" y="82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2488325" y="1260875"/>
              <a:ext cx="59975" cy="50175"/>
            </a:xfrm>
            <a:custGeom>
              <a:avLst/>
              <a:gdLst/>
              <a:ahLst/>
              <a:cxnLst/>
              <a:rect l="l" t="t" r="r" b="b"/>
              <a:pathLst>
                <a:path w="2399" h="2007" extrusionOk="0">
                  <a:moveTo>
                    <a:pt x="2317" y="1"/>
                  </a:moveTo>
                  <a:cubicBezTo>
                    <a:pt x="2219" y="66"/>
                    <a:pt x="2088" y="99"/>
                    <a:pt x="1991" y="180"/>
                  </a:cubicBezTo>
                  <a:cubicBezTo>
                    <a:pt x="1387" y="653"/>
                    <a:pt x="767" y="1143"/>
                    <a:pt x="164" y="1632"/>
                  </a:cubicBezTo>
                  <a:cubicBezTo>
                    <a:pt x="115" y="1664"/>
                    <a:pt x="50" y="1713"/>
                    <a:pt x="17" y="1779"/>
                  </a:cubicBezTo>
                  <a:cubicBezTo>
                    <a:pt x="1" y="1844"/>
                    <a:pt x="1" y="1925"/>
                    <a:pt x="1" y="2007"/>
                  </a:cubicBezTo>
                  <a:cubicBezTo>
                    <a:pt x="66" y="1991"/>
                    <a:pt x="148" y="1991"/>
                    <a:pt x="197" y="1942"/>
                  </a:cubicBezTo>
                  <a:cubicBezTo>
                    <a:pt x="327" y="1860"/>
                    <a:pt x="441" y="1746"/>
                    <a:pt x="555" y="1648"/>
                  </a:cubicBezTo>
                  <a:cubicBezTo>
                    <a:pt x="1110" y="1208"/>
                    <a:pt x="1681" y="751"/>
                    <a:pt x="2235" y="311"/>
                  </a:cubicBezTo>
                  <a:cubicBezTo>
                    <a:pt x="2300" y="246"/>
                    <a:pt x="2349" y="164"/>
                    <a:pt x="2398" y="83"/>
                  </a:cubicBezTo>
                  <a:cubicBezTo>
                    <a:pt x="2366" y="50"/>
                    <a:pt x="2349" y="34"/>
                    <a:pt x="2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2420250" y="1281000"/>
              <a:ext cx="60775" cy="32450"/>
            </a:xfrm>
            <a:custGeom>
              <a:avLst/>
              <a:gdLst/>
              <a:ahLst/>
              <a:cxnLst/>
              <a:rect l="l" t="t" r="r" b="b"/>
              <a:pathLst>
                <a:path w="2431" h="1298" extrusionOk="0">
                  <a:moveTo>
                    <a:pt x="2268" y="0"/>
                  </a:moveTo>
                  <a:cubicBezTo>
                    <a:pt x="2251" y="0"/>
                    <a:pt x="2234" y="4"/>
                    <a:pt x="2218" y="11"/>
                  </a:cubicBezTo>
                  <a:cubicBezTo>
                    <a:pt x="2039" y="60"/>
                    <a:pt x="1860" y="126"/>
                    <a:pt x="1696" y="223"/>
                  </a:cubicBezTo>
                  <a:cubicBezTo>
                    <a:pt x="1158" y="501"/>
                    <a:pt x="620" y="778"/>
                    <a:pt x="98" y="1071"/>
                  </a:cubicBezTo>
                  <a:cubicBezTo>
                    <a:pt x="49" y="1104"/>
                    <a:pt x="33" y="1218"/>
                    <a:pt x="0" y="1283"/>
                  </a:cubicBezTo>
                  <a:cubicBezTo>
                    <a:pt x="44" y="1283"/>
                    <a:pt x="102" y="1298"/>
                    <a:pt x="155" y="1298"/>
                  </a:cubicBezTo>
                  <a:cubicBezTo>
                    <a:pt x="182" y="1298"/>
                    <a:pt x="207" y="1294"/>
                    <a:pt x="229" y="1283"/>
                  </a:cubicBezTo>
                  <a:cubicBezTo>
                    <a:pt x="914" y="941"/>
                    <a:pt x="1599" y="582"/>
                    <a:pt x="2284" y="240"/>
                  </a:cubicBezTo>
                  <a:cubicBezTo>
                    <a:pt x="2332" y="207"/>
                    <a:pt x="2381" y="158"/>
                    <a:pt x="2430" y="109"/>
                  </a:cubicBezTo>
                  <a:cubicBezTo>
                    <a:pt x="2430" y="77"/>
                    <a:pt x="2430" y="60"/>
                    <a:pt x="2430" y="44"/>
                  </a:cubicBezTo>
                  <a:cubicBezTo>
                    <a:pt x="2381" y="32"/>
                    <a:pt x="2322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2425950" y="1324075"/>
              <a:ext cx="45700" cy="27750"/>
            </a:xfrm>
            <a:custGeom>
              <a:avLst/>
              <a:gdLst/>
              <a:ahLst/>
              <a:cxnLst/>
              <a:rect l="l" t="t" r="r" b="b"/>
              <a:pathLst>
                <a:path w="1828" h="1110" extrusionOk="0">
                  <a:moveTo>
                    <a:pt x="1827" y="1"/>
                  </a:moveTo>
                  <a:cubicBezTo>
                    <a:pt x="1501" y="17"/>
                    <a:pt x="82" y="865"/>
                    <a:pt x="1" y="1110"/>
                  </a:cubicBezTo>
                  <a:cubicBezTo>
                    <a:pt x="392" y="947"/>
                    <a:pt x="718" y="800"/>
                    <a:pt x="1044" y="653"/>
                  </a:cubicBezTo>
                  <a:cubicBezTo>
                    <a:pt x="1273" y="539"/>
                    <a:pt x="1468" y="392"/>
                    <a:pt x="1664" y="262"/>
                  </a:cubicBezTo>
                  <a:cubicBezTo>
                    <a:pt x="1729" y="213"/>
                    <a:pt x="1762" y="115"/>
                    <a:pt x="1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2476500" y="1395425"/>
              <a:ext cx="24100" cy="34275"/>
            </a:xfrm>
            <a:custGeom>
              <a:avLst/>
              <a:gdLst/>
              <a:ahLst/>
              <a:cxnLst/>
              <a:rect l="l" t="t" r="r" b="b"/>
              <a:pathLst>
                <a:path w="964" h="1371" extrusionOk="0">
                  <a:moveTo>
                    <a:pt x="898" y="1"/>
                  </a:moveTo>
                  <a:cubicBezTo>
                    <a:pt x="833" y="17"/>
                    <a:pt x="767" y="17"/>
                    <a:pt x="735" y="50"/>
                  </a:cubicBezTo>
                  <a:cubicBezTo>
                    <a:pt x="653" y="148"/>
                    <a:pt x="588" y="262"/>
                    <a:pt x="523" y="360"/>
                  </a:cubicBezTo>
                  <a:cubicBezTo>
                    <a:pt x="360" y="588"/>
                    <a:pt x="197" y="816"/>
                    <a:pt x="50" y="1061"/>
                  </a:cubicBezTo>
                  <a:cubicBezTo>
                    <a:pt x="1" y="1126"/>
                    <a:pt x="34" y="1224"/>
                    <a:pt x="34" y="1371"/>
                  </a:cubicBezTo>
                  <a:cubicBezTo>
                    <a:pt x="148" y="1306"/>
                    <a:pt x="197" y="1289"/>
                    <a:pt x="213" y="1257"/>
                  </a:cubicBezTo>
                  <a:cubicBezTo>
                    <a:pt x="458" y="898"/>
                    <a:pt x="702" y="539"/>
                    <a:pt x="931" y="164"/>
                  </a:cubicBezTo>
                  <a:cubicBezTo>
                    <a:pt x="963" y="131"/>
                    <a:pt x="914" y="66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2416575" y="1383600"/>
              <a:ext cx="24500" cy="28650"/>
            </a:xfrm>
            <a:custGeom>
              <a:avLst/>
              <a:gdLst/>
              <a:ahLst/>
              <a:cxnLst/>
              <a:rect l="l" t="t" r="r" b="b"/>
              <a:pathLst>
                <a:path w="980" h="1146" extrusionOk="0">
                  <a:moveTo>
                    <a:pt x="213" y="1"/>
                  </a:moveTo>
                  <a:lnTo>
                    <a:pt x="66" y="66"/>
                  </a:lnTo>
                  <a:cubicBezTo>
                    <a:pt x="66" y="148"/>
                    <a:pt x="1" y="246"/>
                    <a:pt x="33" y="327"/>
                  </a:cubicBezTo>
                  <a:cubicBezTo>
                    <a:pt x="147" y="670"/>
                    <a:pt x="408" y="914"/>
                    <a:pt x="702" y="1110"/>
                  </a:cubicBezTo>
                  <a:cubicBezTo>
                    <a:pt x="741" y="1139"/>
                    <a:pt x="798" y="1145"/>
                    <a:pt x="858" y="1145"/>
                  </a:cubicBezTo>
                  <a:cubicBezTo>
                    <a:pt x="898" y="1145"/>
                    <a:pt x="940" y="1143"/>
                    <a:pt x="979" y="1143"/>
                  </a:cubicBezTo>
                  <a:cubicBezTo>
                    <a:pt x="946" y="1061"/>
                    <a:pt x="930" y="979"/>
                    <a:pt x="865" y="898"/>
                  </a:cubicBezTo>
                  <a:cubicBezTo>
                    <a:pt x="686" y="653"/>
                    <a:pt x="474" y="425"/>
                    <a:pt x="278" y="180"/>
                  </a:cubicBezTo>
                  <a:cubicBezTo>
                    <a:pt x="245" y="131"/>
                    <a:pt x="229" y="66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580075" y="1243000"/>
              <a:ext cx="30200" cy="28525"/>
            </a:xfrm>
            <a:custGeom>
              <a:avLst/>
              <a:gdLst/>
              <a:ahLst/>
              <a:cxnLst/>
              <a:rect l="l" t="t" r="r" b="b"/>
              <a:pathLst>
                <a:path w="1208" h="1141" extrusionOk="0">
                  <a:moveTo>
                    <a:pt x="999" y="0"/>
                  </a:moveTo>
                  <a:cubicBezTo>
                    <a:pt x="975" y="0"/>
                    <a:pt x="957" y="4"/>
                    <a:pt x="946" y="15"/>
                  </a:cubicBezTo>
                  <a:cubicBezTo>
                    <a:pt x="636" y="325"/>
                    <a:pt x="326" y="667"/>
                    <a:pt x="33" y="993"/>
                  </a:cubicBezTo>
                  <a:cubicBezTo>
                    <a:pt x="0" y="1026"/>
                    <a:pt x="17" y="1091"/>
                    <a:pt x="17" y="1140"/>
                  </a:cubicBezTo>
                  <a:cubicBezTo>
                    <a:pt x="82" y="1140"/>
                    <a:pt x="131" y="1140"/>
                    <a:pt x="196" y="1124"/>
                  </a:cubicBezTo>
                  <a:cubicBezTo>
                    <a:pt x="229" y="1107"/>
                    <a:pt x="261" y="1075"/>
                    <a:pt x="294" y="1042"/>
                  </a:cubicBezTo>
                  <a:cubicBezTo>
                    <a:pt x="555" y="765"/>
                    <a:pt x="816" y="488"/>
                    <a:pt x="1077" y="210"/>
                  </a:cubicBezTo>
                  <a:cubicBezTo>
                    <a:pt x="1109" y="178"/>
                    <a:pt x="1126" y="129"/>
                    <a:pt x="1207" y="15"/>
                  </a:cubicBezTo>
                  <a:cubicBezTo>
                    <a:pt x="1120" y="15"/>
                    <a:pt x="1048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503425" y="1259400"/>
              <a:ext cx="21225" cy="12600"/>
            </a:xfrm>
            <a:custGeom>
              <a:avLst/>
              <a:gdLst/>
              <a:ahLst/>
              <a:cxnLst/>
              <a:rect l="l" t="t" r="r" b="b"/>
              <a:pathLst>
                <a:path w="849" h="504" extrusionOk="0">
                  <a:moveTo>
                    <a:pt x="679" y="0"/>
                  </a:moveTo>
                  <a:cubicBezTo>
                    <a:pt x="663" y="0"/>
                    <a:pt x="648" y="3"/>
                    <a:pt x="636" y="11"/>
                  </a:cubicBezTo>
                  <a:cubicBezTo>
                    <a:pt x="473" y="93"/>
                    <a:pt x="294" y="190"/>
                    <a:pt x="131" y="288"/>
                  </a:cubicBezTo>
                  <a:cubicBezTo>
                    <a:pt x="82" y="337"/>
                    <a:pt x="66" y="402"/>
                    <a:pt x="0" y="500"/>
                  </a:cubicBezTo>
                  <a:cubicBezTo>
                    <a:pt x="26" y="503"/>
                    <a:pt x="51" y="504"/>
                    <a:pt x="75" y="504"/>
                  </a:cubicBezTo>
                  <a:cubicBezTo>
                    <a:pt x="372" y="504"/>
                    <a:pt x="556" y="327"/>
                    <a:pt x="767" y="207"/>
                  </a:cubicBezTo>
                  <a:cubicBezTo>
                    <a:pt x="816" y="190"/>
                    <a:pt x="816" y="93"/>
                    <a:pt x="848" y="44"/>
                  </a:cubicBezTo>
                  <a:cubicBezTo>
                    <a:pt x="799" y="31"/>
                    <a:pt x="730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2700350" y="821375"/>
              <a:ext cx="33450" cy="148425"/>
            </a:xfrm>
            <a:custGeom>
              <a:avLst/>
              <a:gdLst/>
              <a:ahLst/>
              <a:cxnLst/>
              <a:rect l="l" t="t" r="r" b="b"/>
              <a:pathLst>
                <a:path w="1338" h="5937" extrusionOk="0">
                  <a:moveTo>
                    <a:pt x="1175" y="0"/>
                  </a:moveTo>
                  <a:cubicBezTo>
                    <a:pt x="1158" y="65"/>
                    <a:pt x="1126" y="131"/>
                    <a:pt x="1093" y="212"/>
                  </a:cubicBezTo>
                  <a:cubicBezTo>
                    <a:pt x="1028" y="392"/>
                    <a:pt x="995" y="604"/>
                    <a:pt x="881" y="767"/>
                  </a:cubicBezTo>
                  <a:cubicBezTo>
                    <a:pt x="506" y="1386"/>
                    <a:pt x="343" y="2071"/>
                    <a:pt x="294" y="2789"/>
                  </a:cubicBezTo>
                  <a:cubicBezTo>
                    <a:pt x="245" y="3523"/>
                    <a:pt x="212" y="4257"/>
                    <a:pt x="147" y="4991"/>
                  </a:cubicBezTo>
                  <a:cubicBezTo>
                    <a:pt x="131" y="5252"/>
                    <a:pt x="49" y="5513"/>
                    <a:pt x="0" y="5774"/>
                  </a:cubicBezTo>
                  <a:cubicBezTo>
                    <a:pt x="0" y="5822"/>
                    <a:pt x="66" y="5888"/>
                    <a:pt x="98" y="5937"/>
                  </a:cubicBezTo>
                  <a:cubicBezTo>
                    <a:pt x="147" y="5904"/>
                    <a:pt x="229" y="5871"/>
                    <a:pt x="245" y="5822"/>
                  </a:cubicBezTo>
                  <a:cubicBezTo>
                    <a:pt x="310" y="5627"/>
                    <a:pt x="375" y="5431"/>
                    <a:pt x="392" y="5235"/>
                  </a:cubicBezTo>
                  <a:cubicBezTo>
                    <a:pt x="457" y="4420"/>
                    <a:pt x="490" y="3621"/>
                    <a:pt x="539" y="2805"/>
                  </a:cubicBezTo>
                  <a:cubicBezTo>
                    <a:pt x="587" y="2137"/>
                    <a:pt x="734" y="1484"/>
                    <a:pt x="1109" y="897"/>
                  </a:cubicBezTo>
                  <a:cubicBezTo>
                    <a:pt x="1207" y="718"/>
                    <a:pt x="1256" y="522"/>
                    <a:pt x="1338" y="326"/>
                  </a:cubicBezTo>
                  <a:lnTo>
                    <a:pt x="1321" y="326"/>
                  </a:lnTo>
                  <a:lnTo>
                    <a:pt x="1289" y="310"/>
                  </a:lnTo>
                  <a:cubicBezTo>
                    <a:pt x="1289" y="278"/>
                    <a:pt x="1289" y="245"/>
                    <a:pt x="1289" y="229"/>
                  </a:cubicBezTo>
                  <a:cubicBezTo>
                    <a:pt x="1256" y="147"/>
                    <a:pt x="1224" y="65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2640825" y="940000"/>
              <a:ext cx="19600" cy="28175"/>
            </a:xfrm>
            <a:custGeom>
              <a:avLst/>
              <a:gdLst/>
              <a:ahLst/>
              <a:cxnLst/>
              <a:rect l="l" t="t" r="r" b="b"/>
              <a:pathLst>
                <a:path w="784" h="1127" extrusionOk="0">
                  <a:moveTo>
                    <a:pt x="660" y="0"/>
                  </a:moveTo>
                  <a:cubicBezTo>
                    <a:pt x="615" y="0"/>
                    <a:pt x="560" y="18"/>
                    <a:pt x="538" y="50"/>
                  </a:cubicBezTo>
                  <a:cubicBezTo>
                    <a:pt x="343" y="344"/>
                    <a:pt x="180" y="637"/>
                    <a:pt x="0" y="947"/>
                  </a:cubicBezTo>
                  <a:cubicBezTo>
                    <a:pt x="33" y="1029"/>
                    <a:pt x="66" y="1126"/>
                    <a:pt x="82" y="1126"/>
                  </a:cubicBezTo>
                  <a:cubicBezTo>
                    <a:pt x="147" y="1110"/>
                    <a:pt x="245" y="1094"/>
                    <a:pt x="278" y="1045"/>
                  </a:cubicBezTo>
                  <a:cubicBezTo>
                    <a:pt x="457" y="768"/>
                    <a:pt x="604" y="490"/>
                    <a:pt x="750" y="197"/>
                  </a:cubicBezTo>
                  <a:cubicBezTo>
                    <a:pt x="783" y="148"/>
                    <a:pt x="767" y="50"/>
                    <a:pt x="718" y="17"/>
                  </a:cubicBezTo>
                  <a:cubicBezTo>
                    <a:pt x="706" y="6"/>
                    <a:pt x="685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2627775" y="857650"/>
              <a:ext cx="18775" cy="31025"/>
            </a:xfrm>
            <a:custGeom>
              <a:avLst/>
              <a:gdLst/>
              <a:ahLst/>
              <a:cxnLst/>
              <a:rect l="l" t="t" r="r" b="b"/>
              <a:pathLst>
                <a:path w="751" h="1241" extrusionOk="0">
                  <a:moveTo>
                    <a:pt x="669" y="1"/>
                  </a:moveTo>
                  <a:cubicBezTo>
                    <a:pt x="620" y="1"/>
                    <a:pt x="539" y="17"/>
                    <a:pt x="522" y="50"/>
                  </a:cubicBezTo>
                  <a:cubicBezTo>
                    <a:pt x="343" y="376"/>
                    <a:pt x="180" y="686"/>
                    <a:pt x="17" y="1012"/>
                  </a:cubicBezTo>
                  <a:cubicBezTo>
                    <a:pt x="0" y="1061"/>
                    <a:pt x="49" y="1159"/>
                    <a:pt x="82" y="1240"/>
                  </a:cubicBezTo>
                  <a:cubicBezTo>
                    <a:pt x="164" y="1208"/>
                    <a:pt x="196" y="1208"/>
                    <a:pt x="212" y="1175"/>
                  </a:cubicBezTo>
                  <a:cubicBezTo>
                    <a:pt x="392" y="832"/>
                    <a:pt x="571" y="490"/>
                    <a:pt x="734" y="131"/>
                  </a:cubicBezTo>
                  <a:cubicBezTo>
                    <a:pt x="751" y="115"/>
                    <a:pt x="702" y="17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2631850" y="884575"/>
              <a:ext cx="18775" cy="27750"/>
            </a:xfrm>
            <a:custGeom>
              <a:avLst/>
              <a:gdLst/>
              <a:ahLst/>
              <a:cxnLst/>
              <a:rect l="l" t="t" r="r" b="b"/>
              <a:pathLst>
                <a:path w="751" h="1110" extrusionOk="0">
                  <a:moveTo>
                    <a:pt x="653" y="0"/>
                  </a:moveTo>
                  <a:cubicBezTo>
                    <a:pt x="604" y="0"/>
                    <a:pt x="506" y="16"/>
                    <a:pt x="473" y="65"/>
                  </a:cubicBezTo>
                  <a:cubicBezTo>
                    <a:pt x="327" y="326"/>
                    <a:pt x="164" y="604"/>
                    <a:pt x="33" y="881"/>
                  </a:cubicBezTo>
                  <a:cubicBezTo>
                    <a:pt x="1" y="930"/>
                    <a:pt x="49" y="1028"/>
                    <a:pt x="66" y="1109"/>
                  </a:cubicBezTo>
                  <a:cubicBezTo>
                    <a:pt x="147" y="1060"/>
                    <a:pt x="245" y="1044"/>
                    <a:pt x="278" y="995"/>
                  </a:cubicBezTo>
                  <a:cubicBezTo>
                    <a:pt x="425" y="750"/>
                    <a:pt x="555" y="506"/>
                    <a:pt x="685" y="261"/>
                  </a:cubicBezTo>
                  <a:cubicBezTo>
                    <a:pt x="718" y="212"/>
                    <a:pt x="718" y="163"/>
                    <a:pt x="751" y="98"/>
                  </a:cubicBezTo>
                  <a:cubicBezTo>
                    <a:pt x="718" y="65"/>
                    <a:pt x="685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625725" y="831500"/>
              <a:ext cx="17975" cy="26175"/>
            </a:xfrm>
            <a:custGeom>
              <a:avLst/>
              <a:gdLst/>
              <a:ahLst/>
              <a:cxnLst/>
              <a:rect l="l" t="t" r="r" b="b"/>
              <a:pathLst>
                <a:path w="719" h="1047" extrusionOk="0">
                  <a:moveTo>
                    <a:pt x="629" y="1"/>
                  </a:moveTo>
                  <a:cubicBezTo>
                    <a:pt x="626" y="1"/>
                    <a:pt x="624" y="2"/>
                    <a:pt x="621" y="3"/>
                  </a:cubicBezTo>
                  <a:cubicBezTo>
                    <a:pt x="555" y="3"/>
                    <a:pt x="474" y="36"/>
                    <a:pt x="458" y="85"/>
                  </a:cubicBezTo>
                  <a:cubicBezTo>
                    <a:pt x="294" y="329"/>
                    <a:pt x="164" y="574"/>
                    <a:pt x="34" y="818"/>
                  </a:cubicBezTo>
                  <a:cubicBezTo>
                    <a:pt x="1" y="884"/>
                    <a:pt x="50" y="965"/>
                    <a:pt x="50" y="1047"/>
                  </a:cubicBezTo>
                  <a:cubicBezTo>
                    <a:pt x="131" y="1014"/>
                    <a:pt x="229" y="998"/>
                    <a:pt x="262" y="949"/>
                  </a:cubicBezTo>
                  <a:cubicBezTo>
                    <a:pt x="409" y="721"/>
                    <a:pt x="539" y="492"/>
                    <a:pt x="670" y="264"/>
                  </a:cubicBezTo>
                  <a:cubicBezTo>
                    <a:pt x="686" y="215"/>
                    <a:pt x="686" y="166"/>
                    <a:pt x="718" y="101"/>
                  </a:cubicBezTo>
                  <a:cubicBezTo>
                    <a:pt x="689" y="71"/>
                    <a:pt x="659" y="1"/>
                    <a:pt x="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637975" y="911800"/>
              <a:ext cx="15500" cy="26275"/>
            </a:xfrm>
            <a:custGeom>
              <a:avLst/>
              <a:gdLst/>
              <a:ahLst/>
              <a:cxnLst/>
              <a:rect l="l" t="t" r="r" b="b"/>
              <a:pathLst>
                <a:path w="620" h="1051" extrusionOk="0">
                  <a:moveTo>
                    <a:pt x="506" y="1"/>
                  </a:moveTo>
                  <a:cubicBezTo>
                    <a:pt x="464" y="1"/>
                    <a:pt x="387" y="43"/>
                    <a:pt x="359" y="85"/>
                  </a:cubicBezTo>
                  <a:cubicBezTo>
                    <a:pt x="245" y="330"/>
                    <a:pt x="131" y="607"/>
                    <a:pt x="0" y="884"/>
                  </a:cubicBezTo>
                  <a:cubicBezTo>
                    <a:pt x="33" y="950"/>
                    <a:pt x="65" y="1031"/>
                    <a:pt x="98" y="1048"/>
                  </a:cubicBezTo>
                  <a:cubicBezTo>
                    <a:pt x="105" y="1050"/>
                    <a:pt x="113" y="1051"/>
                    <a:pt x="121" y="1051"/>
                  </a:cubicBezTo>
                  <a:cubicBezTo>
                    <a:pt x="176" y="1051"/>
                    <a:pt x="263" y="1010"/>
                    <a:pt x="277" y="982"/>
                  </a:cubicBezTo>
                  <a:cubicBezTo>
                    <a:pt x="392" y="721"/>
                    <a:pt x="506" y="444"/>
                    <a:pt x="604" y="167"/>
                  </a:cubicBezTo>
                  <a:cubicBezTo>
                    <a:pt x="620" y="134"/>
                    <a:pt x="555" y="36"/>
                    <a:pt x="522" y="4"/>
                  </a:cubicBezTo>
                  <a:cubicBezTo>
                    <a:pt x="518" y="2"/>
                    <a:pt x="512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623300" y="814450"/>
              <a:ext cx="17125" cy="21525"/>
            </a:xfrm>
            <a:custGeom>
              <a:avLst/>
              <a:gdLst/>
              <a:ahLst/>
              <a:cxnLst/>
              <a:rect l="l" t="t" r="r" b="b"/>
              <a:pathLst>
                <a:path w="685" h="861" extrusionOk="0">
                  <a:moveTo>
                    <a:pt x="587" y="0"/>
                  </a:moveTo>
                  <a:cubicBezTo>
                    <a:pt x="555" y="0"/>
                    <a:pt x="473" y="16"/>
                    <a:pt x="440" y="49"/>
                  </a:cubicBezTo>
                  <a:cubicBezTo>
                    <a:pt x="294" y="261"/>
                    <a:pt x="163" y="473"/>
                    <a:pt x="33" y="701"/>
                  </a:cubicBezTo>
                  <a:cubicBezTo>
                    <a:pt x="0" y="734"/>
                    <a:pt x="33" y="815"/>
                    <a:pt x="49" y="848"/>
                  </a:cubicBezTo>
                  <a:cubicBezTo>
                    <a:pt x="65" y="856"/>
                    <a:pt x="98" y="860"/>
                    <a:pt x="128" y="860"/>
                  </a:cubicBezTo>
                  <a:cubicBezTo>
                    <a:pt x="159" y="860"/>
                    <a:pt x="188" y="856"/>
                    <a:pt x="196" y="848"/>
                  </a:cubicBezTo>
                  <a:cubicBezTo>
                    <a:pt x="375" y="620"/>
                    <a:pt x="522" y="391"/>
                    <a:pt x="685" y="163"/>
                  </a:cubicBezTo>
                  <a:cubicBezTo>
                    <a:pt x="652" y="82"/>
                    <a:pt x="620" y="16"/>
                    <a:pt x="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737050" y="1294325"/>
              <a:ext cx="31000" cy="102775"/>
            </a:xfrm>
            <a:custGeom>
              <a:avLst/>
              <a:gdLst/>
              <a:ahLst/>
              <a:cxnLst/>
              <a:rect l="l" t="t" r="r" b="b"/>
              <a:pathLst>
                <a:path w="1240" h="4111" extrusionOk="0">
                  <a:moveTo>
                    <a:pt x="98" y="0"/>
                  </a:moveTo>
                  <a:cubicBezTo>
                    <a:pt x="65" y="82"/>
                    <a:pt x="33" y="147"/>
                    <a:pt x="16" y="212"/>
                  </a:cubicBezTo>
                  <a:cubicBezTo>
                    <a:pt x="0" y="245"/>
                    <a:pt x="16" y="294"/>
                    <a:pt x="33" y="326"/>
                  </a:cubicBezTo>
                  <a:cubicBezTo>
                    <a:pt x="326" y="1484"/>
                    <a:pt x="620" y="2626"/>
                    <a:pt x="913" y="3784"/>
                  </a:cubicBezTo>
                  <a:cubicBezTo>
                    <a:pt x="930" y="3865"/>
                    <a:pt x="962" y="3947"/>
                    <a:pt x="1011" y="4012"/>
                  </a:cubicBezTo>
                  <a:cubicBezTo>
                    <a:pt x="1044" y="4061"/>
                    <a:pt x="1109" y="4110"/>
                    <a:pt x="1158" y="4110"/>
                  </a:cubicBezTo>
                  <a:cubicBezTo>
                    <a:pt x="1191" y="4110"/>
                    <a:pt x="1223" y="4029"/>
                    <a:pt x="1240" y="3996"/>
                  </a:cubicBezTo>
                  <a:cubicBezTo>
                    <a:pt x="1223" y="3898"/>
                    <a:pt x="1223" y="3849"/>
                    <a:pt x="1207" y="3800"/>
                  </a:cubicBezTo>
                  <a:cubicBezTo>
                    <a:pt x="881" y="2593"/>
                    <a:pt x="571" y="1387"/>
                    <a:pt x="245" y="180"/>
                  </a:cubicBezTo>
                  <a:cubicBezTo>
                    <a:pt x="228" y="114"/>
                    <a:pt x="147" y="66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813275" y="1434575"/>
              <a:ext cx="68125" cy="45700"/>
            </a:xfrm>
            <a:custGeom>
              <a:avLst/>
              <a:gdLst/>
              <a:ahLst/>
              <a:cxnLst/>
              <a:rect l="l" t="t" r="r" b="b"/>
              <a:pathLst>
                <a:path w="2725" h="1828" extrusionOk="0">
                  <a:moveTo>
                    <a:pt x="2724" y="0"/>
                  </a:moveTo>
                  <a:cubicBezTo>
                    <a:pt x="2659" y="0"/>
                    <a:pt x="2594" y="0"/>
                    <a:pt x="2512" y="33"/>
                  </a:cubicBezTo>
                  <a:cubicBezTo>
                    <a:pt x="2480" y="49"/>
                    <a:pt x="2447" y="82"/>
                    <a:pt x="2415" y="115"/>
                  </a:cubicBezTo>
                  <a:cubicBezTo>
                    <a:pt x="1762" y="685"/>
                    <a:pt x="1045" y="1142"/>
                    <a:pt x="262" y="1501"/>
                  </a:cubicBezTo>
                  <a:cubicBezTo>
                    <a:pt x="180" y="1517"/>
                    <a:pt x="115" y="1550"/>
                    <a:pt x="66" y="1599"/>
                  </a:cubicBezTo>
                  <a:cubicBezTo>
                    <a:pt x="33" y="1631"/>
                    <a:pt x="1" y="1697"/>
                    <a:pt x="17" y="1746"/>
                  </a:cubicBezTo>
                  <a:cubicBezTo>
                    <a:pt x="17" y="1778"/>
                    <a:pt x="99" y="1811"/>
                    <a:pt x="131" y="1827"/>
                  </a:cubicBezTo>
                  <a:lnTo>
                    <a:pt x="131" y="1811"/>
                  </a:lnTo>
                  <a:cubicBezTo>
                    <a:pt x="180" y="1811"/>
                    <a:pt x="213" y="1794"/>
                    <a:pt x="245" y="1778"/>
                  </a:cubicBezTo>
                  <a:cubicBezTo>
                    <a:pt x="1142" y="1403"/>
                    <a:pt x="1958" y="881"/>
                    <a:pt x="2692" y="212"/>
                  </a:cubicBezTo>
                  <a:cubicBezTo>
                    <a:pt x="2724" y="180"/>
                    <a:pt x="2724" y="66"/>
                    <a:pt x="2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893600" y="1386475"/>
              <a:ext cx="27350" cy="36300"/>
            </a:xfrm>
            <a:custGeom>
              <a:avLst/>
              <a:gdLst/>
              <a:ahLst/>
              <a:cxnLst/>
              <a:rect l="l" t="t" r="r" b="b"/>
              <a:pathLst>
                <a:path w="1094" h="1452" extrusionOk="0">
                  <a:moveTo>
                    <a:pt x="1012" y="0"/>
                  </a:moveTo>
                  <a:cubicBezTo>
                    <a:pt x="963" y="33"/>
                    <a:pt x="881" y="65"/>
                    <a:pt x="832" y="114"/>
                  </a:cubicBezTo>
                  <a:cubicBezTo>
                    <a:pt x="571" y="473"/>
                    <a:pt x="311" y="832"/>
                    <a:pt x="50" y="1191"/>
                  </a:cubicBezTo>
                  <a:cubicBezTo>
                    <a:pt x="1" y="1256"/>
                    <a:pt x="17" y="1370"/>
                    <a:pt x="1" y="1452"/>
                  </a:cubicBezTo>
                  <a:cubicBezTo>
                    <a:pt x="82" y="1419"/>
                    <a:pt x="196" y="1419"/>
                    <a:pt x="245" y="1354"/>
                  </a:cubicBezTo>
                  <a:cubicBezTo>
                    <a:pt x="506" y="1044"/>
                    <a:pt x="751" y="701"/>
                    <a:pt x="979" y="375"/>
                  </a:cubicBezTo>
                  <a:cubicBezTo>
                    <a:pt x="1028" y="326"/>
                    <a:pt x="1044" y="245"/>
                    <a:pt x="1093" y="147"/>
                  </a:cubicBezTo>
                  <a:cubicBezTo>
                    <a:pt x="1077" y="98"/>
                    <a:pt x="1044" y="49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766800" y="1345200"/>
              <a:ext cx="14700" cy="33550"/>
            </a:xfrm>
            <a:custGeom>
              <a:avLst/>
              <a:gdLst/>
              <a:ahLst/>
              <a:cxnLst/>
              <a:rect l="l" t="t" r="r" b="b"/>
              <a:pathLst>
                <a:path w="588" h="1342" extrusionOk="0">
                  <a:moveTo>
                    <a:pt x="115" y="1"/>
                  </a:moveTo>
                  <a:cubicBezTo>
                    <a:pt x="109" y="1"/>
                    <a:pt x="103" y="2"/>
                    <a:pt x="99" y="4"/>
                  </a:cubicBezTo>
                  <a:cubicBezTo>
                    <a:pt x="50" y="20"/>
                    <a:pt x="1" y="118"/>
                    <a:pt x="17" y="151"/>
                  </a:cubicBezTo>
                  <a:cubicBezTo>
                    <a:pt x="115" y="526"/>
                    <a:pt x="213" y="885"/>
                    <a:pt x="327" y="1243"/>
                  </a:cubicBezTo>
                  <a:cubicBezTo>
                    <a:pt x="343" y="1292"/>
                    <a:pt x="425" y="1341"/>
                    <a:pt x="457" y="1341"/>
                  </a:cubicBezTo>
                  <a:cubicBezTo>
                    <a:pt x="523" y="1325"/>
                    <a:pt x="555" y="1243"/>
                    <a:pt x="588" y="1194"/>
                  </a:cubicBezTo>
                  <a:cubicBezTo>
                    <a:pt x="474" y="803"/>
                    <a:pt x="359" y="428"/>
                    <a:pt x="245" y="69"/>
                  </a:cubicBezTo>
                  <a:cubicBezTo>
                    <a:pt x="231" y="41"/>
                    <a:pt x="156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728875" y="1248650"/>
              <a:ext cx="10225" cy="28575"/>
            </a:xfrm>
            <a:custGeom>
              <a:avLst/>
              <a:gdLst/>
              <a:ahLst/>
              <a:cxnLst/>
              <a:rect l="l" t="t" r="r" b="b"/>
              <a:pathLst>
                <a:path w="409" h="1143" extrusionOk="0">
                  <a:moveTo>
                    <a:pt x="99" y="1"/>
                  </a:moveTo>
                  <a:cubicBezTo>
                    <a:pt x="66" y="82"/>
                    <a:pt x="1" y="164"/>
                    <a:pt x="1" y="229"/>
                  </a:cubicBezTo>
                  <a:cubicBezTo>
                    <a:pt x="34" y="490"/>
                    <a:pt x="83" y="735"/>
                    <a:pt x="148" y="996"/>
                  </a:cubicBezTo>
                  <a:cubicBezTo>
                    <a:pt x="164" y="1044"/>
                    <a:pt x="246" y="1093"/>
                    <a:pt x="295" y="1142"/>
                  </a:cubicBezTo>
                  <a:cubicBezTo>
                    <a:pt x="343" y="1077"/>
                    <a:pt x="376" y="1028"/>
                    <a:pt x="409" y="996"/>
                  </a:cubicBezTo>
                  <a:cubicBezTo>
                    <a:pt x="343" y="702"/>
                    <a:pt x="311" y="441"/>
                    <a:pt x="246" y="180"/>
                  </a:cubicBezTo>
                  <a:cubicBezTo>
                    <a:pt x="229" y="115"/>
                    <a:pt x="148" y="66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819000" y="1250275"/>
              <a:ext cx="73400" cy="60375"/>
            </a:xfrm>
            <a:custGeom>
              <a:avLst/>
              <a:gdLst/>
              <a:ahLst/>
              <a:cxnLst/>
              <a:rect l="l" t="t" r="r" b="b"/>
              <a:pathLst>
                <a:path w="2936" h="2415" extrusionOk="0">
                  <a:moveTo>
                    <a:pt x="65" y="1"/>
                  </a:moveTo>
                  <a:lnTo>
                    <a:pt x="0" y="50"/>
                  </a:lnTo>
                  <a:cubicBezTo>
                    <a:pt x="49" y="131"/>
                    <a:pt x="98" y="213"/>
                    <a:pt x="163" y="262"/>
                  </a:cubicBezTo>
                  <a:cubicBezTo>
                    <a:pt x="587" y="637"/>
                    <a:pt x="1011" y="996"/>
                    <a:pt x="1435" y="1338"/>
                  </a:cubicBezTo>
                  <a:cubicBezTo>
                    <a:pt x="1827" y="1664"/>
                    <a:pt x="2202" y="1974"/>
                    <a:pt x="2593" y="2284"/>
                  </a:cubicBezTo>
                  <a:cubicBezTo>
                    <a:pt x="2675" y="2349"/>
                    <a:pt x="2789" y="2366"/>
                    <a:pt x="2936" y="2415"/>
                  </a:cubicBezTo>
                  <a:cubicBezTo>
                    <a:pt x="2870" y="2154"/>
                    <a:pt x="343" y="83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769250" y="1214300"/>
              <a:ext cx="34275" cy="24125"/>
            </a:xfrm>
            <a:custGeom>
              <a:avLst/>
              <a:gdLst/>
              <a:ahLst/>
              <a:cxnLst/>
              <a:rect l="l" t="t" r="r" b="b"/>
              <a:pathLst>
                <a:path w="1371" h="965" extrusionOk="0">
                  <a:moveTo>
                    <a:pt x="104" y="1"/>
                  </a:moveTo>
                  <a:cubicBezTo>
                    <a:pt x="70" y="1"/>
                    <a:pt x="33" y="5"/>
                    <a:pt x="1" y="5"/>
                  </a:cubicBezTo>
                  <a:cubicBezTo>
                    <a:pt x="33" y="70"/>
                    <a:pt x="33" y="152"/>
                    <a:pt x="66" y="201"/>
                  </a:cubicBezTo>
                  <a:cubicBezTo>
                    <a:pt x="245" y="331"/>
                    <a:pt x="408" y="461"/>
                    <a:pt x="588" y="592"/>
                  </a:cubicBezTo>
                  <a:cubicBezTo>
                    <a:pt x="767" y="722"/>
                    <a:pt x="946" y="853"/>
                    <a:pt x="1142" y="951"/>
                  </a:cubicBezTo>
                  <a:cubicBezTo>
                    <a:pt x="1157" y="961"/>
                    <a:pt x="1174" y="965"/>
                    <a:pt x="1193" y="965"/>
                  </a:cubicBezTo>
                  <a:cubicBezTo>
                    <a:pt x="1236" y="965"/>
                    <a:pt x="1292" y="946"/>
                    <a:pt x="1370" y="934"/>
                  </a:cubicBezTo>
                  <a:cubicBezTo>
                    <a:pt x="1289" y="837"/>
                    <a:pt x="1273" y="788"/>
                    <a:pt x="1224" y="755"/>
                  </a:cubicBezTo>
                  <a:cubicBezTo>
                    <a:pt x="881" y="494"/>
                    <a:pt x="539" y="249"/>
                    <a:pt x="196" y="21"/>
                  </a:cubicBezTo>
                  <a:cubicBezTo>
                    <a:pt x="172" y="5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938050" y="1233175"/>
              <a:ext cx="18375" cy="25700"/>
            </a:xfrm>
            <a:custGeom>
              <a:avLst/>
              <a:gdLst/>
              <a:ahLst/>
              <a:cxnLst/>
              <a:rect l="l" t="t" r="r" b="b"/>
              <a:pathLst>
                <a:path w="735" h="1028" extrusionOk="0">
                  <a:moveTo>
                    <a:pt x="66" y="0"/>
                  </a:moveTo>
                  <a:cubicBezTo>
                    <a:pt x="49" y="114"/>
                    <a:pt x="0" y="212"/>
                    <a:pt x="33" y="261"/>
                  </a:cubicBezTo>
                  <a:cubicBezTo>
                    <a:pt x="180" y="489"/>
                    <a:pt x="343" y="734"/>
                    <a:pt x="506" y="946"/>
                  </a:cubicBezTo>
                  <a:cubicBezTo>
                    <a:pt x="538" y="995"/>
                    <a:pt x="636" y="995"/>
                    <a:pt x="702" y="1027"/>
                  </a:cubicBezTo>
                  <a:cubicBezTo>
                    <a:pt x="702" y="946"/>
                    <a:pt x="734" y="864"/>
                    <a:pt x="702" y="815"/>
                  </a:cubicBezTo>
                  <a:cubicBezTo>
                    <a:pt x="555" y="571"/>
                    <a:pt x="408" y="342"/>
                    <a:pt x="245" y="114"/>
                  </a:cubicBezTo>
                  <a:cubicBezTo>
                    <a:pt x="212" y="82"/>
                    <a:pt x="163" y="65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917250" y="1226050"/>
              <a:ext cx="20000" cy="23850"/>
            </a:xfrm>
            <a:custGeom>
              <a:avLst/>
              <a:gdLst/>
              <a:ahLst/>
              <a:cxnLst/>
              <a:rect l="l" t="t" r="r" b="b"/>
              <a:pathLst>
                <a:path w="800" h="954" extrusionOk="0">
                  <a:moveTo>
                    <a:pt x="135" y="1"/>
                  </a:moveTo>
                  <a:cubicBezTo>
                    <a:pt x="104" y="1"/>
                    <a:pt x="56" y="13"/>
                    <a:pt x="33" y="24"/>
                  </a:cubicBezTo>
                  <a:cubicBezTo>
                    <a:pt x="17" y="57"/>
                    <a:pt x="1" y="122"/>
                    <a:pt x="17" y="155"/>
                  </a:cubicBezTo>
                  <a:cubicBezTo>
                    <a:pt x="66" y="269"/>
                    <a:pt x="131" y="367"/>
                    <a:pt x="213" y="481"/>
                  </a:cubicBezTo>
                  <a:cubicBezTo>
                    <a:pt x="310" y="627"/>
                    <a:pt x="425" y="774"/>
                    <a:pt x="555" y="921"/>
                  </a:cubicBezTo>
                  <a:cubicBezTo>
                    <a:pt x="588" y="954"/>
                    <a:pt x="669" y="954"/>
                    <a:pt x="718" y="954"/>
                  </a:cubicBezTo>
                  <a:cubicBezTo>
                    <a:pt x="734" y="954"/>
                    <a:pt x="751" y="905"/>
                    <a:pt x="800" y="823"/>
                  </a:cubicBezTo>
                  <a:cubicBezTo>
                    <a:pt x="588" y="546"/>
                    <a:pt x="376" y="285"/>
                    <a:pt x="164" y="8"/>
                  </a:cubicBezTo>
                  <a:cubicBezTo>
                    <a:pt x="159" y="3"/>
                    <a:pt x="148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960475" y="1240900"/>
              <a:ext cx="15925" cy="25300"/>
            </a:xfrm>
            <a:custGeom>
              <a:avLst/>
              <a:gdLst/>
              <a:ahLst/>
              <a:cxnLst/>
              <a:rect l="l" t="t" r="r" b="b"/>
              <a:pathLst>
                <a:path w="637" h="1012" extrusionOk="0">
                  <a:moveTo>
                    <a:pt x="66" y="1"/>
                  </a:moveTo>
                  <a:cubicBezTo>
                    <a:pt x="49" y="50"/>
                    <a:pt x="0" y="131"/>
                    <a:pt x="17" y="180"/>
                  </a:cubicBezTo>
                  <a:cubicBezTo>
                    <a:pt x="131" y="409"/>
                    <a:pt x="245" y="637"/>
                    <a:pt x="375" y="865"/>
                  </a:cubicBezTo>
                  <a:cubicBezTo>
                    <a:pt x="408" y="914"/>
                    <a:pt x="473" y="947"/>
                    <a:pt x="555" y="1012"/>
                  </a:cubicBezTo>
                  <a:lnTo>
                    <a:pt x="555" y="996"/>
                  </a:lnTo>
                  <a:cubicBezTo>
                    <a:pt x="587" y="898"/>
                    <a:pt x="636" y="833"/>
                    <a:pt x="620" y="784"/>
                  </a:cubicBezTo>
                  <a:cubicBezTo>
                    <a:pt x="506" y="539"/>
                    <a:pt x="375" y="294"/>
                    <a:pt x="245" y="50"/>
                  </a:cubicBezTo>
                  <a:cubicBezTo>
                    <a:pt x="229" y="17"/>
                    <a:pt x="131" y="17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2982900" y="1245700"/>
              <a:ext cx="12250" cy="16600"/>
            </a:xfrm>
            <a:custGeom>
              <a:avLst/>
              <a:gdLst/>
              <a:ahLst/>
              <a:cxnLst/>
              <a:rect l="l" t="t" r="r" b="b"/>
              <a:pathLst>
                <a:path w="490" h="664" extrusionOk="0">
                  <a:moveTo>
                    <a:pt x="123" y="0"/>
                  </a:moveTo>
                  <a:cubicBezTo>
                    <a:pt x="113" y="0"/>
                    <a:pt x="104" y="2"/>
                    <a:pt x="98" y="5"/>
                  </a:cubicBezTo>
                  <a:cubicBezTo>
                    <a:pt x="49" y="37"/>
                    <a:pt x="0" y="135"/>
                    <a:pt x="17" y="168"/>
                  </a:cubicBezTo>
                  <a:cubicBezTo>
                    <a:pt x="82" y="331"/>
                    <a:pt x="163" y="478"/>
                    <a:pt x="245" y="624"/>
                  </a:cubicBezTo>
                  <a:cubicBezTo>
                    <a:pt x="257" y="648"/>
                    <a:pt x="304" y="663"/>
                    <a:pt x="347" y="663"/>
                  </a:cubicBezTo>
                  <a:cubicBezTo>
                    <a:pt x="363" y="663"/>
                    <a:pt x="379" y="661"/>
                    <a:pt x="392" y="657"/>
                  </a:cubicBezTo>
                  <a:cubicBezTo>
                    <a:pt x="424" y="657"/>
                    <a:pt x="457" y="575"/>
                    <a:pt x="490" y="526"/>
                  </a:cubicBezTo>
                  <a:cubicBezTo>
                    <a:pt x="408" y="363"/>
                    <a:pt x="343" y="200"/>
                    <a:pt x="261" y="53"/>
                  </a:cubicBezTo>
                  <a:cubicBezTo>
                    <a:pt x="248" y="27"/>
                    <a:pt x="169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2473650" y="878575"/>
              <a:ext cx="22875" cy="20275"/>
            </a:xfrm>
            <a:custGeom>
              <a:avLst/>
              <a:gdLst/>
              <a:ahLst/>
              <a:cxnLst/>
              <a:rect l="l" t="t" r="r" b="b"/>
              <a:pathLst>
                <a:path w="915" h="811" extrusionOk="0">
                  <a:moveTo>
                    <a:pt x="685" y="1"/>
                  </a:moveTo>
                  <a:cubicBezTo>
                    <a:pt x="665" y="1"/>
                    <a:pt x="649" y="4"/>
                    <a:pt x="637" y="12"/>
                  </a:cubicBezTo>
                  <a:cubicBezTo>
                    <a:pt x="425" y="191"/>
                    <a:pt x="229" y="371"/>
                    <a:pt x="50" y="583"/>
                  </a:cubicBezTo>
                  <a:cubicBezTo>
                    <a:pt x="1" y="615"/>
                    <a:pt x="33" y="729"/>
                    <a:pt x="33" y="811"/>
                  </a:cubicBezTo>
                  <a:cubicBezTo>
                    <a:pt x="99" y="795"/>
                    <a:pt x="196" y="795"/>
                    <a:pt x="245" y="746"/>
                  </a:cubicBezTo>
                  <a:cubicBezTo>
                    <a:pt x="425" y="583"/>
                    <a:pt x="604" y="403"/>
                    <a:pt x="784" y="240"/>
                  </a:cubicBezTo>
                  <a:cubicBezTo>
                    <a:pt x="833" y="191"/>
                    <a:pt x="849" y="142"/>
                    <a:pt x="914" y="28"/>
                  </a:cubicBezTo>
                  <a:cubicBezTo>
                    <a:pt x="828" y="28"/>
                    <a:pt x="743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2481400" y="889625"/>
              <a:ext cx="20050" cy="21050"/>
            </a:xfrm>
            <a:custGeom>
              <a:avLst/>
              <a:gdLst/>
              <a:ahLst/>
              <a:cxnLst/>
              <a:rect l="l" t="t" r="r" b="b"/>
              <a:pathLst>
                <a:path w="802" h="842" extrusionOk="0">
                  <a:moveTo>
                    <a:pt x="662" y="1"/>
                  </a:moveTo>
                  <a:cubicBezTo>
                    <a:pt x="642" y="1"/>
                    <a:pt x="622" y="9"/>
                    <a:pt x="604" y="26"/>
                  </a:cubicBezTo>
                  <a:cubicBezTo>
                    <a:pt x="376" y="222"/>
                    <a:pt x="196" y="467"/>
                    <a:pt x="17" y="695"/>
                  </a:cubicBezTo>
                  <a:cubicBezTo>
                    <a:pt x="1" y="711"/>
                    <a:pt x="66" y="793"/>
                    <a:pt x="98" y="842"/>
                  </a:cubicBezTo>
                  <a:cubicBezTo>
                    <a:pt x="147" y="826"/>
                    <a:pt x="180" y="826"/>
                    <a:pt x="196" y="809"/>
                  </a:cubicBezTo>
                  <a:cubicBezTo>
                    <a:pt x="376" y="614"/>
                    <a:pt x="588" y="418"/>
                    <a:pt x="751" y="190"/>
                  </a:cubicBezTo>
                  <a:cubicBezTo>
                    <a:pt x="802" y="100"/>
                    <a:pt x="73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2605350" y="979575"/>
              <a:ext cx="7775" cy="26925"/>
            </a:xfrm>
            <a:custGeom>
              <a:avLst/>
              <a:gdLst/>
              <a:ahLst/>
              <a:cxnLst/>
              <a:rect l="l" t="t" r="r" b="b"/>
              <a:pathLst>
                <a:path w="311" h="1077" extrusionOk="0">
                  <a:moveTo>
                    <a:pt x="115" y="0"/>
                  </a:moveTo>
                  <a:cubicBezTo>
                    <a:pt x="82" y="49"/>
                    <a:pt x="0" y="114"/>
                    <a:pt x="0" y="179"/>
                  </a:cubicBezTo>
                  <a:cubicBezTo>
                    <a:pt x="33" y="424"/>
                    <a:pt x="82" y="669"/>
                    <a:pt x="131" y="913"/>
                  </a:cubicBezTo>
                  <a:cubicBezTo>
                    <a:pt x="147" y="962"/>
                    <a:pt x="196" y="1011"/>
                    <a:pt x="245" y="1076"/>
                  </a:cubicBezTo>
                  <a:cubicBezTo>
                    <a:pt x="294" y="1011"/>
                    <a:pt x="310" y="995"/>
                    <a:pt x="310" y="962"/>
                  </a:cubicBezTo>
                  <a:cubicBezTo>
                    <a:pt x="294" y="685"/>
                    <a:pt x="278" y="391"/>
                    <a:pt x="245" y="114"/>
                  </a:cubicBezTo>
                  <a:cubicBezTo>
                    <a:pt x="229" y="65"/>
                    <a:pt x="164" y="33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2489975" y="850225"/>
              <a:ext cx="19575" cy="13575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651" y="1"/>
                  </a:moveTo>
                  <a:cubicBezTo>
                    <a:pt x="645" y="1"/>
                    <a:pt x="641" y="2"/>
                    <a:pt x="636" y="4"/>
                  </a:cubicBezTo>
                  <a:cubicBezTo>
                    <a:pt x="424" y="118"/>
                    <a:pt x="228" y="232"/>
                    <a:pt x="16" y="363"/>
                  </a:cubicBezTo>
                  <a:cubicBezTo>
                    <a:pt x="0" y="379"/>
                    <a:pt x="0" y="445"/>
                    <a:pt x="16" y="477"/>
                  </a:cubicBezTo>
                  <a:cubicBezTo>
                    <a:pt x="16" y="510"/>
                    <a:pt x="82" y="510"/>
                    <a:pt x="131" y="542"/>
                  </a:cubicBezTo>
                  <a:cubicBezTo>
                    <a:pt x="326" y="428"/>
                    <a:pt x="538" y="314"/>
                    <a:pt x="750" y="184"/>
                  </a:cubicBezTo>
                  <a:cubicBezTo>
                    <a:pt x="767" y="167"/>
                    <a:pt x="783" y="102"/>
                    <a:pt x="767" y="86"/>
                  </a:cubicBezTo>
                  <a:cubicBezTo>
                    <a:pt x="738" y="43"/>
                    <a:pt x="686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2528300" y="1150000"/>
              <a:ext cx="86450" cy="6725"/>
            </a:xfrm>
            <a:custGeom>
              <a:avLst/>
              <a:gdLst/>
              <a:ahLst/>
              <a:cxnLst/>
              <a:rect l="l" t="t" r="r" b="b"/>
              <a:pathLst>
                <a:path w="3458" h="269" extrusionOk="0">
                  <a:moveTo>
                    <a:pt x="913" y="0"/>
                  </a:moveTo>
                  <a:cubicBezTo>
                    <a:pt x="669" y="0"/>
                    <a:pt x="408" y="0"/>
                    <a:pt x="163" y="16"/>
                  </a:cubicBezTo>
                  <a:cubicBezTo>
                    <a:pt x="114" y="33"/>
                    <a:pt x="65" y="82"/>
                    <a:pt x="0" y="114"/>
                  </a:cubicBezTo>
                  <a:cubicBezTo>
                    <a:pt x="65" y="147"/>
                    <a:pt x="114" y="196"/>
                    <a:pt x="163" y="212"/>
                  </a:cubicBezTo>
                  <a:cubicBezTo>
                    <a:pt x="180" y="228"/>
                    <a:pt x="212" y="228"/>
                    <a:pt x="245" y="228"/>
                  </a:cubicBezTo>
                  <a:lnTo>
                    <a:pt x="1713" y="228"/>
                  </a:lnTo>
                  <a:lnTo>
                    <a:pt x="1713" y="261"/>
                  </a:lnTo>
                  <a:cubicBezTo>
                    <a:pt x="2050" y="261"/>
                    <a:pt x="2387" y="268"/>
                    <a:pt x="2724" y="268"/>
                  </a:cubicBezTo>
                  <a:cubicBezTo>
                    <a:pt x="2892" y="268"/>
                    <a:pt x="3061" y="266"/>
                    <a:pt x="3229" y="261"/>
                  </a:cubicBezTo>
                  <a:cubicBezTo>
                    <a:pt x="3294" y="261"/>
                    <a:pt x="3376" y="179"/>
                    <a:pt x="3458" y="131"/>
                  </a:cubicBezTo>
                  <a:cubicBezTo>
                    <a:pt x="3376" y="82"/>
                    <a:pt x="3294" y="16"/>
                    <a:pt x="3229" y="16"/>
                  </a:cubicBezTo>
                  <a:cubicBezTo>
                    <a:pt x="2446" y="0"/>
                    <a:pt x="1680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2351750" y="1150400"/>
              <a:ext cx="58725" cy="13875"/>
            </a:xfrm>
            <a:custGeom>
              <a:avLst/>
              <a:gdLst/>
              <a:ahLst/>
              <a:cxnLst/>
              <a:rect l="l" t="t" r="r" b="b"/>
              <a:pathLst>
                <a:path w="2349" h="555" extrusionOk="0">
                  <a:moveTo>
                    <a:pt x="2202" y="0"/>
                  </a:moveTo>
                  <a:cubicBezTo>
                    <a:pt x="2006" y="17"/>
                    <a:pt x="1811" y="66"/>
                    <a:pt x="1615" y="98"/>
                  </a:cubicBezTo>
                  <a:cubicBezTo>
                    <a:pt x="1354" y="131"/>
                    <a:pt x="1077" y="180"/>
                    <a:pt x="800" y="212"/>
                  </a:cubicBezTo>
                  <a:cubicBezTo>
                    <a:pt x="571" y="229"/>
                    <a:pt x="359" y="229"/>
                    <a:pt x="131" y="245"/>
                  </a:cubicBezTo>
                  <a:cubicBezTo>
                    <a:pt x="82" y="245"/>
                    <a:pt x="49" y="343"/>
                    <a:pt x="0" y="408"/>
                  </a:cubicBezTo>
                  <a:cubicBezTo>
                    <a:pt x="66" y="441"/>
                    <a:pt x="115" y="490"/>
                    <a:pt x="180" y="490"/>
                  </a:cubicBezTo>
                  <a:cubicBezTo>
                    <a:pt x="240" y="495"/>
                    <a:pt x="299" y="497"/>
                    <a:pt x="359" y="497"/>
                  </a:cubicBezTo>
                  <a:cubicBezTo>
                    <a:pt x="479" y="497"/>
                    <a:pt x="598" y="490"/>
                    <a:pt x="718" y="490"/>
                  </a:cubicBezTo>
                  <a:lnTo>
                    <a:pt x="734" y="555"/>
                  </a:lnTo>
                  <a:cubicBezTo>
                    <a:pt x="1224" y="457"/>
                    <a:pt x="1729" y="359"/>
                    <a:pt x="2218" y="245"/>
                  </a:cubicBezTo>
                  <a:cubicBezTo>
                    <a:pt x="2267" y="245"/>
                    <a:pt x="2300" y="163"/>
                    <a:pt x="2349" y="115"/>
                  </a:cubicBezTo>
                  <a:cubicBezTo>
                    <a:pt x="2300" y="82"/>
                    <a:pt x="2251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2439400" y="1152850"/>
              <a:ext cx="51400" cy="6950"/>
            </a:xfrm>
            <a:custGeom>
              <a:avLst/>
              <a:gdLst/>
              <a:ahLst/>
              <a:cxnLst/>
              <a:rect l="l" t="t" r="r" b="b"/>
              <a:pathLst>
                <a:path w="2056" h="278" extrusionOk="0">
                  <a:moveTo>
                    <a:pt x="1876" y="0"/>
                  </a:moveTo>
                  <a:cubicBezTo>
                    <a:pt x="1354" y="0"/>
                    <a:pt x="816" y="0"/>
                    <a:pt x="294" y="17"/>
                  </a:cubicBezTo>
                  <a:cubicBezTo>
                    <a:pt x="197" y="17"/>
                    <a:pt x="99" y="131"/>
                    <a:pt x="1" y="180"/>
                  </a:cubicBezTo>
                  <a:lnTo>
                    <a:pt x="17" y="180"/>
                  </a:lnTo>
                  <a:cubicBezTo>
                    <a:pt x="17" y="212"/>
                    <a:pt x="33" y="245"/>
                    <a:pt x="50" y="277"/>
                  </a:cubicBezTo>
                  <a:cubicBezTo>
                    <a:pt x="197" y="261"/>
                    <a:pt x="343" y="245"/>
                    <a:pt x="474" y="245"/>
                  </a:cubicBezTo>
                  <a:cubicBezTo>
                    <a:pt x="930" y="229"/>
                    <a:pt x="1371" y="229"/>
                    <a:pt x="1811" y="196"/>
                  </a:cubicBezTo>
                  <a:cubicBezTo>
                    <a:pt x="1893" y="196"/>
                    <a:pt x="1974" y="147"/>
                    <a:pt x="2056" y="114"/>
                  </a:cubicBezTo>
                  <a:cubicBezTo>
                    <a:pt x="1990" y="33"/>
                    <a:pt x="1925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2549500" y="1163025"/>
              <a:ext cx="42425" cy="5750"/>
            </a:xfrm>
            <a:custGeom>
              <a:avLst/>
              <a:gdLst/>
              <a:ahLst/>
              <a:cxnLst/>
              <a:rect l="l" t="t" r="r" b="b"/>
              <a:pathLst>
                <a:path w="1697" h="230" extrusionOk="0">
                  <a:moveTo>
                    <a:pt x="848" y="1"/>
                  </a:moveTo>
                  <a:lnTo>
                    <a:pt x="848" y="17"/>
                  </a:lnTo>
                  <a:cubicBezTo>
                    <a:pt x="696" y="17"/>
                    <a:pt x="544" y="10"/>
                    <a:pt x="387" y="10"/>
                  </a:cubicBezTo>
                  <a:cubicBezTo>
                    <a:pt x="308" y="10"/>
                    <a:pt x="228" y="12"/>
                    <a:pt x="147" y="17"/>
                  </a:cubicBezTo>
                  <a:cubicBezTo>
                    <a:pt x="98" y="17"/>
                    <a:pt x="49" y="99"/>
                    <a:pt x="0" y="131"/>
                  </a:cubicBezTo>
                  <a:cubicBezTo>
                    <a:pt x="49" y="164"/>
                    <a:pt x="98" y="229"/>
                    <a:pt x="147" y="229"/>
                  </a:cubicBezTo>
                  <a:cubicBezTo>
                    <a:pt x="604" y="229"/>
                    <a:pt x="1077" y="229"/>
                    <a:pt x="1549" y="213"/>
                  </a:cubicBezTo>
                  <a:cubicBezTo>
                    <a:pt x="1598" y="213"/>
                    <a:pt x="1647" y="148"/>
                    <a:pt x="1696" y="99"/>
                  </a:cubicBezTo>
                  <a:cubicBezTo>
                    <a:pt x="1647" y="66"/>
                    <a:pt x="1598" y="17"/>
                    <a:pt x="1533" y="17"/>
                  </a:cubicBezTo>
                  <a:cubicBezTo>
                    <a:pt x="1305" y="1"/>
                    <a:pt x="1077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2464675" y="1214350"/>
              <a:ext cx="22875" cy="10675"/>
            </a:xfrm>
            <a:custGeom>
              <a:avLst/>
              <a:gdLst/>
              <a:ahLst/>
              <a:cxnLst/>
              <a:rect l="l" t="t" r="r" b="b"/>
              <a:pathLst>
                <a:path w="915" h="427" extrusionOk="0">
                  <a:moveTo>
                    <a:pt x="179" y="1"/>
                  </a:moveTo>
                  <a:cubicBezTo>
                    <a:pt x="120" y="1"/>
                    <a:pt x="60" y="71"/>
                    <a:pt x="1" y="101"/>
                  </a:cubicBezTo>
                  <a:cubicBezTo>
                    <a:pt x="34" y="166"/>
                    <a:pt x="66" y="264"/>
                    <a:pt x="131" y="280"/>
                  </a:cubicBezTo>
                  <a:cubicBezTo>
                    <a:pt x="295" y="329"/>
                    <a:pt x="490" y="378"/>
                    <a:pt x="702" y="427"/>
                  </a:cubicBezTo>
                  <a:cubicBezTo>
                    <a:pt x="767" y="378"/>
                    <a:pt x="833" y="329"/>
                    <a:pt x="914" y="296"/>
                  </a:cubicBezTo>
                  <a:cubicBezTo>
                    <a:pt x="849" y="231"/>
                    <a:pt x="800" y="150"/>
                    <a:pt x="719" y="117"/>
                  </a:cubicBezTo>
                  <a:cubicBezTo>
                    <a:pt x="555" y="68"/>
                    <a:pt x="376" y="19"/>
                    <a:pt x="197" y="3"/>
                  </a:cubicBezTo>
                  <a:cubicBezTo>
                    <a:pt x="191" y="1"/>
                    <a:pt x="18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2413725" y="1231950"/>
              <a:ext cx="25300" cy="11850"/>
            </a:xfrm>
            <a:custGeom>
              <a:avLst/>
              <a:gdLst/>
              <a:ahLst/>
              <a:cxnLst/>
              <a:rect l="l" t="t" r="r" b="b"/>
              <a:pathLst>
                <a:path w="1012" h="474" extrusionOk="0">
                  <a:moveTo>
                    <a:pt x="131" y="0"/>
                  </a:moveTo>
                  <a:cubicBezTo>
                    <a:pt x="98" y="0"/>
                    <a:pt x="33" y="49"/>
                    <a:pt x="17" y="82"/>
                  </a:cubicBezTo>
                  <a:cubicBezTo>
                    <a:pt x="0" y="114"/>
                    <a:pt x="49" y="196"/>
                    <a:pt x="82" y="212"/>
                  </a:cubicBezTo>
                  <a:cubicBezTo>
                    <a:pt x="324" y="309"/>
                    <a:pt x="565" y="389"/>
                    <a:pt x="838" y="470"/>
                  </a:cubicBezTo>
                  <a:lnTo>
                    <a:pt x="838" y="470"/>
                  </a:lnTo>
                  <a:cubicBezTo>
                    <a:pt x="901" y="439"/>
                    <a:pt x="964" y="423"/>
                    <a:pt x="995" y="375"/>
                  </a:cubicBezTo>
                  <a:cubicBezTo>
                    <a:pt x="1012" y="343"/>
                    <a:pt x="979" y="261"/>
                    <a:pt x="946" y="245"/>
                  </a:cubicBezTo>
                  <a:cubicBezTo>
                    <a:pt x="685" y="147"/>
                    <a:pt x="408" y="65"/>
                    <a:pt x="131" y="0"/>
                  </a:cubicBezTo>
                  <a:close/>
                  <a:moveTo>
                    <a:pt x="838" y="470"/>
                  </a:moveTo>
                  <a:cubicBezTo>
                    <a:pt x="836" y="471"/>
                    <a:pt x="834" y="472"/>
                    <a:pt x="832" y="473"/>
                  </a:cubicBezTo>
                  <a:lnTo>
                    <a:pt x="848" y="473"/>
                  </a:lnTo>
                  <a:cubicBezTo>
                    <a:pt x="845" y="472"/>
                    <a:pt x="842" y="471"/>
                    <a:pt x="838" y="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2441050" y="1224200"/>
              <a:ext cx="22450" cy="9875"/>
            </a:xfrm>
            <a:custGeom>
              <a:avLst/>
              <a:gdLst/>
              <a:ahLst/>
              <a:cxnLst/>
              <a:rect l="l" t="t" r="r" b="b"/>
              <a:pathLst>
                <a:path w="898" h="395" extrusionOk="0">
                  <a:moveTo>
                    <a:pt x="179" y="0"/>
                  </a:moveTo>
                  <a:cubicBezTo>
                    <a:pt x="131" y="33"/>
                    <a:pt x="65" y="65"/>
                    <a:pt x="0" y="114"/>
                  </a:cubicBezTo>
                  <a:cubicBezTo>
                    <a:pt x="0" y="131"/>
                    <a:pt x="49" y="261"/>
                    <a:pt x="98" y="261"/>
                  </a:cubicBezTo>
                  <a:cubicBezTo>
                    <a:pt x="310" y="326"/>
                    <a:pt x="522" y="375"/>
                    <a:pt x="734" y="392"/>
                  </a:cubicBezTo>
                  <a:cubicBezTo>
                    <a:pt x="739" y="393"/>
                    <a:pt x="745" y="394"/>
                    <a:pt x="750" y="394"/>
                  </a:cubicBezTo>
                  <a:cubicBezTo>
                    <a:pt x="797" y="394"/>
                    <a:pt x="853" y="339"/>
                    <a:pt x="897" y="310"/>
                  </a:cubicBezTo>
                  <a:cubicBezTo>
                    <a:pt x="864" y="245"/>
                    <a:pt x="816" y="163"/>
                    <a:pt x="767" y="147"/>
                  </a:cubicBezTo>
                  <a:cubicBezTo>
                    <a:pt x="587" y="82"/>
                    <a:pt x="408" y="49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2386825" y="1239675"/>
              <a:ext cx="22425" cy="11450"/>
            </a:xfrm>
            <a:custGeom>
              <a:avLst/>
              <a:gdLst/>
              <a:ahLst/>
              <a:cxnLst/>
              <a:rect l="l" t="t" r="r" b="b"/>
              <a:pathLst>
                <a:path w="897" h="458" extrusionOk="0">
                  <a:moveTo>
                    <a:pt x="147" y="1"/>
                  </a:moveTo>
                  <a:cubicBezTo>
                    <a:pt x="98" y="34"/>
                    <a:pt x="16" y="50"/>
                    <a:pt x="0" y="99"/>
                  </a:cubicBezTo>
                  <a:cubicBezTo>
                    <a:pt x="0" y="131"/>
                    <a:pt x="33" y="229"/>
                    <a:pt x="82" y="246"/>
                  </a:cubicBezTo>
                  <a:cubicBezTo>
                    <a:pt x="294" y="327"/>
                    <a:pt x="506" y="392"/>
                    <a:pt x="718" y="458"/>
                  </a:cubicBezTo>
                  <a:cubicBezTo>
                    <a:pt x="767" y="458"/>
                    <a:pt x="832" y="409"/>
                    <a:pt x="897" y="376"/>
                  </a:cubicBezTo>
                  <a:cubicBezTo>
                    <a:pt x="864" y="327"/>
                    <a:pt x="848" y="246"/>
                    <a:pt x="799" y="229"/>
                  </a:cubicBezTo>
                  <a:cubicBezTo>
                    <a:pt x="587" y="148"/>
                    <a:pt x="375" y="82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2365200" y="1247750"/>
              <a:ext cx="22850" cy="11600"/>
            </a:xfrm>
            <a:custGeom>
              <a:avLst/>
              <a:gdLst/>
              <a:ahLst/>
              <a:cxnLst/>
              <a:rect l="l" t="t" r="r" b="b"/>
              <a:pathLst>
                <a:path w="914" h="464" extrusionOk="0">
                  <a:moveTo>
                    <a:pt x="217" y="1"/>
                  </a:moveTo>
                  <a:cubicBezTo>
                    <a:pt x="157" y="1"/>
                    <a:pt x="87" y="39"/>
                    <a:pt x="17" y="53"/>
                  </a:cubicBezTo>
                  <a:lnTo>
                    <a:pt x="1" y="53"/>
                  </a:lnTo>
                  <a:cubicBezTo>
                    <a:pt x="66" y="135"/>
                    <a:pt x="66" y="184"/>
                    <a:pt x="99" y="200"/>
                  </a:cubicBezTo>
                  <a:cubicBezTo>
                    <a:pt x="327" y="298"/>
                    <a:pt x="555" y="379"/>
                    <a:pt x="800" y="461"/>
                  </a:cubicBezTo>
                  <a:cubicBezTo>
                    <a:pt x="802" y="463"/>
                    <a:pt x="804" y="463"/>
                    <a:pt x="807" y="463"/>
                  </a:cubicBezTo>
                  <a:cubicBezTo>
                    <a:pt x="830" y="463"/>
                    <a:pt x="885" y="408"/>
                    <a:pt x="914" y="379"/>
                  </a:cubicBezTo>
                  <a:cubicBezTo>
                    <a:pt x="881" y="330"/>
                    <a:pt x="865" y="249"/>
                    <a:pt x="816" y="232"/>
                  </a:cubicBezTo>
                  <a:cubicBezTo>
                    <a:pt x="620" y="151"/>
                    <a:pt x="441" y="69"/>
                    <a:pt x="245" y="4"/>
                  </a:cubicBezTo>
                  <a:cubicBezTo>
                    <a:pt x="236" y="2"/>
                    <a:pt x="227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2656725" y="1500225"/>
              <a:ext cx="27350" cy="11025"/>
            </a:xfrm>
            <a:custGeom>
              <a:avLst/>
              <a:gdLst/>
              <a:ahLst/>
              <a:cxnLst/>
              <a:rect l="l" t="t" r="r" b="b"/>
              <a:pathLst>
                <a:path w="1094" h="441" extrusionOk="0">
                  <a:moveTo>
                    <a:pt x="147" y="0"/>
                  </a:moveTo>
                  <a:cubicBezTo>
                    <a:pt x="98" y="33"/>
                    <a:pt x="33" y="49"/>
                    <a:pt x="17" y="98"/>
                  </a:cubicBezTo>
                  <a:cubicBezTo>
                    <a:pt x="0" y="131"/>
                    <a:pt x="49" y="245"/>
                    <a:pt x="82" y="245"/>
                  </a:cubicBezTo>
                  <a:cubicBezTo>
                    <a:pt x="375" y="326"/>
                    <a:pt x="669" y="392"/>
                    <a:pt x="963" y="441"/>
                  </a:cubicBezTo>
                  <a:cubicBezTo>
                    <a:pt x="1011" y="441"/>
                    <a:pt x="1060" y="392"/>
                    <a:pt x="1093" y="359"/>
                  </a:cubicBezTo>
                  <a:cubicBezTo>
                    <a:pt x="1060" y="310"/>
                    <a:pt x="1028" y="245"/>
                    <a:pt x="995" y="228"/>
                  </a:cubicBezTo>
                  <a:cubicBezTo>
                    <a:pt x="718" y="147"/>
                    <a:pt x="441" y="82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2690975" y="1090450"/>
              <a:ext cx="30600" cy="41900"/>
            </a:xfrm>
            <a:custGeom>
              <a:avLst/>
              <a:gdLst/>
              <a:ahLst/>
              <a:cxnLst/>
              <a:rect l="l" t="t" r="r" b="b"/>
              <a:pathLst>
                <a:path w="1224" h="1676" extrusionOk="0">
                  <a:moveTo>
                    <a:pt x="196" y="1"/>
                  </a:moveTo>
                  <a:cubicBezTo>
                    <a:pt x="0" y="1"/>
                    <a:pt x="65" y="180"/>
                    <a:pt x="49" y="295"/>
                  </a:cubicBezTo>
                  <a:lnTo>
                    <a:pt x="49" y="327"/>
                  </a:lnTo>
                  <a:cubicBezTo>
                    <a:pt x="49" y="931"/>
                    <a:pt x="408" y="1452"/>
                    <a:pt x="962" y="1664"/>
                  </a:cubicBezTo>
                  <a:cubicBezTo>
                    <a:pt x="979" y="1673"/>
                    <a:pt x="998" y="1676"/>
                    <a:pt x="1019" y="1676"/>
                  </a:cubicBezTo>
                  <a:cubicBezTo>
                    <a:pt x="1083" y="1676"/>
                    <a:pt x="1162" y="1648"/>
                    <a:pt x="1223" y="1648"/>
                  </a:cubicBezTo>
                  <a:cubicBezTo>
                    <a:pt x="1174" y="1567"/>
                    <a:pt x="1126" y="1501"/>
                    <a:pt x="1060" y="1436"/>
                  </a:cubicBezTo>
                  <a:cubicBezTo>
                    <a:pt x="1028" y="1404"/>
                    <a:pt x="979" y="1387"/>
                    <a:pt x="946" y="1371"/>
                  </a:cubicBezTo>
                  <a:cubicBezTo>
                    <a:pt x="506" y="1143"/>
                    <a:pt x="310" y="767"/>
                    <a:pt x="294" y="295"/>
                  </a:cubicBezTo>
                  <a:cubicBezTo>
                    <a:pt x="294" y="197"/>
                    <a:pt x="229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2689750" y="1127575"/>
              <a:ext cx="24475" cy="24075"/>
            </a:xfrm>
            <a:custGeom>
              <a:avLst/>
              <a:gdLst/>
              <a:ahLst/>
              <a:cxnLst/>
              <a:rect l="l" t="t" r="r" b="b"/>
              <a:pathLst>
                <a:path w="979" h="963" extrusionOk="0">
                  <a:moveTo>
                    <a:pt x="66" y="0"/>
                  </a:moveTo>
                  <a:cubicBezTo>
                    <a:pt x="49" y="65"/>
                    <a:pt x="0" y="131"/>
                    <a:pt x="17" y="196"/>
                  </a:cubicBezTo>
                  <a:cubicBezTo>
                    <a:pt x="49" y="473"/>
                    <a:pt x="522" y="913"/>
                    <a:pt x="848" y="962"/>
                  </a:cubicBezTo>
                  <a:cubicBezTo>
                    <a:pt x="881" y="946"/>
                    <a:pt x="979" y="913"/>
                    <a:pt x="979" y="881"/>
                  </a:cubicBezTo>
                  <a:cubicBezTo>
                    <a:pt x="979" y="815"/>
                    <a:pt x="930" y="718"/>
                    <a:pt x="881" y="701"/>
                  </a:cubicBezTo>
                  <a:cubicBezTo>
                    <a:pt x="587" y="587"/>
                    <a:pt x="375" y="359"/>
                    <a:pt x="229" y="82"/>
                  </a:cubicBezTo>
                  <a:cubicBezTo>
                    <a:pt x="212" y="33"/>
                    <a:pt x="131" y="33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2667725" y="1141025"/>
              <a:ext cx="14300" cy="24475"/>
            </a:xfrm>
            <a:custGeom>
              <a:avLst/>
              <a:gdLst/>
              <a:ahLst/>
              <a:cxnLst/>
              <a:rect l="l" t="t" r="r" b="b"/>
              <a:pathLst>
                <a:path w="572" h="979" extrusionOk="0">
                  <a:moveTo>
                    <a:pt x="50" y="0"/>
                  </a:moveTo>
                  <a:cubicBezTo>
                    <a:pt x="33" y="65"/>
                    <a:pt x="1" y="147"/>
                    <a:pt x="17" y="196"/>
                  </a:cubicBezTo>
                  <a:cubicBezTo>
                    <a:pt x="82" y="408"/>
                    <a:pt x="147" y="620"/>
                    <a:pt x="229" y="816"/>
                  </a:cubicBezTo>
                  <a:cubicBezTo>
                    <a:pt x="262" y="881"/>
                    <a:pt x="343" y="930"/>
                    <a:pt x="392" y="979"/>
                  </a:cubicBezTo>
                  <a:cubicBezTo>
                    <a:pt x="441" y="930"/>
                    <a:pt x="490" y="865"/>
                    <a:pt x="571" y="783"/>
                  </a:cubicBezTo>
                  <a:cubicBezTo>
                    <a:pt x="457" y="522"/>
                    <a:pt x="359" y="294"/>
                    <a:pt x="245" y="65"/>
                  </a:cubicBezTo>
                  <a:cubicBezTo>
                    <a:pt x="229" y="17"/>
                    <a:pt x="115" y="17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2644900" y="1138300"/>
              <a:ext cx="17150" cy="23625"/>
            </a:xfrm>
            <a:custGeom>
              <a:avLst/>
              <a:gdLst/>
              <a:ahLst/>
              <a:cxnLst/>
              <a:rect l="l" t="t" r="r" b="b"/>
              <a:pathLst>
                <a:path w="686" h="945" extrusionOk="0">
                  <a:moveTo>
                    <a:pt x="93" y="1"/>
                  </a:moveTo>
                  <a:cubicBezTo>
                    <a:pt x="69" y="1"/>
                    <a:pt x="49" y="5"/>
                    <a:pt x="49" y="11"/>
                  </a:cubicBezTo>
                  <a:cubicBezTo>
                    <a:pt x="17" y="60"/>
                    <a:pt x="0" y="142"/>
                    <a:pt x="17" y="174"/>
                  </a:cubicBezTo>
                  <a:cubicBezTo>
                    <a:pt x="147" y="419"/>
                    <a:pt x="278" y="647"/>
                    <a:pt x="408" y="876"/>
                  </a:cubicBezTo>
                  <a:cubicBezTo>
                    <a:pt x="436" y="904"/>
                    <a:pt x="501" y="944"/>
                    <a:pt x="550" y="944"/>
                  </a:cubicBezTo>
                  <a:cubicBezTo>
                    <a:pt x="557" y="944"/>
                    <a:pt x="565" y="943"/>
                    <a:pt x="571" y="941"/>
                  </a:cubicBezTo>
                  <a:cubicBezTo>
                    <a:pt x="604" y="925"/>
                    <a:pt x="620" y="859"/>
                    <a:pt x="685" y="745"/>
                  </a:cubicBezTo>
                  <a:cubicBezTo>
                    <a:pt x="522" y="517"/>
                    <a:pt x="359" y="272"/>
                    <a:pt x="180" y="28"/>
                  </a:cubicBezTo>
                  <a:cubicBezTo>
                    <a:pt x="170" y="9"/>
                    <a:pt x="127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21"/>
          <p:cNvGrpSpPr/>
          <p:nvPr/>
        </p:nvGrpSpPr>
        <p:grpSpPr>
          <a:xfrm flipH="1">
            <a:off x="8397036" y="3990064"/>
            <a:ext cx="915972" cy="1244880"/>
            <a:chOff x="5920900" y="3741775"/>
            <a:chExt cx="805250" cy="1094400"/>
          </a:xfrm>
        </p:grpSpPr>
        <p:sp>
          <p:nvSpPr>
            <p:cNvPr id="1828" name="Google Shape;1828;p21"/>
            <p:cNvSpPr/>
            <p:nvPr/>
          </p:nvSpPr>
          <p:spPr>
            <a:xfrm>
              <a:off x="6411775" y="4835750"/>
              <a:ext cx="2075" cy="425"/>
            </a:xfrm>
            <a:custGeom>
              <a:avLst/>
              <a:gdLst/>
              <a:ahLst/>
              <a:cxnLst/>
              <a:rect l="l" t="t" r="r" b="b"/>
              <a:pathLst>
                <a:path w="83" h="17" extrusionOk="0">
                  <a:moveTo>
                    <a:pt x="82" y="0"/>
                  </a:moveTo>
                  <a:lnTo>
                    <a:pt x="82" y="0"/>
                  </a:lnTo>
                  <a:cubicBezTo>
                    <a:pt x="50" y="17"/>
                    <a:pt x="17" y="17"/>
                    <a:pt x="1" y="17"/>
                  </a:cubicBezTo>
                  <a:cubicBezTo>
                    <a:pt x="33" y="17"/>
                    <a:pt x="50" y="17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5920900" y="3741775"/>
              <a:ext cx="805250" cy="1074875"/>
            </a:xfrm>
            <a:custGeom>
              <a:avLst/>
              <a:gdLst/>
              <a:ahLst/>
              <a:cxnLst/>
              <a:rect l="l" t="t" r="r" b="b"/>
              <a:pathLst>
                <a:path w="32210" h="42995" extrusionOk="0">
                  <a:moveTo>
                    <a:pt x="11610" y="309"/>
                  </a:moveTo>
                  <a:cubicBezTo>
                    <a:pt x="11663" y="309"/>
                    <a:pt x="11718" y="328"/>
                    <a:pt x="11775" y="378"/>
                  </a:cubicBezTo>
                  <a:cubicBezTo>
                    <a:pt x="11954" y="541"/>
                    <a:pt x="12166" y="949"/>
                    <a:pt x="12215" y="1243"/>
                  </a:cubicBezTo>
                  <a:cubicBezTo>
                    <a:pt x="12069" y="1210"/>
                    <a:pt x="11971" y="1161"/>
                    <a:pt x="11840" y="1161"/>
                  </a:cubicBezTo>
                  <a:cubicBezTo>
                    <a:pt x="11530" y="1145"/>
                    <a:pt x="11335" y="1014"/>
                    <a:pt x="11286" y="672"/>
                  </a:cubicBezTo>
                  <a:cubicBezTo>
                    <a:pt x="11286" y="558"/>
                    <a:pt x="11237" y="460"/>
                    <a:pt x="11367" y="395"/>
                  </a:cubicBezTo>
                  <a:cubicBezTo>
                    <a:pt x="11447" y="355"/>
                    <a:pt x="11527" y="309"/>
                    <a:pt x="11610" y="309"/>
                  </a:cubicBezTo>
                  <a:close/>
                  <a:moveTo>
                    <a:pt x="18135" y="5075"/>
                  </a:moveTo>
                  <a:cubicBezTo>
                    <a:pt x="18152" y="5092"/>
                    <a:pt x="18184" y="5092"/>
                    <a:pt x="18201" y="5092"/>
                  </a:cubicBezTo>
                  <a:cubicBezTo>
                    <a:pt x="19016" y="5516"/>
                    <a:pt x="19815" y="5923"/>
                    <a:pt x="20533" y="6510"/>
                  </a:cubicBezTo>
                  <a:cubicBezTo>
                    <a:pt x="21022" y="6902"/>
                    <a:pt x="21560" y="7228"/>
                    <a:pt x="22147" y="7407"/>
                  </a:cubicBezTo>
                  <a:cubicBezTo>
                    <a:pt x="22278" y="8141"/>
                    <a:pt x="22066" y="8810"/>
                    <a:pt x="21821" y="9479"/>
                  </a:cubicBezTo>
                  <a:cubicBezTo>
                    <a:pt x="21593" y="10098"/>
                    <a:pt x="21511" y="10751"/>
                    <a:pt x="21593" y="11419"/>
                  </a:cubicBezTo>
                  <a:cubicBezTo>
                    <a:pt x="21577" y="11436"/>
                    <a:pt x="21544" y="11452"/>
                    <a:pt x="21528" y="11468"/>
                  </a:cubicBezTo>
                  <a:cubicBezTo>
                    <a:pt x="21430" y="11403"/>
                    <a:pt x="21316" y="11321"/>
                    <a:pt x="21218" y="11240"/>
                  </a:cubicBezTo>
                  <a:cubicBezTo>
                    <a:pt x="20614" y="10800"/>
                    <a:pt x="20011" y="10376"/>
                    <a:pt x="19407" y="9935"/>
                  </a:cubicBezTo>
                  <a:cubicBezTo>
                    <a:pt x="19098" y="9707"/>
                    <a:pt x="18771" y="9495"/>
                    <a:pt x="18445" y="9283"/>
                  </a:cubicBezTo>
                  <a:cubicBezTo>
                    <a:pt x="18331" y="9218"/>
                    <a:pt x="18299" y="9136"/>
                    <a:pt x="18282" y="9006"/>
                  </a:cubicBezTo>
                  <a:cubicBezTo>
                    <a:pt x="18233" y="8565"/>
                    <a:pt x="18315" y="8141"/>
                    <a:pt x="18445" y="7734"/>
                  </a:cubicBezTo>
                  <a:cubicBezTo>
                    <a:pt x="18494" y="7603"/>
                    <a:pt x="18511" y="7473"/>
                    <a:pt x="18543" y="7342"/>
                  </a:cubicBezTo>
                  <a:cubicBezTo>
                    <a:pt x="18543" y="7293"/>
                    <a:pt x="18494" y="7244"/>
                    <a:pt x="18478" y="7195"/>
                  </a:cubicBezTo>
                  <a:cubicBezTo>
                    <a:pt x="18445" y="7228"/>
                    <a:pt x="18364" y="7261"/>
                    <a:pt x="18347" y="7293"/>
                  </a:cubicBezTo>
                  <a:cubicBezTo>
                    <a:pt x="18201" y="7815"/>
                    <a:pt x="17972" y="8321"/>
                    <a:pt x="18054" y="8891"/>
                  </a:cubicBezTo>
                  <a:cubicBezTo>
                    <a:pt x="18054" y="8924"/>
                    <a:pt x="18054" y="8973"/>
                    <a:pt x="18054" y="9022"/>
                  </a:cubicBezTo>
                  <a:cubicBezTo>
                    <a:pt x="18038" y="9022"/>
                    <a:pt x="18005" y="9038"/>
                    <a:pt x="17989" y="9038"/>
                  </a:cubicBezTo>
                  <a:cubicBezTo>
                    <a:pt x="17940" y="8940"/>
                    <a:pt x="17842" y="8843"/>
                    <a:pt x="17842" y="8745"/>
                  </a:cubicBezTo>
                  <a:cubicBezTo>
                    <a:pt x="17842" y="8418"/>
                    <a:pt x="17826" y="8076"/>
                    <a:pt x="17907" y="7766"/>
                  </a:cubicBezTo>
                  <a:cubicBezTo>
                    <a:pt x="18119" y="6902"/>
                    <a:pt x="18184" y="6037"/>
                    <a:pt x="18119" y="5157"/>
                  </a:cubicBezTo>
                  <a:cubicBezTo>
                    <a:pt x="18119" y="5140"/>
                    <a:pt x="18119" y="5124"/>
                    <a:pt x="18135" y="5075"/>
                  </a:cubicBezTo>
                  <a:close/>
                  <a:moveTo>
                    <a:pt x="12933" y="2466"/>
                  </a:moveTo>
                  <a:lnTo>
                    <a:pt x="12933" y="2466"/>
                  </a:lnTo>
                  <a:cubicBezTo>
                    <a:pt x="12966" y="2498"/>
                    <a:pt x="13015" y="2531"/>
                    <a:pt x="13063" y="2564"/>
                  </a:cubicBezTo>
                  <a:lnTo>
                    <a:pt x="13047" y="2580"/>
                  </a:lnTo>
                  <a:cubicBezTo>
                    <a:pt x="13504" y="2971"/>
                    <a:pt x="14026" y="3167"/>
                    <a:pt x="14645" y="3167"/>
                  </a:cubicBezTo>
                  <a:cubicBezTo>
                    <a:pt x="14691" y="3168"/>
                    <a:pt x="14737" y="3168"/>
                    <a:pt x="14783" y="3168"/>
                  </a:cubicBezTo>
                  <a:cubicBezTo>
                    <a:pt x="15536" y="3168"/>
                    <a:pt x="16289" y="3046"/>
                    <a:pt x="17043" y="2939"/>
                  </a:cubicBezTo>
                  <a:cubicBezTo>
                    <a:pt x="17447" y="2892"/>
                    <a:pt x="17851" y="2834"/>
                    <a:pt x="18258" y="2834"/>
                  </a:cubicBezTo>
                  <a:cubicBezTo>
                    <a:pt x="18558" y="2834"/>
                    <a:pt x="18859" y="2865"/>
                    <a:pt x="19163" y="2955"/>
                  </a:cubicBezTo>
                  <a:cubicBezTo>
                    <a:pt x="19375" y="3037"/>
                    <a:pt x="19587" y="3118"/>
                    <a:pt x="19815" y="3216"/>
                  </a:cubicBezTo>
                  <a:cubicBezTo>
                    <a:pt x="20516" y="3526"/>
                    <a:pt x="21234" y="3836"/>
                    <a:pt x="21935" y="4146"/>
                  </a:cubicBezTo>
                  <a:cubicBezTo>
                    <a:pt x="22376" y="4341"/>
                    <a:pt x="22816" y="4521"/>
                    <a:pt x="23207" y="4765"/>
                  </a:cubicBezTo>
                  <a:cubicBezTo>
                    <a:pt x="24267" y="5385"/>
                    <a:pt x="25393" y="5760"/>
                    <a:pt x="26632" y="5760"/>
                  </a:cubicBezTo>
                  <a:cubicBezTo>
                    <a:pt x="26991" y="5760"/>
                    <a:pt x="27366" y="5809"/>
                    <a:pt x="27725" y="5858"/>
                  </a:cubicBezTo>
                  <a:cubicBezTo>
                    <a:pt x="28296" y="5923"/>
                    <a:pt x="28769" y="6184"/>
                    <a:pt x="29127" y="6657"/>
                  </a:cubicBezTo>
                  <a:cubicBezTo>
                    <a:pt x="29894" y="7668"/>
                    <a:pt x="30595" y="8745"/>
                    <a:pt x="31117" y="9903"/>
                  </a:cubicBezTo>
                  <a:cubicBezTo>
                    <a:pt x="31280" y="10261"/>
                    <a:pt x="31345" y="10653"/>
                    <a:pt x="31427" y="11028"/>
                  </a:cubicBezTo>
                  <a:cubicBezTo>
                    <a:pt x="31525" y="11468"/>
                    <a:pt x="31590" y="11925"/>
                    <a:pt x="31655" y="12381"/>
                  </a:cubicBezTo>
                  <a:cubicBezTo>
                    <a:pt x="31199" y="11615"/>
                    <a:pt x="30824" y="10816"/>
                    <a:pt x="30122" y="10229"/>
                  </a:cubicBezTo>
                  <a:cubicBezTo>
                    <a:pt x="29437" y="9658"/>
                    <a:pt x="28654" y="9234"/>
                    <a:pt x="27855" y="8826"/>
                  </a:cubicBezTo>
                  <a:cubicBezTo>
                    <a:pt x="28098" y="8747"/>
                    <a:pt x="28338" y="8721"/>
                    <a:pt x="28578" y="8721"/>
                  </a:cubicBezTo>
                  <a:cubicBezTo>
                    <a:pt x="29032" y="8721"/>
                    <a:pt x="29484" y="8816"/>
                    <a:pt x="29943" y="8826"/>
                  </a:cubicBezTo>
                  <a:cubicBezTo>
                    <a:pt x="29943" y="8794"/>
                    <a:pt x="29943" y="8761"/>
                    <a:pt x="29959" y="8728"/>
                  </a:cubicBezTo>
                  <a:cubicBezTo>
                    <a:pt x="29845" y="8679"/>
                    <a:pt x="29747" y="8630"/>
                    <a:pt x="29633" y="8582"/>
                  </a:cubicBezTo>
                  <a:cubicBezTo>
                    <a:pt x="29339" y="8492"/>
                    <a:pt x="29046" y="8459"/>
                    <a:pt x="28750" y="8459"/>
                  </a:cubicBezTo>
                  <a:cubicBezTo>
                    <a:pt x="28455" y="8459"/>
                    <a:pt x="28157" y="8492"/>
                    <a:pt x="27855" y="8533"/>
                  </a:cubicBezTo>
                  <a:cubicBezTo>
                    <a:pt x="27739" y="8552"/>
                    <a:pt x="27623" y="8561"/>
                    <a:pt x="27508" y="8561"/>
                  </a:cubicBezTo>
                  <a:cubicBezTo>
                    <a:pt x="27239" y="8561"/>
                    <a:pt x="26972" y="8510"/>
                    <a:pt x="26697" y="8418"/>
                  </a:cubicBezTo>
                  <a:cubicBezTo>
                    <a:pt x="25637" y="8092"/>
                    <a:pt x="24561" y="7815"/>
                    <a:pt x="23501" y="7521"/>
                  </a:cubicBezTo>
                  <a:cubicBezTo>
                    <a:pt x="23419" y="7489"/>
                    <a:pt x="23354" y="7473"/>
                    <a:pt x="23273" y="7407"/>
                  </a:cubicBezTo>
                  <a:cubicBezTo>
                    <a:pt x="23566" y="7342"/>
                    <a:pt x="23860" y="7277"/>
                    <a:pt x="24137" y="7195"/>
                  </a:cubicBezTo>
                  <a:cubicBezTo>
                    <a:pt x="24316" y="7130"/>
                    <a:pt x="24496" y="7032"/>
                    <a:pt x="24675" y="6934"/>
                  </a:cubicBezTo>
                  <a:cubicBezTo>
                    <a:pt x="24724" y="6902"/>
                    <a:pt x="24740" y="6820"/>
                    <a:pt x="24789" y="6771"/>
                  </a:cubicBezTo>
                  <a:cubicBezTo>
                    <a:pt x="24733" y="6760"/>
                    <a:pt x="24677" y="6741"/>
                    <a:pt x="24631" y="6741"/>
                  </a:cubicBezTo>
                  <a:cubicBezTo>
                    <a:pt x="24611" y="6741"/>
                    <a:pt x="24592" y="6745"/>
                    <a:pt x="24577" y="6755"/>
                  </a:cubicBezTo>
                  <a:cubicBezTo>
                    <a:pt x="24023" y="7032"/>
                    <a:pt x="23436" y="7163"/>
                    <a:pt x="22832" y="7244"/>
                  </a:cubicBezTo>
                  <a:cubicBezTo>
                    <a:pt x="22793" y="7249"/>
                    <a:pt x="22752" y="7251"/>
                    <a:pt x="22711" y="7251"/>
                  </a:cubicBezTo>
                  <a:cubicBezTo>
                    <a:pt x="22599" y="7251"/>
                    <a:pt x="22483" y="7236"/>
                    <a:pt x="22376" y="7212"/>
                  </a:cubicBezTo>
                  <a:cubicBezTo>
                    <a:pt x="21789" y="7065"/>
                    <a:pt x="21267" y="6771"/>
                    <a:pt x="20777" y="6396"/>
                  </a:cubicBezTo>
                  <a:cubicBezTo>
                    <a:pt x="20044" y="5825"/>
                    <a:pt x="19261" y="5320"/>
                    <a:pt x="18396" y="4977"/>
                  </a:cubicBezTo>
                  <a:cubicBezTo>
                    <a:pt x="18347" y="4961"/>
                    <a:pt x="18315" y="4961"/>
                    <a:pt x="18282" y="4945"/>
                  </a:cubicBezTo>
                  <a:cubicBezTo>
                    <a:pt x="18282" y="4928"/>
                    <a:pt x="18299" y="4912"/>
                    <a:pt x="18299" y="4879"/>
                  </a:cubicBezTo>
                  <a:cubicBezTo>
                    <a:pt x="18511" y="4847"/>
                    <a:pt x="18723" y="4831"/>
                    <a:pt x="18935" y="4782"/>
                  </a:cubicBezTo>
                  <a:cubicBezTo>
                    <a:pt x="19261" y="4700"/>
                    <a:pt x="19587" y="4635"/>
                    <a:pt x="19913" y="4537"/>
                  </a:cubicBezTo>
                  <a:cubicBezTo>
                    <a:pt x="20309" y="4405"/>
                    <a:pt x="20705" y="4349"/>
                    <a:pt x="21105" y="4349"/>
                  </a:cubicBezTo>
                  <a:cubicBezTo>
                    <a:pt x="21347" y="4349"/>
                    <a:pt x="21591" y="4370"/>
                    <a:pt x="21837" y="4407"/>
                  </a:cubicBezTo>
                  <a:cubicBezTo>
                    <a:pt x="21919" y="4423"/>
                    <a:pt x="22001" y="4423"/>
                    <a:pt x="22131" y="4423"/>
                  </a:cubicBezTo>
                  <a:cubicBezTo>
                    <a:pt x="22001" y="4178"/>
                    <a:pt x="21805" y="4146"/>
                    <a:pt x="21658" y="4146"/>
                  </a:cubicBezTo>
                  <a:cubicBezTo>
                    <a:pt x="21603" y="4147"/>
                    <a:pt x="21548" y="4148"/>
                    <a:pt x="21492" y="4148"/>
                  </a:cubicBezTo>
                  <a:cubicBezTo>
                    <a:pt x="21309" y="4148"/>
                    <a:pt x="21127" y="4141"/>
                    <a:pt x="20946" y="4141"/>
                  </a:cubicBezTo>
                  <a:cubicBezTo>
                    <a:pt x="20650" y="4141"/>
                    <a:pt x="20358" y="4160"/>
                    <a:pt x="20076" y="4260"/>
                  </a:cubicBezTo>
                  <a:cubicBezTo>
                    <a:pt x="19489" y="4488"/>
                    <a:pt x="18886" y="4553"/>
                    <a:pt x="18282" y="4667"/>
                  </a:cubicBezTo>
                  <a:cubicBezTo>
                    <a:pt x="18206" y="4684"/>
                    <a:pt x="18136" y="4692"/>
                    <a:pt x="18069" y="4692"/>
                  </a:cubicBezTo>
                  <a:cubicBezTo>
                    <a:pt x="17878" y="4692"/>
                    <a:pt x="17718" y="4625"/>
                    <a:pt x="17548" y="4504"/>
                  </a:cubicBezTo>
                  <a:cubicBezTo>
                    <a:pt x="17385" y="4374"/>
                    <a:pt x="17206" y="4260"/>
                    <a:pt x="17026" y="4162"/>
                  </a:cubicBezTo>
                  <a:cubicBezTo>
                    <a:pt x="17010" y="4151"/>
                    <a:pt x="16990" y="4147"/>
                    <a:pt x="16968" y="4147"/>
                  </a:cubicBezTo>
                  <a:cubicBezTo>
                    <a:pt x="16925" y="4147"/>
                    <a:pt x="16874" y="4162"/>
                    <a:pt x="16831" y="4162"/>
                  </a:cubicBezTo>
                  <a:cubicBezTo>
                    <a:pt x="16863" y="4211"/>
                    <a:pt x="16863" y="4276"/>
                    <a:pt x="16912" y="4309"/>
                  </a:cubicBezTo>
                  <a:cubicBezTo>
                    <a:pt x="17059" y="4407"/>
                    <a:pt x="17206" y="4504"/>
                    <a:pt x="17369" y="4570"/>
                  </a:cubicBezTo>
                  <a:cubicBezTo>
                    <a:pt x="17695" y="4733"/>
                    <a:pt x="17923" y="4912"/>
                    <a:pt x="17907" y="5352"/>
                  </a:cubicBezTo>
                  <a:cubicBezTo>
                    <a:pt x="17891" y="6070"/>
                    <a:pt x="17874" y="6788"/>
                    <a:pt x="17728" y="7489"/>
                  </a:cubicBezTo>
                  <a:cubicBezTo>
                    <a:pt x="17630" y="7897"/>
                    <a:pt x="17597" y="8321"/>
                    <a:pt x="17548" y="8745"/>
                  </a:cubicBezTo>
                  <a:cubicBezTo>
                    <a:pt x="17499" y="8712"/>
                    <a:pt x="17434" y="8679"/>
                    <a:pt x="17385" y="8630"/>
                  </a:cubicBezTo>
                  <a:cubicBezTo>
                    <a:pt x="16831" y="8206"/>
                    <a:pt x="16488" y="7652"/>
                    <a:pt x="16390" y="6951"/>
                  </a:cubicBezTo>
                  <a:cubicBezTo>
                    <a:pt x="16341" y="6543"/>
                    <a:pt x="16227" y="6135"/>
                    <a:pt x="16146" y="5728"/>
                  </a:cubicBezTo>
                  <a:cubicBezTo>
                    <a:pt x="16081" y="5401"/>
                    <a:pt x="15917" y="5140"/>
                    <a:pt x="15640" y="4977"/>
                  </a:cubicBezTo>
                  <a:cubicBezTo>
                    <a:pt x="15232" y="4716"/>
                    <a:pt x="14890" y="4407"/>
                    <a:pt x="14613" y="4015"/>
                  </a:cubicBezTo>
                  <a:cubicBezTo>
                    <a:pt x="14499" y="3836"/>
                    <a:pt x="14303" y="3705"/>
                    <a:pt x="14123" y="3591"/>
                  </a:cubicBezTo>
                  <a:cubicBezTo>
                    <a:pt x="13895" y="3444"/>
                    <a:pt x="13634" y="3330"/>
                    <a:pt x="13406" y="3200"/>
                  </a:cubicBezTo>
                  <a:cubicBezTo>
                    <a:pt x="13112" y="3053"/>
                    <a:pt x="12868" y="2874"/>
                    <a:pt x="12933" y="2466"/>
                  </a:cubicBezTo>
                  <a:close/>
                  <a:moveTo>
                    <a:pt x="22553" y="7544"/>
                  </a:moveTo>
                  <a:cubicBezTo>
                    <a:pt x="22592" y="7544"/>
                    <a:pt x="22641" y="7553"/>
                    <a:pt x="22702" y="7570"/>
                  </a:cubicBezTo>
                  <a:cubicBezTo>
                    <a:pt x="23778" y="7864"/>
                    <a:pt x="24855" y="8158"/>
                    <a:pt x="25931" y="8467"/>
                  </a:cubicBezTo>
                  <a:cubicBezTo>
                    <a:pt x="26225" y="8549"/>
                    <a:pt x="26518" y="8679"/>
                    <a:pt x="26828" y="8777"/>
                  </a:cubicBezTo>
                  <a:cubicBezTo>
                    <a:pt x="26926" y="8810"/>
                    <a:pt x="26958" y="8859"/>
                    <a:pt x="26958" y="8973"/>
                  </a:cubicBezTo>
                  <a:cubicBezTo>
                    <a:pt x="26975" y="9739"/>
                    <a:pt x="26942" y="10506"/>
                    <a:pt x="26779" y="11256"/>
                  </a:cubicBezTo>
                  <a:cubicBezTo>
                    <a:pt x="26730" y="11485"/>
                    <a:pt x="26730" y="11729"/>
                    <a:pt x="26746" y="11957"/>
                  </a:cubicBezTo>
                  <a:cubicBezTo>
                    <a:pt x="26746" y="12186"/>
                    <a:pt x="26812" y="12414"/>
                    <a:pt x="26861" y="12659"/>
                  </a:cubicBezTo>
                  <a:cubicBezTo>
                    <a:pt x="26530" y="12690"/>
                    <a:pt x="26199" y="12718"/>
                    <a:pt x="25868" y="12718"/>
                  </a:cubicBezTo>
                  <a:cubicBezTo>
                    <a:pt x="25514" y="12718"/>
                    <a:pt x="25160" y="12686"/>
                    <a:pt x="24806" y="12593"/>
                  </a:cubicBezTo>
                  <a:cubicBezTo>
                    <a:pt x="24104" y="12398"/>
                    <a:pt x="23403" y="12153"/>
                    <a:pt x="22702" y="11941"/>
                  </a:cubicBezTo>
                  <a:cubicBezTo>
                    <a:pt x="22604" y="11909"/>
                    <a:pt x="22571" y="11860"/>
                    <a:pt x="22539" y="11745"/>
                  </a:cubicBezTo>
                  <a:cubicBezTo>
                    <a:pt x="22376" y="11077"/>
                    <a:pt x="22539" y="10457"/>
                    <a:pt x="22702" y="9821"/>
                  </a:cubicBezTo>
                  <a:cubicBezTo>
                    <a:pt x="22718" y="9739"/>
                    <a:pt x="22686" y="9625"/>
                    <a:pt x="22669" y="9527"/>
                  </a:cubicBezTo>
                  <a:cubicBezTo>
                    <a:pt x="22604" y="9609"/>
                    <a:pt x="22506" y="9674"/>
                    <a:pt x="22490" y="9772"/>
                  </a:cubicBezTo>
                  <a:cubicBezTo>
                    <a:pt x="22392" y="10261"/>
                    <a:pt x="22180" y="10718"/>
                    <a:pt x="22245" y="11224"/>
                  </a:cubicBezTo>
                  <a:cubicBezTo>
                    <a:pt x="22278" y="11403"/>
                    <a:pt x="22294" y="11582"/>
                    <a:pt x="22327" y="11778"/>
                  </a:cubicBezTo>
                  <a:cubicBezTo>
                    <a:pt x="21854" y="11648"/>
                    <a:pt x="21837" y="11664"/>
                    <a:pt x="21805" y="11142"/>
                  </a:cubicBezTo>
                  <a:cubicBezTo>
                    <a:pt x="21756" y="10457"/>
                    <a:pt x="21919" y="9788"/>
                    <a:pt x="22180" y="9136"/>
                  </a:cubicBezTo>
                  <a:cubicBezTo>
                    <a:pt x="22359" y="8712"/>
                    <a:pt x="22441" y="8255"/>
                    <a:pt x="22425" y="7782"/>
                  </a:cubicBezTo>
                  <a:cubicBezTo>
                    <a:pt x="22413" y="7615"/>
                    <a:pt x="22445" y="7544"/>
                    <a:pt x="22553" y="7544"/>
                  </a:cubicBezTo>
                  <a:close/>
                  <a:moveTo>
                    <a:pt x="13047" y="3314"/>
                  </a:moveTo>
                  <a:cubicBezTo>
                    <a:pt x="13422" y="3510"/>
                    <a:pt x="13781" y="3673"/>
                    <a:pt x="14107" y="3901"/>
                  </a:cubicBezTo>
                  <a:cubicBezTo>
                    <a:pt x="14303" y="4015"/>
                    <a:pt x="14433" y="4243"/>
                    <a:pt x="14596" y="4407"/>
                  </a:cubicBezTo>
                  <a:cubicBezTo>
                    <a:pt x="14760" y="4586"/>
                    <a:pt x="14890" y="4798"/>
                    <a:pt x="15086" y="4896"/>
                  </a:cubicBezTo>
                  <a:cubicBezTo>
                    <a:pt x="15754" y="5238"/>
                    <a:pt x="15966" y="5809"/>
                    <a:pt x="16064" y="6478"/>
                  </a:cubicBezTo>
                  <a:cubicBezTo>
                    <a:pt x="16113" y="6837"/>
                    <a:pt x="16162" y="7195"/>
                    <a:pt x="16260" y="7538"/>
                  </a:cubicBezTo>
                  <a:cubicBezTo>
                    <a:pt x="16423" y="8158"/>
                    <a:pt x="16782" y="8663"/>
                    <a:pt x="17320" y="8957"/>
                  </a:cubicBezTo>
                  <a:cubicBezTo>
                    <a:pt x="18576" y="9642"/>
                    <a:pt x="19652" y="10588"/>
                    <a:pt x="20843" y="11354"/>
                  </a:cubicBezTo>
                  <a:cubicBezTo>
                    <a:pt x="20989" y="11452"/>
                    <a:pt x="21136" y="11550"/>
                    <a:pt x="21299" y="11680"/>
                  </a:cubicBezTo>
                  <a:cubicBezTo>
                    <a:pt x="21234" y="11680"/>
                    <a:pt x="21185" y="11664"/>
                    <a:pt x="21120" y="11648"/>
                  </a:cubicBezTo>
                  <a:cubicBezTo>
                    <a:pt x="20425" y="11474"/>
                    <a:pt x="19733" y="11392"/>
                    <a:pt x="19044" y="11392"/>
                  </a:cubicBezTo>
                  <a:cubicBezTo>
                    <a:pt x="17987" y="11392"/>
                    <a:pt x="16938" y="11586"/>
                    <a:pt x="15901" y="11941"/>
                  </a:cubicBezTo>
                  <a:cubicBezTo>
                    <a:pt x="15069" y="12218"/>
                    <a:pt x="14254" y="12528"/>
                    <a:pt x="13422" y="12822"/>
                  </a:cubicBezTo>
                  <a:cubicBezTo>
                    <a:pt x="13390" y="12838"/>
                    <a:pt x="13357" y="12838"/>
                    <a:pt x="13292" y="12854"/>
                  </a:cubicBezTo>
                  <a:cubicBezTo>
                    <a:pt x="13553" y="12300"/>
                    <a:pt x="13324" y="11811"/>
                    <a:pt x="13210" y="11305"/>
                  </a:cubicBezTo>
                  <a:cubicBezTo>
                    <a:pt x="13047" y="10571"/>
                    <a:pt x="13112" y="9821"/>
                    <a:pt x="13129" y="9071"/>
                  </a:cubicBezTo>
                  <a:cubicBezTo>
                    <a:pt x="13145" y="7717"/>
                    <a:pt x="13194" y="6380"/>
                    <a:pt x="13194" y="5026"/>
                  </a:cubicBezTo>
                  <a:cubicBezTo>
                    <a:pt x="13194" y="4472"/>
                    <a:pt x="13096" y="3917"/>
                    <a:pt x="13047" y="3314"/>
                  </a:cubicBezTo>
                  <a:close/>
                  <a:moveTo>
                    <a:pt x="27219" y="8940"/>
                  </a:moveTo>
                  <a:cubicBezTo>
                    <a:pt x="29333" y="9705"/>
                    <a:pt x="30912" y="10987"/>
                    <a:pt x="31697" y="13144"/>
                  </a:cubicBezTo>
                  <a:lnTo>
                    <a:pt x="31697" y="13144"/>
                  </a:lnTo>
                  <a:cubicBezTo>
                    <a:pt x="31602" y="13096"/>
                    <a:pt x="31506" y="13032"/>
                    <a:pt x="31394" y="12969"/>
                  </a:cubicBezTo>
                  <a:cubicBezTo>
                    <a:pt x="30938" y="12675"/>
                    <a:pt x="30465" y="12414"/>
                    <a:pt x="29894" y="12414"/>
                  </a:cubicBezTo>
                  <a:cubicBezTo>
                    <a:pt x="29030" y="12414"/>
                    <a:pt x="28182" y="12430"/>
                    <a:pt x="27333" y="12593"/>
                  </a:cubicBezTo>
                  <a:cubicBezTo>
                    <a:pt x="27303" y="12601"/>
                    <a:pt x="27276" y="12605"/>
                    <a:pt x="27251" y="12605"/>
                  </a:cubicBezTo>
                  <a:cubicBezTo>
                    <a:pt x="27167" y="12605"/>
                    <a:pt x="27110" y="12560"/>
                    <a:pt x="27073" y="12447"/>
                  </a:cubicBezTo>
                  <a:cubicBezTo>
                    <a:pt x="26975" y="12088"/>
                    <a:pt x="26926" y="11713"/>
                    <a:pt x="27007" y="11354"/>
                  </a:cubicBezTo>
                  <a:cubicBezTo>
                    <a:pt x="27170" y="10604"/>
                    <a:pt x="27219" y="9854"/>
                    <a:pt x="27203" y="9087"/>
                  </a:cubicBezTo>
                  <a:cubicBezTo>
                    <a:pt x="27203" y="9038"/>
                    <a:pt x="27219" y="9006"/>
                    <a:pt x="27219" y="8940"/>
                  </a:cubicBezTo>
                  <a:close/>
                  <a:moveTo>
                    <a:pt x="11449" y="1292"/>
                  </a:moveTo>
                  <a:lnTo>
                    <a:pt x="11449" y="1292"/>
                  </a:lnTo>
                  <a:cubicBezTo>
                    <a:pt x="11759" y="1389"/>
                    <a:pt x="12036" y="1455"/>
                    <a:pt x="12297" y="1553"/>
                  </a:cubicBezTo>
                  <a:cubicBezTo>
                    <a:pt x="12346" y="1569"/>
                    <a:pt x="12378" y="1667"/>
                    <a:pt x="12395" y="1748"/>
                  </a:cubicBezTo>
                  <a:cubicBezTo>
                    <a:pt x="12819" y="3265"/>
                    <a:pt x="12949" y="4814"/>
                    <a:pt x="12917" y="6396"/>
                  </a:cubicBezTo>
                  <a:cubicBezTo>
                    <a:pt x="12900" y="7587"/>
                    <a:pt x="12868" y="8794"/>
                    <a:pt x="12819" y="10000"/>
                  </a:cubicBezTo>
                  <a:cubicBezTo>
                    <a:pt x="12802" y="10653"/>
                    <a:pt x="12868" y="11289"/>
                    <a:pt x="13047" y="11925"/>
                  </a:cubicBezTo>
                  <a:cubicBezTo>
                    <a:pt x="13161" y="12284"/>
                    <a:pt x="13080" y="12610"/>
                    <a:pt x="12949" y="12952"/>
                  </a:cubicBezTo>
                  <a:cubicBezTo>
                    <a:pt x="12949" y="13001"/>
                    <a:pt x="12884" y="13034"/>
                    <a:pt x="12851" y="13066"/>
                  </a:cubicBezTo>
                  <a:cubicBezTo>
                    <a:pt x="12558" y="13181"/>
                    <a:pt x="12281" y="13311"/>
                    <a:pt x="11987" y="13425"/>
                  </a:cubicBezTo>
                  <a:cubicBezTo>
                    <a:pt x="11971" y="13425"/>
                    <a:pt x="11954" y="13409"/>
                    <a:pt x="11954" y="13409"/>
                  </a:cubicBezTo>
                  <a:cubicBezTo>
                    <a:pt x="12378" y="12593"/>
                    <a:pt x="12215" y="11729"/>
                    <a:pt x="12232" y="10881"/>
                  </a:cubicBezTo>
                  <a:cubicBezTo>
                    <a:pt x="12248" y="10424"/>
                    <a:pt x="12281" y="9951"/>
                    <a:pt x="12297" y="9495"/>
                  </a:cubicBezTo>
                  <a:cubicBezTo>
                    <a:pt x="12297" y="9462"/>
                    <a:pt x="12297" y="9413"/>
                    <a:pt x="12313" y="9413"/>
                  </a:cubicBezTo>
                  <a:cubicBezTo>
                    <a:pt x="12558" y="9364"/>
                    <a:pt x="12476" y="9169"/>
                    <a:pt x="12476" y="9038"/>
                  </a:cubicBezTo>
                  <a:cubicBezTo>
                    <a:pt x="12542" y="8255"/>
                    <a:pt x="12639" y="7473"/>
                    <a:pt x="12639" y="6690"/>
                  </a:cubicBezTo>
                  <a:cubicBezTo>
                    <a:pt x="12639" y="5662"/>
                    <a:pt x="12574" y="4619"/>
                    <a:pt x="12542" y="3591"/>
                  </a:cubicBezTo>
                  <a:cubicBezTo>
                    <a:pt x="12542" y="3510"/>
                    <a:pt x="12509" y="3412"/>
                    <a:pt x="12476" y="3346"/>
                  </a:cubicBezTo>
                  <a:cubicBezTo>
                    <a:pt x="12460" y="3298"/>
                    <a:pt x="12395" y="3265"/>
                    <a:pt x="12362" y="3216"/>
                  </a:cubicBezTo>
                  <a:cubicBezTo>
                    <a:pt x="12330" y="3265"/>
                    <a:pt x="12281" y="3330"/>
                    <a:pt x="12281" y="3395"/>
                  </a:cubicBezTo>
                  <a:cubicBezTo>
                    <a:pt x="12313" y="3705"/>
                    <a:pt x="12362" y="4015"/>
                    <a:pt x="12378" y="4341"/>
                  </a:cubicBezTo>
                  <a:cubicBezTo>
                    <a:pt x="12427" y="5483"/>
                    <a:pt x="12460" y="6625"/>
                    <a:pt x="12313" y="7766"/>
                  </a:cubicBezTo>
                  <a:cubicBezTo>
                    <a:pt x="12297" y="7831"/>
                    <a:pt x="12281" y="7897"/>
                    <a:pt x="12248" y="7962"/>
                  </a:cubicBezTo>
                  <a:cubicBezTo>
                    <a:pt x="12313" y="5728"/>
                    <a:pt x="11922" y="3526"/>
                    <a:pt x="11449" y="1292"/>
                  </a:cubicBezTo>
                  <a:close/>
                  <a:moveTo>
                    <a:pt x="18946" y="11660"/>
                  </a:moveTo>
                  <a:cubicBezTo>
                    <a:pt x="19848" y="11660"/>
                    <a:pt x="20747" y="11801"/>
                    <a:pt x="21642" y="12055"/>
                  </a:cubicBezTo>
                  <a:cubicBezTo>
                    <a:pt x="23485" y="12577"/>
                    <a:pt x="25050" y="13539"/>
                    <a:pt x="26404" y="14909"/>
                  </a:cubicBezTo>
                  <a:lnTo>
                    <a:pt x="26388" y="14909"/>
                  </a:lnTo>
                  <a:cubicBezTo>
                    <a:pt x="27806" y="16344"/>
                    <a:pt x="28997" y="17910"/>
                    <a:pt x="29747" y="19786"/>
                  </a:cubicBezTo>
                  <a:cubicBezTo>
                    <a:pt x="30024" y="20487"/>
                    <a:pt x="30285" y="21188"/>
                    <a:pt x="30514" y="21906"/>
                  </a:cubicBezTo>
                  <a:cubicBezTo>
                    <a:pt x="30824" y="22901"/>
                    <a:pt x="31117" y="23895"/>
                    <a:pt x="31345" y="24907"/>
                  </a:cubicBezTo>
                  <a:cubicBezTo>
                    <a:pt x="31965" y="27614"/>
                    <a:pt x="31900" y="30288"/>
                    <a:pt x="31019" y="32930"/>
                  </a:cubicBezTo>
                  <a:cubicBezTo>
                    <a:pt x="30726" y="33811"/>
                    <a:pt x="30204" y="34578"/>
                    <a:pt x="29715" y="35377"/>
                  </a:cubicBezTo>
                  <a:cubicBezTo>
                    <a:pt x="28524" y="37334"/>
                    <a:pt x="26812" y="38736"/>
                    <a:pt x="24822" y="39813"/>
                  </a:cubicBezTo>
                  <a:cubicBezTo>
                    <a:pt x="23909" y="40318"/>
                    <a:pt x="23028" y="40873"/>
                    <a:pt x="22033" y="41183"/>
                  </a:cubicBezTo>
                  <a:cubicBezTo>
                    <a:pt x="21316" y="41411"/>
                    <a:pt x="20582" y="41607"/>
                    <a:pt x="19864" y="41819"/>
                  </a:cubicBezTo>
                  <a:cubicBezTo>
                    <a:pt x="19620" y="41884"/>
                    <a:pt x="19391" y="41916"/>
                    <a:pt x="19147" y="41965"/>
                  </a:cubicBezTo>
                  <a:cubicBezTo>
                    <a:pt x="19147" y="41949"/>
                    <a:pt x="19147" y="41933"/>
                    <a:pt x="19147" y="41933"/>
                  </a:cubicBezTo>
                  <a:cubicBezTo>
                    <a:pt x="18380" y="42112"/>
                    <a:pt x="17630" y="42308"/>
                    <a:pt x="16880" y="42487"/>
                  </a:cubicBezTo>
                  <a:cubicBezTo>
                    <a:pt x="16870" y="42490"/>
                    <a:pt x="16861" y="42491"/>
                    <a:pt x="16851" y="42491"/>
                  </a:cubicBezTo>
                  <a:cubicBezTo>
                    <a:pt x="16791" y="42491"/>
                    <a:pt x="16721" y="42455"/>
                    <a:pt x="16651" y="42455"/>
                  </a:cubicBezTo>
                  <a:cubicBezTo>
                    <a:pt x="16575" y="42455"/>
                    <a:pt x="16499" y="42447"/>
                    <a:pt x="16428" y="42447"/>
                  </a:cubicBezTo>
                  <a:cubicBezTo>
                    <a:pt x="16392" y="42447"/>
                    <a:pt x="16358" y="42449"/>
                    <a:pt x="16325" y="42455"/>
                  </a:cubicBezTo>
                  <a:cubicBezTo>
                    <a:pt x="15529" y="42608"/>
                    <a:pt x="14733" y="42726"/>
                    <a:pt x="13938" y="42726"/>
                  </a:cubicBezTo>
                  <a:cubicBezTo>
                    <a:pt x="13804" y="42726"/>
                    <a:pt x="13670" y="42723"/>
                    <a:pt x="13536" y="42716"/>
                  </a:cubicBezTo>
                  <a:cubicBezTo>
                    <a:pt x="12134" y="42667"/>
                    <a:pt x="10813" y="42308"/>
                    <a:pt x="9541" y="41721"/>
                  </a:cubicBezTo>
                  <a:cubicBezTo>
                    <a:pt x="7535" y="40807"/>
                    <a:pt x="5790" y="39519"/>
                    <a:pt x="4355" y="37807"/>
                  </a:cubicBezTo>
                  <a:cubicBezTo>
                    <a:pt x="3425" y="36698"/>
                    <a:pt x="2773" y="35442"/>
                    <a:pt x="2169" y="34137"/>
                  </a:cubicBezTo>
                  <a:cubicBezTo>
                    <a:pt x="1435" y="32539"/>
                    <a:pt x="1011" y="30827"/>
                    <a:pt x="734" y="29098"/>
                  </a:cubicBezTo>
                  <a:cubicBezTo>
                    <a:pt x="506" y="27728"/>
                    <a:pt x="294" y="26358"/>
                    <a:pt x="326" y="24972"/>
                  </a:cubicBezTo>
                  <a:cubicBezTo>
                    <a:pt x="359" y="23602"/>
                    <a:pt x="538" y="22248"/>
                    <a:pt x="881" y="20927"/>
                  </a:cubicBezTo>
                  <a:cubicBezTo>
                    <a:pt x="1207" y="19623"/>
                    <a:pt x="1827" y="18465"/>
                    <a:pt x="2740" y="17453"/>
                  </a:cubicBezTo>
                  <a:cubicBezTo>
                    <a:pt x="3833" y="16247"/>
                    <a:pt x="5040" y="15203"/>
                    <a:pt x="6540" y="14518"/>
                  </a:cubicBezTo>
                  <a:cubicBezTo>
                    <a:pt x="7290" y="14175"/>
                    <a:pt x="8073" y="13996"/>
                    <a:pt x="8888" y="13898"/>
                  </a:cubicBezTo>
                  <a:cubicBezTo>
                    <a:pt x="9015" y="13882"/>
                    <a:pt x="9142" y="13876"/>
                    <a:pt x="9270" y="13876"/>
                  </a:cubicBezTo>
                  <a:cubicBezTo>
                    <a:pt x="9655" y="13876"/>
                    <a:pt x="10046" y="13931"/>
                    <a:pt x="10438" y="13931"/>
                  </a:cubicBezTo>
                  <a:cubicBezTo>
                    <a:pt x="10478" y="13933"/>
                    <a:pt x="10519" y="13934"/>
                    <a:pt x="10559" y="13934"/>
                  </a:cubicBezTo>
                  <a:cubicBezTo>
                    <a:pt x="10755" y="13934"/>
                    <a:pt x="10950" y="13911"/>
                    <a:pt x="11138" y="13911"/>
                  </a:cubicBezTo>
                  <a:cubicBezTo>
                    <a:pt x="11176" y="13911"/>
                    <a:pt x="11215" y="13912"/>
                    <a:pt x="11253" y="13914"/>
                  </a:cubicBezTo>
                  <a:cubicBezTo>
                    <a:pt x="11286" y="13919"/>
                    <a:pt x="11317" y="13921"/>
                    <a:pt x="11347" y="13921"/>
                  </a:cubicBezTo>
                  <a:cubicBezTo>
                    <a:pt x="11538" y="13921"/>
                    <a:pt x="11673" y="13836"/>
                    <a:pt x="11857" y="13751"/>
                  </a:cubicBezTo>
                  <a:cubicBezTo>
                    <a:pt x="12917" y="13295"/>
                    <a:pt x="13993" y="12871"/>
                    <a:pt x="15069" y="12463"/>
                  </a:cubicBezTo>
                  <a:cubicBezTo>
                    <a:pt x="15575" y="12284"/>
                    <a:pt x="16097" y="12137"/>
                    <a:pt x="16619" y="11990"/>
                  </a:cubicBezTo>
                  <a:cubicBezTo>
                    <a:pt x="17395" y="11764"/>
                    <a:pt x="18171" y="11660"/>
                    <a:pt x="18946" y="11660"/>
                  </a:cubicBezTo>
                  <a:close/>
                  <a:moveTo>
                    <a:pt x="11629" y="0"/>
                  </a:moveTo>
                  <a:cubicBezTo>
                    <a:pt x="11490" y="0"/>
                    <a:pt x="11335" y="69"/>
                    <a:pt x="11155" y="199"/>
                  </a:cubicBezTo>
                  <a:cubicBezTo>
                    <a:pt x="10992" y="329"/>
                    <a:pt x="10960" y="492"/>
                    <a:pt x="11025" y="737"/>
                  </a:cubicBezTo>
                  <a:cubicBezTo>
                    <a:pt x="11074" y="868"/>
                    <a:pt x="11123" y="998"/>
                    <a:pt x="11155" y="1145"/>
                  </a:cubicBezTo>
                  <a:cubicBezTo>
                    <a:pt x="11302" y="1928"/>
                    <a:pt x="11449" y="2727"/>
                    <a:pt x="11628" y="3510"/>
                  </a:cubicBezTo>
                  <a:cubicBezTo>
                    <a:pt x="11840" y="4521"/>
                    <a:pt x="11971" y="5548"/>
                    <a:pt x="11987" y="6576"/>
                  </a:cubicBezTo>
                  <a:cubicBezTo>
                    <a:pt x="12020" y="8418"/>
                    <a:pt x="11971" y="10245"/>
                    <a:pt x="11971" y="12088"/>
                  </a:cubicBezTo>
                  <a:cubicBezTo>
                    <a:pt x="11971" y="12577"/>
                    <a:pt x="11808" y="13018"/>
                    <a:pt x="11612" y="13442"/>
                  </a:cubicBezTo>
                  <a:cubicBezTo>
                    <a:pt x="11563" y="13539"/>
                    <a:pt x="11465" y="13621"/>
                    <a:pt x="11367" y="13637"/>
                  </a:cubicBezTo>
                  <a:cubicBezTo>
                    <a:pt x="11179" y="13678"/>
                    <a:pt x="10981" y="13707"/>
                    <a:pt x="10780" y="13707"/>
                  </a:cubicBezTo>
                  <a:cubicBezTo>
                    <a:pt x="10736" y="13707"/>
                    <a:pt x="10693" y="13705"/>
                    <a:pt x="10650" y="13702"/>
                  </a:cubicBezTo>
                  <a:cubicBezTo>
                    <a:pt x="10209" y="13686"/>
                    <a:pt x="9753" y="13637"/>
                    <a:pt x="9312" y="13621"/>
                  </a:cubicBezTo>
                  <a:cubicBezTo>
                    <a:pt x="9052" y="13621"/>
                    <a:pt x="8791" y="13654"/>
                    <a:pt x="8530" y="13719"/>
                  </a:cubicBezTo>
                  <a:cubicBezTo>
                    <a:pt x="7894" y="13882"/>
                    <a:pt x="7225" y="14012"/>
                    <a:pt x="6605" y="14257"/>
                  </a:cubicBezTo>
                  <a:cubicBezTo>
                    <a:pt x="5056" y="14877"/>
                    <a:pt x="3800" y="15937"/>
                    <a:pt x="2659" y="17144"/>
                  </a:cubicBezTo>
                  <a:cubicBezTo>
                    <a:pt x="1664" y="18187"/>
                    <a:pt x="979" y="19394"/>
                    <a:pt x="620" y="20780"/>
                  </a:cubicBezTo>
                  <a:cubicBezTo>
                    <a:pt x="277" y="22134"/>
                    <a:pt x="82" y="23520"/>
                    <a:pt x="49" y="24907"/>
                  </a:cubicBezTo>
                  <a:cubicBezTo>
                    <a:pt x="0" y="26864"/>
                    <a:pt x="359" y="28788"/>
                    <a:pt x="750" y="30696"/>
                  </a:cubicBezTo>
                  <a:cubicBezTo>
                    <a:pt x="1011" y="32033"/>
                    <a:pt x="1468" y="33322"/>
                    <a:pt x="2055" y="34561"/>
                  </a:cubicBezTo>
                  <a:cubicBezTo>
                    <a:pt x="2659" y="35833"/>
                    <a:pt x="3343" y="37073"/>
                    <a:pt x="4273" y="38149"/>
                  </a:cubicBezTo>
                  <a:cubicBezTo>
                    <a:pt x="5692" y="39813"/>
                    <a:pt x="7421" y="41068"/>
                    <a:pt x="9427" y="41949"/>
                  </a:cubicBezTo>
                  <a:cubicBezTo>
                    <a:pt x="10819" y="42563"/>
                    <a:pt x="12268" y="42995"/>
                    <a:pt x="13794" y="42995"/>
                  </a:cubicBezTo>
                  <a:cubicBezTo>
                    <a:pt x="14091" y="42995"/>
                    <a:pt x="14391" y="42978"/>
                    <a:pt x="14694" y="42944"/>
                  </a:cubicBezTo>
                  <a:cubicBezTo>
                    <a:pt x="14822" y="42927"/>
                    <a:pt x="14949" y="42922"/>
                    <a:pt x="15076" y="42922"/>
                  </a:cubicBezTo>
                  <a:cubicBezTo>
                    <a:pt x="15252" y="42922"/>
                    <a:pt x="15428" y="42931"/>
                    <a:pt x="15604" y="42931"/>
                  </a:cubicBezTo>
                  <a:cubicBezTo>
                    <a:pt x="15659" y="42931"/>
                    <a:pt x="15715" y="42930"/>
                    <a:pt x="15771" y="42928"/>
                  </a:cubicBezTo>
                  <a:cubicBezTo>
                    <a:pt x="16276" y="42928"/>
                    <a:pt x="16782" y="42797"/>
                    <a:pt x="17287" y="42699"/>
                  </a:cubicBezTo>
                  <a:cubicBezTo>
                    <a:pt x="18005" y="42536"/>
                    <a:pt x="18723" y="42389"/>
                    <a:pt x="19440" y="42210"/>
                  </a:cubicBezTo>
                  <a:cubicBezTo>
                    <a:pt x="20272" y="41982"/>
                    <a:pt x="21120" y="41770"/>
                    <a:pt x="21952" y="41509"/>
                  </a:cubicBezTo>
                  <a:cubicBezTo>
                    <a:pt x="22832" y="41248"/>
                    <a:pt x="23631" y="40791"/>
                    <a:pt x="24447" y="40351"/>
                  </a:cubicBezTo>
                  <a:cubicBezTo>
                    <a:pt x="25817" y="39633"/>
                    <a:pt x="27089" y="38785"/>
                    <a:pt x="28182" y="37725"/>
                  </a:cubicBezTo>
                  <a:cubicBezTo>
                    <a:pt x="28394" y="37513"/>
                    <a:pt x="28606" y="37301"/>
                    <a:pt x="28818" y="37073"/>
                  </a:cubicBezTo>
                  <a:cubicBezTo>
                    <a:pt x="29225" y="36600"/>
                    <a:pt x="29600" y="36111"/>
                    <a:pt x="29927" y="35572"/>
                  </a:cubicBezTo>
                  <a:cubicBezTo>
                    <a:pt x="30024" y="35426"/>
                    <a:pt x="30106" y="35295"/>
                    <a:pt x="30187" y="35148"/>
                  </a:cubicBezTo>
                  <a:cubicBezTo>
                    <a:pt x="30285" y="35018"/>
                    <a:pt x="30367" y="34871"/>
                    <a:pt x="30448" y="34724"/>
                  </a:cubicBezTo>
                  <a:cubicBezTo>
                    <a:pt x="30938" y="33876"/>
                    <a:pt x="31362" y="32996"/>
                    <a:pt x="31606" y="32001"/>
                  </a:cubicBezTo>
                  <a:cubicBezTo>
                    <a:pt x="32112" y="29979"/>
                    <a:pt x="32210" y="27924"/>
                    <a:pt x="31835" y="25869"/>
                  </a:cubicBezTo>
                  <a:cubicBezTo>
                    <a:pt x="31639" y="24727"/>
                    <a:pt x="31329" y="23602"/>
                    <a:pt x="31019" y="22477"/>
                  </a:cubicBezTo>
                  <a:cubicBezTo>
                    <a:pt x="30758" y="21580"/>
                    <a:pt x="30432" y="20683"/>
                    <a:pt x="30073" y="19802"/>
                  </a:cubicBezTo>
                  <a:cubicBezTo>
                    <a:pt x="29421" y="18220"/>
                    <a:pt x="28540" y="16785"/>
                    <a:pt x="27350" y="15529"/>
                  </a:cubicBezTo>
                  <a:cubicBezTo>
                    <a:pt x="26339" y="14453"/>
                    <a:pt x="25328" y="13409"/>
                    <a:pt x="23990" y="12708"/>
                  </a:cubicBezTo>
                  <a:cubicBezTo>
                    <a:pt x="23990" y="12691"/>
                    <a:pt x="23990" y="12675"/>
                    <a:pt x="23958" y="12642"/>
                  </a:cubicBezTo>
                  <a:lnTo>
                    <a:pt x="23958" y="12642"/>
                  </a:lnTo>
                  <a:cubicBezTo>
                    <a:pt x="24121" y="12691"/>
                    <a:pt x="24267" y="12724"/>
                    <a:pt x="24398" y="12773"/>
                  </a:cubicBezTo>
                  <a:cubicBezTo>
                    <a:pt x="24915" y="12935"/>
                    <a:pt x="25440" y="13004"/>
                    <a:pt x="25967" y="13004"/>
                  </a:cubicBezTo>
                  <a:cubicBezTo>
                    <a:pt x="26237" y="13004"/>
                    <a:pt x="26508" y="12985"/>
                    <a:pt x="26779" y="12952"/>
                  </a:cubicBezTo>
                  <a:cubicBezTo>
                    <a:pt x="27627" y="12838"/>
                    <a:pt x="28491" y="12773"/>
                    <a:pt x="29356" y="12740"/>
                  </a:cubicBezTo>
                  <a:cubicBezTo>
                    <a:pt x="29395" y="12739"/>
                    <a:pt x="29433" y="12739"/>
                    <a:pt x="29472" y="12739"/>
                  </a:cubicBezTo>
                  <a:cubicBezTo>
                    <a:pt x="30142" y="12739"/>
                    <a:pt x="30740" y="12877"/>
                    <a:pt x="31280" y="13262"/>
                  </a:cubicBezTo>
                  <a:cubicBezTo>
                    <a:pt x="31394" y="13327"/>
                    <a:pt x="31508" y="13409"/>
                    <a:pt x="31639" y="13442"/>
                  </a:cubicBezTo>
                  <a:cubicBezTo>
                    <a:pt x="31688" y="13460"/>
                    <a:pt x="31736" y="13469"/>
                    <a:pt x="31781" y="13469"/>
                  </a:cubicBezTo>
                  <a:cubicBezTo>
                    <a:pt x="31976" y="13469"/>
                    <a:pt x="32119" y="13308"/>
                    <a:pt x="32079" y="13083"/>
                  </a:cubicBezTo>
                  <a:cubicBezTo>
                    <a:pt x="31949" y="12316"/>
                    <a:pt x="31818" y="11550"/>
                    <a:pt x="31688" y="10783"/>
                  </a:cubicBezTo>
                  <a:cubicBezTo>
                    <a:pt x="31574" y="10115"/>
                    <a:pt x="31329" y="9495"/>
                    <a:pt x="30938" y="8924"/>
                  </a:cubicBezTo>
                  <a:cubicBezTo>
                    <a:pt x="30400" y="8092"/>
                    <a:pt x="29861" y="7244"/>
                    <a:pt x="29291" y="6429"/>
                  </a:cubicBezTo>
                  <a:cubicBezTo>
                    <a:pt x="28964" y="5972"/>
                    <a:pt x="28491" y="5711"/>
                    <a:pt x="27937" y="5613"/>
                  </a:cubicBezTo>
                  <a:cubicBezTo>
                    <a:pt x="27513" y="5548"/>
                    <a:pt x="27105" y="5483"/>
                    <a:pt x="26681" y="5483"/>
                  </a:cubicBezTo>
                  <a:cubicBezTo>
                    <a:pt x="25491" y="5483"/>
                    <a:pt x="24431" y="5124"/>
                    <a:pt x="23419" y="4537"/>
                  </a:cubicBezTo>
                  <a:cubicBezTo>
                    <a:pt x="23012" y="4292"/>
                    <a:pt x="22571" y="4097"/>
                    <a:pt x="22131" y="3901"/>
                  </a:cubicBezTo>
                  <a:cubicBezTo>
                    <a:pt x="21381" y="3575"/>
                    <a:pt x="20647" y="3249"/>
                    <a:pt x="19897" y="2939"/>
                  </a:cubicBezTo>
                  <a:cubicBezTo>
                    <a:pt x="19685" y="2841"/>
                    <a:pt x="19473" y="2759"/>
                    <a:pt x="19244" y="2678"/>
                  </a:cubicBezTo>
                  <a:cubicBezTo>
                    <a:pt x="18910" y="2571"/>
                    <a:pt x="18573" y="2533"/>
                    <a:pt x="18234" y="2533"/>
                  </a:cubicBezTo>
                  <a:cubicBezTo>
                    <a:pt x="17795" y="2533"/>
                    <a:pt x="17354" y="2597"/>
                    <a:pt x="16912" y="2662"/>
                  </a:cubicBezTo>
                  <a:cubicBezTo>
                    <a:pt x="16169" y="2764"/>
                    <a:pt x="15425" y="2879"/>
                    <a:pt x="14682" y="2879"/>
                  </a:cubicBezTo>
                  <a:cubicBezTo>
                    <a:pt x="14594" y="2879"/>
                    <a:pt x="14505" y="2877"/>
                    <a:pt x="14417" y="2874"/>
                  </a:cubicBezTo>
                  <a:cubicBezTo>
                    <a:pt x="14189" y="2874"/>
                    <a:pt x="13944" y="2841"/>
                    <a:pt x="13765" y="2743"/>
                  </a:cubicBezTo>
                  <a:cubicBezTo>
                    <a:pt x="13243" y="2417"/>
                    <a:pt x="12688" y="2123"/>
                    <a:pt x="12607" y="1406"/>
                  </a:cubicBezTo>
                  <a:cubicBezTo>
                    <a:pt x="12607" y="1243"/>
                    <a:pt x="12525" y="1096"/>
                    <a:pt x="12460" y="949"/>
                  </a:cubicBezTo>
                  <a:cubicBezTo>
                    <a:pt x="12330" y="607"/>
                    <a:pt x="12183" y="297"/>
                    <a:pt x="11873" y="85"/>
                  </a:cubicBezTo>
                  <a:cubicBezTo>
                    <a:pt x="11797" y="28"/>
                    <a:pt x="11716" y="0"/>
                    <a:pt x="11629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6307000" y="4044725"/>
              <a:ext cx="157800" cy="20875"/>
            </a:xfrm>
            <a:custGeom>
              <a:avLst/>
              <a:gdLst/>
              <a:ahLst/>
              <a:cxnLst/>
              <a:rect l="l" t="t" r="r" b="b"/>
              <a:pathLst>
                <a:path w="6312" h="835" extrusionOk="0">
                  <a:moveTo>
                    <a:pt x="3427" y="1"/>
                  </a:moveTo>
                  <a:cubicBezTo>
                    <a:pt x="2327" y="1"/>
                    <a:pt x="1241" y="226"/>
                    <a:pt x="164" y="524"/>
                  </a:cubicBezTo>
                  <a:cubicBezTo>
                    <a:pt x="115" y="541"/>
                    <a:pt x="66" y="590"/>
                    <a:pt x="0" y="622"/>
                  </a:cubicBezTo>
                  <a:lnTo>
                    <a:pt x="0" y="639"/>
                  </a:lnTo>
                  <a:cubicBezTo>
                    <a:pt x="17" y="655"/>
                    <a:pt x="17" y="688"/>
                    <a:pt x="33" y="720"/>
                  </a:cubicBezTo>
                  <a:cubicBezTo>
                    <a:pt x="147" y="704"/>
                    <a:pt x="261" y="704"/>
                    <a:pt x="359" y="688"/>
                  </a:cubicBezTo>
                  <a:cubicBezTo>
                    <a:pt x="1158" y="475"/>
                    <a:pt x="1958" y="329"/>
                    <a:pt x="2773" y="263"/>
                  </a:cubicBezTo>
                  <a:cubicBezTo>
                    <a:pt x="3006" y="244"/>
                    <a:pt x="3236" y="233"/>
                    <a:pt x="3464" y="233"/>
                  </a:cubicBezTo>
                  <a:cubicBezTo>
                    <a:pt x="4369" y="233"/>
                    <a:pt x="5237" y="398"/>
                    <a:pt x="6084" y="802"/>
                  </a:cubicBezTo>
                  <a:cubicBezTo>
                    <a:pt x="6100" y="818"/>
                    <a:pt x="6149" y="834"/>
                    <a:pt x="6181" y="834"/>
                  </a:cubicBezTo>
                  <a:cubicBezTo>
                    <a:pt x="6214" y="834"/>
                    <a:pt x="6296" y="818"/>
                    <a:pt x="6296" y="785"/>
                  </a:cubicBezTo>
                  <a:cubicBezTo>
                    <a:pt x="6312" y="753"/>
                    <a:pt x="6296" y="671"/>
                    <a:pt x="6279" y="639"/>
                  </a:cubicBezTo>
                  <a:cubicBezTo>
                    <a:pt x="6247" y="606"/>
                    <a:pt x="6181" y="573"/>
                    <a:pt x="6133" y="557"/>
                  </a:cubicBezTo>
                  <a:cubicBezTo>
                    <a:pt x="5692" y="410"/>
                    <a:pt x="5268" y="231"/>
                    <a:pt x="4828" y="133"/>
                  </a:cubicBezTo>
                  <a:cubicBezTo>
                    <a:pt x="4358" y="41"/>
                    <a:pt x="3891" y="1"/>
                    <a:pt x="3427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6493725" y="4638000"/>
              <a:ext cx="140275" cy="106025"/>
            </a:xfrm>
            <a:custGeom>
              <a:avLst/>
              <a:gdLst/>
              <a:ahLst/>
              <a:cxnLst/>
              <a:rect l="l" t="t" r="r" b="b"/>
              <a:pathLst>
                <a:path w="5611" h="4241" extrusionOk="0">
                  <a:moveTo>
                    <a:pt x="5529" y="1"/>
                  </a:moveTo>
                  <a:cubicBezTo>
                    <a:pt x="4094" y="1941"/>
                    <a:pt x="2186" y="3213"/>
                    <a:pt x="1" y="4143"/>
                  </a:cubicBezTo>
                  <a:cubicBezTo>
                    <a:pt x="17" y="4176"/>
                    <a:pt x="33" y="4208"/>
                    <a:pt x="50" y="4241"/>
                  </a:cubicBezTo>
                  <a:cubicBezTo>
                    <a:pt x="115" y="4225"/>
                    <a:pt x="197" y="4241"/>
                    <a:pt x="262" y="4208"/>
                  </a:cubicBezTo>
                  <a:cubicBezTo>
                    <a:pt x="523" y="4110"/>
                    <a:pt x="784" y="4029"/>
                    <a:pt x="1028" y="3898"/>
                  </a:cubicBezTo>
                  <a:cubicBezTo>
                    <a:pt x="2333" y="3246"/>
                    <a:pt x="3491" y="2365"/>
                    <a:pt x="4567" y="1387"/>
                  </a:cubicBezTo>
                  <a:cubicBezTo>
                    <a:pt x="4926" y="1077"/>
                    <a:pt x="5220" y="686"/>
                    <a:pt x="5529" y="327"/>
                  </a:cubicBezTo>
                  <a:cubicBezTo>
                    <a:pt x="5578" y="262"/>
                    <a:pt x="5578" y="147"/>
                    <a:pt x="5611" y="66"/>
                  </a:cubicBezTo>
                  <a:cubicBezTo>
                    <a:pt x="5578" y="50"/>
                    <a:pt x="5562" y="33"/>
                    <a:pt x="552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6356750" y="4066275"/>
              <a:ext cx="88900" cy="13275"/>
            </a:xfrm>
            <a:custGeom>
              <a:avLst/>
              <a:gdLst/>
              <a:ahLst/>
              <a:cxnLst/>
              <a:rect l="l" t="t" r="r" b="b"/>
              <a:pathLst>
                <a:path w="3556" h="531" extrusionOk="0">
                  <a:moveTo>
                    <a:pt x="1168" y="1"/>
                  </a:moveTo>
                  <a:cubicBezTo>
                    <a:pt x="850" y="1"/>
                    <a:pt x="531" y="19"/>
                    <a:pt x="212" y="54"/>
                  </a:cubicBezTo>
                  <a:cubicBezTo>
                    <a:pt x="131" y="54"/>
                    <a:pt x="65" y="135"/>
                    <a:pt x="0" y="201"/>
                  </a:cubicBezTo>
                  <a:cubicBezTo>
                    <a:pt x="82" y="217"/>
                    <a:pt x="147" y="282"/>
                    <a:pt x="228" y="282"/>
                  </a:cubicBezTo>
                  <a:cubicBezTo>
                    <a:pt x="523" y="254"/>
                    <a:pt x="818" y="239"/>
                    <a:pt x="1112" y="239"/>
                  </a:cubicBezTo>
                  <a:cubicBezTo>
                    <a:pt x="1828" y="239"/>
                    <a:pt x="2541" y="326"/>
                    <a:pt x="3246" y="510"/>
                  </a:cubicBezTo>
                  <a:cubicBezTo>
                    <a:pt x="3286" y="527"/>
                    <a:pt x="3331" y="531"/>
                    <a:pt x="3378" y="531"/>
                  </a:cubicBezTo>
                  <a:cubicBezTo>
                    <a:pt x="3425" y="531"/>
                    <a:pt x="3474" y="527"/>
                    <a:pt x="3523" y="527"/>
                  </a:cubicBezTo>
                  <a:lnTo>
                    <a:pt x="3539" y="527"/>
                  </a:lnTo>
                  <a:lnTo>
                    <a:pt x="3555" y="445"/>
                  </a:lnTo>
                  <a:cubicBezTo>
                    <a:pt x="3474" y="396"/>
                    <a:pt x="3409" y="331"/>
                    <a:pt x="3327" y="298"/>
                  </a:cubicBezTo>
                  <a:cubicBezTo>
                    <a:pt x="2614" y="95"/>
                    <a:pt x="1892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6480275" y="4695900"/>
              <a:ext cx="70575" cy="39575"/>
            </a:xfrm>
            <a:custGeom>
              <a:avLst/>
              <a:gdLst/>
              <a:ahLst/>
              <a:cxnLst/>
              <a:rect l="l" t="t" r="r" b="b"/>
              <a:pathLst>
                <a:path w="2823" h="1583" extrusionOk="0">
                  <a:moveTo>
                    <a:pt x="2822" y="0"/>
                  </a:moveTo>
                  <a:cubicBezTo>
                    <a:pt x="2741" y="17"/>
                    <a:pt x="2643" y="0"/>
                    <a:pt x="2577" y="49"/>
                  </a:cubicBezTo>
                  <a:cubicBezTo>
                    <a:pt x="2431" y="115"/>
                    <a:pt x="2316" y="229"/>
                    <a:pt x="2170" y="294"/>
                  </a:cubicBezTo>
                  <a:cubicBezTo>
                    <a:pt x="1501" y="653"/>
                    <a:pt x="816" y="995"/>
                    <a:pt x="147" y="1354"/>
                  </a:cubicBezTo>
                  <a:cubicBezTo>
                    <a:pt x="82" y="1387"/>
                    <a:pt x="50" y="1468"/>
                    <a:pt x="1" y="1517"/>
                  </a:cubicBezTo>
                  <a:cubicBezTo>
                    <a:pt x="66" y="1550"/>
                    <a:pt x="147" y="1566"/>
                    <a:pt x="229" y="1582"/>
                  </a:cubicBezTo>
                  <a:cubicBezTo>
                    <a:pt x="669" y="1370"/>
                    <a:pt x="1093" y="1175"/>
                    <a:pt x="1501" y="930"/>
                  </a:cubicBezTo>
                  <a:cubicBezTo>
                    <a:pt x="1909" y="702"/>
                    <a:pt x="2316" y="457"/>
                    <a:pt x="2708" y="196"/>
                  </a:cubicBezTo>
                  <a:cubicBezTo>
                    <a:pt x="2757" y="164"/>
                    <a:pt x="2789" y="66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5978375" y="4200575"/>
              <a:ext cx="37550" cy="30725"/>
            </a:xfrm>
            <a:custGeom>
              <a:avLst/>
              <a:gdLst/>
              <a:ahLst/>
              <a:cxnLst/>
              <a:rect l="l" t="t" r="r" b="b"/>
              <a:pathLst>
                <a:path w="1502" h="1229" extrusionOk="0">
                  <a:moveTo>
                    <a:pt x="1308" y="1"/>
                  </a:moveTo>
                  <a:cubicBezTo>
                    <a:pt x="1284" y="1"/>
                    <a:pt x="1260" y="5"/>
                    <a:pt x="1240" y="15"/>
                  </a:cubicBezTo>
                  <a:cubicBezTo>
                    <a:pt x="751" y="227"/>
                    <a:pt x="360" y="569"/>
                    <a:pt x="50" y="993"/>
                  </a:cubicBezTo>
                  <a:cubicBezTo>
                    <a:pt x="33" y="1026"/>
                    <a:pt x="1" y="1059"/>
                    <a:pt x="1" y="1091"/>
                  </a:cubicBezTo>
                  <a:cubicBezTo>
                    <a:pt x="1" y="1140"/>
                    <a:pt x="17" y="1189"/>
                    <a:pt x="33" y="1222"/>
                  </a:cubicBezTo>
                  <a:cubicBezTo>
                    <a:pt x="38" y="1226"/>
                    <a:pt x="47" y="1228"/>
                    <a:pt x="58" y="1228"/>
                  </a:cubicBezTo>
                  <a:cubicBezTo>
                    <a:pt x="85" y="1228"/>
                    <a:pt x="124" y="1217"/>
                    <a:pt x="148" y="1205"/>
                  </a:cubicBezTo>
                  <a:cubicBezTo>
                    <a:pt x="180" y="1205"/>
                    <a:pt x="213" y="1173"/>
                    <a:pt x="229" y="1140"/>
                  </a:cubicBezTo>
                  <a:cubicBezTo>
                    <a:pt x="588" y="798"/>
                    <a:pt x="930" y="471"/>
                    <a:pt x="1371" y="243"/>
                  </a:cubicBezTo>
                  <a:cubicBezTo>
                    <a:pt x="1420" y="227"/>
                    <a:pt x="1452" y="145"/>
                    <a:pt x="1501" y="96"/>
                  </a:cubicBezTo>
                  <a:lnTo>
                    <a:pt x="1469" y="31"/>
                  </a:lnTo>
                  <a:cubicBezTo>
                    <a:pt x="1424" y="20"/>
                    <a:pt x="1363" y="1"/>
                    <a:pt x="1308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5966150" y="4261375"/>
              <a:ext cx="30600" cy="32700"/>
            </a:xfrm>
            <a:custGeom>
              <a:avLst/>
              <a:gdLst/>
              <a:ahLst/>
              <a:cxnLst/>
              <a:rect l="l" t="t" r="r" b="b"/>
              <a:pathLst>
                <a:path w="1224" h="1308" extrusionOk="0">
                  <a:moveTo>
                    <a:pt x="1027" y="0"/>
                  </a:moveTo>
                  <a:cubicBezTo>
                    <a:pt x="977" y="0"/>
                    <a:pt x="920" y="23"/>
                    <a:pt x="865" y="78"/>
                  </a:cubicBezTo>
                  <a:cubicBezTo>
                    <a:pt x="588" y="372"/>
                    <a:pt x="310" y="681"/>
                    <a:pt x="49" y="1008"/>
                  </a:cubicBezTo>
                  <a:cubicBezTo>
                    <a:pt x="17" y="1057"/>
                    <a:pt x="0" y="1138"/>
                    <a:pt x="0" y="1203"/>
                  </a:cubicBezTo>
                  <a:cubicBezTo>
                    <a:pt x="0" y="1236"/>
                    <a:pt x="17" y="1285"/>
                    <a:pt x="49" y="1301"/>
                  </a:cubicBezTo>
                  <a:cubicBezTo>
                    <a:pt x="58" y="1306"/>
                    <a:pt x="68" y="1308"/>
                    <a:pt x="79" y="1308"/>
                  </a:cubicBezTo>
                  <a:cubicBezTo>
                    <a:pt x="107" y="1308"/>
                    <a:pt x="140" y="1292"/>
                    <a:pt x="164" y="1269"/>
                  </a:cubicBezTo>
                  <a:cubicBezTo>
                    <a:pt x="196" y="1252"/>
                    <a:pt x="212" y="1220"/>
                    <a:pt x="245" y="1187"/>
                  </a:cubicBezTo>
                  <a:cubicBezTo>
                    <a:pt x="522" y="877"/>
                    <a:pt x="816" y="567"/>
                    <a:pt x="1093" y="257"/>
                  </a:cubicBezTo>
                  <a:cubicBezTo>
                    <a:pt x="1126" y="208"/>
                    <a:pt x="1175" y="176"/>
                    <a:pt x="1224" y="143"/>
                  </a:cubicBezTo>
                  <a:cubicBezTo>
                    <a:pt x="1207" y="127"/>
                    <a:pt x="1175" y="111"/>
                    <a:pt x="1158" y="111"/>
                  </a:cubicBezTo>
                  <a:cubicBezTo>
                    <a:pt x="1149" y="44"/>
                    <a:pt x="1096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5970225" y="4234675"/>
              <a:ext cx="31825" cy="26625"/>
            </a:xfrm>
            <a:custGeom>
              <a:avLst/>
              <a:gdLst/>
              <a:ahLst/>
              <a:cxnLst/>
              <a:rect l="l" t="t" r="r" b="b"/>
              <a:pathLst>
                <a:path w="1273" h="1065" extrusionOk="0">
                  <a:moveTo>
                    <a:pt x="1114" y="0"/>
                  </a:moveTo>
                  <a:cubicBezTo>
                    <a:pt x="1073" y="0"/>
                    <a:pt x="1036" y="4"/>
                    <a:pt x="1012" y="21"/>
                  </a:cubicBezTo>
                  <a:cubicBezTo>
                    <a:pt x="734" y="216"/>
                    <a:pt x="457" y="428"/>
                    <a:pt x="196" y="640"/>
                  </a:cubicBezTo>
                  <a:cubicBezTo>
                    <a:pt x="131" y="706"/>
                    <a:pt x="66" y="804"/>
                    <a:pt x="17" y="901"/>
                  </a:cubicBezTo>
                  <a:cubicBezTo>
                    <a:pt x="1" y="950"/>
                    <a:pt x="33" y="1016"/>
                    <a:pt x="33" y="1064"/>
                  </a:cubicBezTo>
                  <a:cubicBezTo>
                    <a:pt x="82" y="1064"/>
                    <a:pt x="147" y="1064"/>
                    <a:pt x="180" y="1032"/>
                  </a:cubicBezTo>
                  <a:cubicBezTo>
                    <a:pt x="522" y="771"/>
                    <a:pt x="849" y="510"/>
                    <a:pt x="1175" y="233"/>
                  </a:cubicBezTo>
                  <a:cubicBezTo>
                    <a:pt x="1224" y="200"/>
                    <a:pt x="1240" y="135"/>
                    <a:pt x="1273" y="70"/>
                  </a:cubicBezTo>
                  <a:cubicBezTo>
                    <a:pt x="1273" y="53"/>
                    <a:pt x="1256" y="21"/>
                    <a:pt x="1240" y="4"/>
                  </a:cubicBezTo>
                  <a:cubicBezTo>
                    <a:pt x="1199" y="4"/>
                    <a:pt x="115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1"/>
            <p:cNvSpPr/>
            <p:nvPr/>
          </p:nvSpPr>
          <p:spPr>
            <a:xfrm>
              <a:off x="6011825" y="4161725"/>
              <a:ext cx="38750" cy="16100"/>
            </a:xfrm>
            <a:custGeom>
              <a:avLst/>
              <a:gdLst/>
              <a:ahLst/>
              <a:cxnLst/>
              <a:rect l="l" t="t" r="r" b="b"/>
              <a:pathLst>
                <a:path w="1550" h="644" extrusionOk="0">
                  <a:moveTo>
                    <a:pt x="1368" y="1"/>
                  </a:moveTo>
                  <a:cubicBezTo>
                    <a:pt x="1363" y="1"/>
                    <a:pt x="1358" y="2"/>
                    <a:pt x="1354" y="3"/>
                  </a:cubicBezTo>
                  <a:cubicBezTo>
                    <a:pt x="946" y="134"/>
                    <a:pt x="555" y="280"/>
                    <a:pt x="147" y="427"/>
                  </a:cubicBezTo>
                  <a:cubicBezTo>
                    <a:pt x="82" y="443"/>
                    <a:pt x="49" y="558"/>
                    <a:pt x="0" y="623"/>
                  </a:cubicBezTo>
                  <a:cubicBezTo>
                    <a:pt x="65" y="623"/>
                    <a:pt x="141" y="644"/>
                    <a:pt x="202" y="644"/>
                  </a:cubicBezTo>
                  <a:cubicBezTo>
                    <a:pt x="217" y="644"/>
                    <a:pt x="232" y="642"/>
                    <a:pt x="245" y="639"/>
                  </a:cubicBezTo>
                  <a:cubicBezTo>
                    <a:pt x="522" y="541"/>
                    <a:pt x="815" y="427"/>
                    <a:pt x="1093" y="313"/>
                  </a:cubicBezTo>
                  <a:lnTo>
                    <a:pt x="1093" y="329"/>
                  </a:lnTo>
                  <a:cubicBezTo>
                    <a:pt x="1207" y="297"/>
                    <a:pt x="1321" y="297"/>
                    <a:pt x="1419" y="248"/>
                  </a:cubicBezTo>
                  <a:cubicBezTo>
                    <a:pt x="1468" y="215"/>
                    <a:pt x="1500" y="150"/>
                    <a:pt x="1549" y="101"/>
                  </a:cubicBezTo>
                  <a:cubicBezTo>
                    <a:pt x="1490" y="71"/>
                    <a:pt x="1417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6033025" y="4142550"/>
              <a:ext cx="39575" cy="14475"/>
            </a:xfrm>
            <a:custGeom>
              <a:avLst/>
              <a:gdLst/>
              <a:ahLst/>
              <a:cxnLst/>
              <a:rect l="l" t="t" r="r" b="b"/>
              <a:pathLst>
                <a:path w="1583" h="579" extrusionOk="0">
                  <a:moveTo>
                    <a:pt x="1398" y="0"/>
                  </a:moveTo>
                  <a:cubicBezTo>
                    <a:pt x="1388" y="0"/>
                    <a:pt x="1379" y="1"/>
                    <a:pt x="1370" y="4"/>
                  </a:cubicBezTo>
                  <a:cubicBezTo>
                    <a:pt x="979" y="101"/>
                    <a:pt x="604" y="199"/>
                    <a:pt x="228" y="330"/>
                  </a:cubicBezTo>
                  <a:cubicBezTo>
                    <a:pt x="147" y="346"/>
                    <a:pt x="82" y="444"/>
                    <a:pt x="0" y="493"/>
                  </a:cubicBezTo>
                  <a:cubicBezTo>
                    <a:pt x="16" y="525"/>
                    <a:pt x="33" y="542"/>
                    <a:pt x="49" y="574"/>
                  </a:cubicBezTo>
                  <a:cubicBezTo>
                    <a:pt x="82" y="574"/>
                    <a:pt x="118" y="579"/>
                    <a:pt x="155" y="579"/>
                  </a:cubicBezTo>
                  <a:cubicBezTo>
                    <a:pt x="192" y="579"/>
                    <a:pt x="228" y="574"/>
                    <a:pt x="261" y="558"/>
                  </a:cubicBezTo>
                  <a:cubicBezTo>
                    <a:pt x="652" y="460"/>
                    <a:pt x="1028" y="362"/>
                    <a:pt x="1419" y="232"/>
                  </a:cubicBezTo>
                  <a:cubicBezTo>
                    <a:pt x="1484" y="216"/>
                    <a:pt x="1533" y="118"/>
                    <a:pt x="1582" y="69"/>
                  </a:cubicBezTo>
                  <a:cubicBezTo>
                    <a:pt x="1526" y="41"/>
                    <a:pt x="1457" y="0"/>
                    <a:pt x="139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6192850" y="4768075"/>
              <a:ext cx="29775" cy="23775"/>
            </a:xfrm>
            <a:custGeom>
              <a:avLst/>
              <a:gdLst/>
              <a:ahLst/>
              <a:cxnLst/>
              <a:rect l="l" t="t" r="r" b="b"/>
              <a:pathLst>
                <a:path w="1191" h="951" extrusionOk="0">
                  <a:moveTo>
                    <a:pt x="163" y="0"/>
                  </a:moveTo>
                  <a:cubicBezTo>
                    <a:pt x="0" y="82"/>
                    <a:pt x="16" y="180"/>
                    <a:pt x="82" y="294"/>
                  </a:cubicBezTo>
                  <a:cubicBezTo>
                    <a:pt x="294" y="620"/>
                    <a:pt x="603" y="832"/>
                    <a:pt x="962" y="946"/>
                  </a:cubicBezTo>
                  <a:cubicBezTo>
                    <a:pt x="975" y="949"/>
                    <a:pt x="988" y="950"/>
                    <a:pt x="1001" y="950"/>
                  </a:cubicBezTo>
                  <a:cubicBezTo>
                    <a:pt x="1059" y="950"/>
                    <a:pt x="1125" y="927"/>
                    <a:pt x="1191" y="913"/>
                  </a:cubicBezTo>
                  <a:cubicBezTo>
                    <a:pt x="1142" y="848"/>
                    <a:pt x="1109" y="750"/>
                    <a:pt x="1044" y="718"/>
                  </a:cubicBezTo>
                  <a:cubicBezTo>
                    <a:pt x="750" y="571"/>
                    <a:pt x="457" y="392"/>
                    <a:pt x="277" y="82"/>
                  </a:cubicBezTo>
                  <a:cubicBezTo>
                    <a:pt x="261" y="49"/>
                    <a:pt x="196" y="33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6054225" y="4123475"/>
              <a:ext cx="37525" cy="13575"/>
            </a:xfrm>
            <a:custGeom>
              <a:avLst/>
              <a:gdLst/>
              <a:ahLst/>
              <a:cxnLst/>
              <a:rect l="l" t="t" r="r" b="b"/>
              <a:pathLst>
                <a:path w="1501" h="543" extrusionOk="0">
                  <a:moveTo>
                    <a:pt x="1305" y="0"/>
                  </a:moveTo>
                  <a:cubicBezTo>
                    <a:pt x="1044" y="49"/>
                    <a:pt x="799" y="114"/>
                    <a:pt x="538" y="180"/>
                  </a:cubicBezTo>
                  <a:cubicBezTo>
                    <a:pt x="392" y="228"/>
                    <a:pt x="245" y="277"/>
                    <a:pt x="98" y="359"/>
                  </a:cubicBezTo>
                  <a:cubicBezTo>
                    <a:pt x="49" y="375"/>
                    <a:pt x="33" y="440"/>
                    <a:pt x="0" y="506"/>
                  </a:cubicBezTo>
                  <a:cubicBezTo>
                    <a:pt x="40" y="519"/>
                    <a:pt x="90" y="543"/>
                    <a:pt x="134" y="543"/>
                  </a:cubicBezTo>
                  <a:cubicBezTo>
                    <a:pt x="144" y="543"/>
                    <a:pt x="154" y="541"/>
                    <a:pt x="163" y="538"/>
                  </a:cubicBezTo>
                  <a:cubicBezTo>
                    <a:pt x="359" y="506"/>
                    <a:pt x="555" y="457"/>
                    <a:pt x="767" y="408"/>
                  </a:cubicBezTo>
                  <a:lnTo>
                    <a:pt x="767" y="392"/>
                  </a:lnTo>
                  <a:cubicBezTo>
                    <a:pt x="962" y="343"/>
                    <a:pt x="1158" y="310"/>
                    <a:pt x="1354" y="245"/>
                  </a:cubicBezTo>
                  <a:cubicBezTo>
                    <a:pt x="1403" y="228"/>
                    <a:pt x="1452" y="147"/>
                    <a:pt x="1501" y="98"/>
                  </a:cubicBezTo>
                  <a:cubicBezTo>
                    <a:pt x="1435" y="65"/>
                    <a:pt x="1370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991425" y="4182925"/>
              <a:ext cx="34275" cy="20475"/>
            </a:xfrm>
            <a:custGeom>
              <a:avLst/>
              <a:gdLst/>
              <a:ahLst/>
              <a:cxnLst/>
              <a:rect l="l" t="t" r="r" b="b"/>
              <a:pathLst>
                <a:path w="1371" h="819" extrusionOk="0">
                  <a:moveTo>
                    <a:pt x="1192" y="1"/>
                  </a:moveTo>
                  <a:cubicBezTo>
                    <a:pt x="1186" y="1"/>
                    <a:pt x="1180" y="1"/>
                    <a:pt x="1175" y="3"/>
                  </a:cubicBezTo>
                  <a:cubicBezTo>
                    <a:pt x="832" y="183"/>
                    <a:pt x="490" y="378"/>
                    <a:pt x="147" y="574"/>
                  </a:cubicBezTo>
                  <a:cubicBezTo>
                    <a:pt x="82" y="607"/>
                    <a:pt x="66" y="704"/>
                    <a:pt x="1" y="819"/>
                  </a:cubicBezTo>
                  <a:cubicBezTo>
                    <a:pt x="58" y="810"/>
                    <a:pt x="94" y="810"/>
                    <a:pt x="121" y="810"/>
                  </a:cubicBezTo>
                  <a:cubicBezTo>
                    <a:pt x="147" y="810"/>
                    <a:pt x="164" y="810"/>
                    <a:pt x="180" y="802"/>
                  </a:cubicBezTo>
                  <a:cubicBezTo>
                    <a:pt x="555" y="607"/>
                    <a:pt x="930" y="427"/>
                    <a:pt x="1305" y="215"/>
                  </a:cubicBezTo>
                  <a:cubicBezTo>
                    <a:pt x="1338" y="199"/>
                    <a:pt x="1354" y="117"/>
                    <a:pt x="1371" y="68"/>
                  </a:cubicBezTo>
                  <a:cubicBezTo>
                    <a:pt x="1312" y="54"/>
                    <a:pt x="1241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6629100" y="4295925"/>
              <a:ext cx="12650" cy="29375"/>
            </a:xfrm>
            <a:custGeom>
              <a:avLst/>
              <a:gdLst/>
              <a:ahLst/>
              <a:cxnLst/>
              <a:rect l="l" t="t" r="r" b="b"/>
              <a:pathLst>
                <a:path w="506" h="1175" extrusionOk="0">
                  <a:moveTo>
                    <a:pt x="49" y="1"/>
                  </a:moveTo>
                  <a:cubicBezTo>
                    <a:pt x="33" y="66"/>
                    <a:pt x="0" y="164"/>
                    <a:pt x="17" y="229"/>
                  </a:cubicBezTo>
                  <a:cubicBezTo>
                    <a:pt x="66" y="425"/>
                    <a:pt x="147" y="620"/>
                    <a:pt x="229" y="800"/>
                  </a:cubicBezTo>
                  <a:lnTo>
                    <a:pt x="212" y="800"/>
                  </a:lnTo>
                  <a:cubicBezTo>
                    <a:pt x="212" y="865"/>
                    <a:pt x="212" y="930"/>
                    <a:pt x="245" y="979"/>
                  </a:cubicBezTo>
                  <a:cubicBezTo>
                    <a:pt x="278" y="1044"/>
                    <a:pt x="326" y="1110"/>
                    <a:pt x="375" y="1175"/>
                  </a:cubicBezTo>
                  <a:cubicBezTo>
                    <a:pt x="424" y="1093"/>
                    <a:pt x="506" y="1012"/>
                    <a:pt x="490" y="947"/>
                  </a:cubicBezTo>
                  <a:cubicBezTo>
                    <a:pt x="424" y="669"/>
                    <a:pt x="343" y="376"/>
                    <a:pt x="245" y="99"/>
                  </a:cubicBezTo>
                  <a:cubicBezTo>
                    <a:pt x="229" y="50"/>
                    <a:pt x="114" y="33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6643775" y="4595200"/>
              <a:ext cx="19600" cy="32625"/>
            </a:xfrm>
            <a:custGeom>
              <a:avLst/>
              <a:gdLst/>
              <a:ahLst/>
              <a:cxnLst/>
              <a:rect l="l" t="t" r="r" b="b"/>
              <a:pathLst>
                <a:path w="784" h="1305" extrusionOk="0">
                  <a:moveTo>
                    <a:pt x="734" y="0"/>
                  </a:moveTo>
                  <a:cubicBezTo>
                    <a:pt x="669" y="49"/>
                    <a:pt x="588" y="82"/>
                    <a:pt x="539" y="147"/>
                  </a:cubicBezTo>
                  <a:cubicBezTo>
                    <a:pt x="376" y="457"/>
                    <a:pt x="229" y="750"/>
                    <a:pt x="66" y="1060"/>
                  </a:cubicBezTo>
                  <a:cubicBezTo>
                    <a:pt x="49" y="1126"/>
                    <a:pt x="33" y="1191"/>
                    <a:pt x="17" y="1256"/>
                  </a:cubicBezTo>
                  <a:lnTo>
                    <a:pt x="0" y="1256"/>
                  </a:lnTo>
                  <a:cubicBezTo>
                    <a:pt x="33" y="1272"/>
                    <a:pt x="49" y="1289"/>
                    <a:pt x="66" y="1305"/>
                  </a:cubicBezTo>
                  <a:cubicBezTo>
                    <a:pt x="131" y="1256"/>
                    <a:pt x="212" y="1223"/>
                    <a:pt x="261" y="1174"/>
                  </a:cubicBezTo>
                  <a:cubicBezTo>
                    <a:pt x="441" y="865"/>
                    <a:pt x="604" y="555"/>
                    <a:pt x="751" y="245"/>
                  </a:cubicBezTo>
                  <a:cubicBezTo>
                    <a:pt x="783" y="180"/>
                    <a:pt x="751" y="82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6174900" y="4601725"/>
              <a:ext cx="15100" cy="31400"/>
            </a:xfrm>
            <a:custGeom>
              <a:avLst/>
              <a:gdLst/>
              <a:ahLst/>
              <a:cxnLst/>
              <a:rect l="l" t="t" r="r" b="b"/>
              <a:pathLst>
                <a:path w="604" h="1256" extrusionOk="0">
                  <a:moveTo>
                    <a:pt x="147" y="0"/>
                  </a:moveTo>
                  <a:cubicBezTo>
                    <a:pt x="98" y="65"/>
                    <a:pt x="0" y="147"/>
                    <a:pt x="0" y="212"/>
                  </a:cubicBezTo>
                  <a:cubicBezTo>
                    <a:pt x="0" y="538"/>
                    <a:pt x="82" y="832"/>
                    <a:pt x="294" y="1077"/>
                  </a:cubicBezTo>
                  <a:cubicBezTo>
                    <a:pt x="343" y="1158"/>
                    <a:pt x="441" y="1191"/>
                    <a:pt x="522" y="1256"/>
                  </a:cubicBezTo>
                  <a:lnTo>
                    <a:pt x="604" y="1191"/>
                  </a:lnTo>
                  <a:cubicBezTo>
                    <a:pt x="555" y="1093"/>
                    <a:pt x="522" y="1011"/>
                    <a:pt x="490" y="913"/>
                  </a:cubicBezTo>
                  <a:cubicBezTo>
                    <a:pt x="408" y="669"/>
                    <a:pt x="343" y="424"/>
                    <a:pt x="261" y="196"/>
                  </a:cubicBezTo>
                  <a:cubicBezTo>
                    <a:pt x="229" y="114"/>
                    <a:pt x="180" y="49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6262550" y="4773775"/>
              <a:ext cx="28975" cy="16025"/>
            </a:xfrm>
            <a:custGeom>
              <a:avLst/>
              <a:gdLst/>
              <a:ahLst/>
              <a:cxnLst/>
              <a:rect l="l" t="t" r="r" b="b"/>
              <a:pathLst>
                <a:path w="1159" h="641" extrusionOk="0">
                  <a:moveTo>
                    <a:pt x="1" y="0"/>
                  </a:moveTo>
                  <a:cubicBezTo>
                    <a:pt x="17" y="82"/>
                    <a:pt x="1" y="196"/>
                    <a:pt x="50" y="261"/>
                  </a:cubicBezTo>
                  <a:cubicBezTo>
                    <a:pt x="311" y="506"/>
                    <a:pt x="621" y="620"/>
                    <a:pt x="963" y="636"/>
                  </a:cubicBezTo>
                  <a:cubicBezTo>
                    <a:pt x="976" y="640"/>
                    <a:pt x="988" y="641"/>
                    <a:pt x="1000" y="641"/>
                  </a:cubicBezTo>
                  <a:cubicBezTo>
                    <a:pt x="1053" y="641"/>
                    <a:pt x="1106" y="617"/>
                    <a:pt x="1159" y="604"/>
                  </a:cubicBezTo>
                  <a:cubicBezTo>
                    <a:pt x="1159" y="571"/>
                    <a:pt x="1159" y="539"/>
                    <a:pt x="1159" y="522"/>
                  </a:cubicBezTo>
                  <a:cubicBezTo>
                    <a:pt x="1061" y="473"/>
                    <a:pt x="963" y="424"/>
                    <a:pt x="849" y="376"/>
                  </a:cubicBezTo>
                  <a:cubicBezTo>
                    <a:pt x="653" y="261"/>
                    <a:pt x="441" y="147"/>
                    <a:pt x="245" y="49"/>
                  </a:cubicBezTo>
                  <a:cubicBezTo>
                    <a:pt x="164" y="17"/>
                    <a:pt x="82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6290275" y="4773500"/>
              <a:ext cx="31025" cy="13025"/>
            </a:xfrm>
            <a:custGeom>
              <a:avLst/>
              <a:gdLst/>
              <a:ahLst/>
              <a:cxnLst/>
              <a:rect l="l" t="t" r="r" b="b"/>
              <a:pathLst>
                <a:path w="1241" h="521" extrusionOk="0">
                  <a:moveTo>
                    <a:pt x="179" y="0"/>
                  </a:moveTo>
                  <a:cubicBezTo>
                    <a:pt x="125" y="0"/>
                    <a:pt x="63" y="32"/>
                    <a:pt x="1" y="44"/>
                  </a:cubicBezTo>
                  <a:cubicBezTo>
                    <a:pt x="33" y="109"/>
                    <a:pt x="50" y="223"/>
                    <a:pt x="115" y="256"/>
                  </a:cubicBezTo>
                  <a:cubicBezTo>
                    <a:pt x="392" y="354"/>
                    <a:pt x="669" y="435"/>
                    <a:pt x="947" y="517"/>
                  </a:cubicBezTo>
                  <a:cubicBezTo>
                    <a:pt x="958" y="519"/>
                    <a:pt x="970" y="520"/>
                    <a:pt x="981" y="520"/>
                  </a:cubicBezTo>
                  <a:cubicBezTo>
                    <a:pt x="1051" y="520"/>
                    <a:pt x="1121" y="482"/>
                    <a:pt x="1191" y="468"/>
                  </a:cubicBezTo>
                  <a:cubicBezTo>
                    <a:pt x="1208" y="419"/>
                    <a:pt x="1224" y="387"/>
                    <a:pt x="1240" y="338"/>
                  </a:cubicBezTo>
                  <a:cubicBezTo>
                    <a:pt x="1159" y="305"/>
                    <a:pt x="1061" y="305"/>
                    <a:pt x="979" y="272"/>
                  </a:cubicBezTo>
                  <a:cubicBezTo>
                    <a:pt x="735" y="191"/>
                    <a:pt x="474" y="77"/>
                    <a:pt x="229" y="11"/>
                  </a:cubicBezTo>
                  <a:cubicBezTo>
                    <a:pt x="213" y="4"/>
                    <a:pt x="19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6489250" y="4698475"/>
              <a:ext cx="30600" cy="18000"/>
            </a:xfrm>
            <a:custGeom>
              <a:avLst/>
              <a:gdLst/>
              <a:ahLst/>
              <a:cxnLst/>
              <a:rect l="l" t="t" r="r" b="b"/>
              <a:pathLst>
                <a:path w="1224" h="720" extrusionOk="0">
                  <a:moveTo>
                    <a:pt x="1056" y="0"/>
                  </a:moveTo>
                  <a:cubicBezTo>
                    <a:pt x="1039" y="0"/>
                    <a:pt x="1024" y="3"/>
                    <a:pt x="1012" y="12"/>
                  </a:cubicBezTo>
                  <a:cubicBezTo>
                    <a:pt x="734" y="158"/>
                    <a:pt x="457" y="322"/>
                    <a:pt x="180" y="501"/>
                  </a:cubicBezTo>
                  <a:cubicBezTo>
                    <a:pt x="115" y="534"/>
                    <a:pt x="82" y="599"/>
                    <a:pt x="0" y="697"/>
                  </a:cubicBezTo>
                  <a:cubicBezTo>
                    <a:pt x="81" y="708"/>
                    <a:pt x="129" y="720"/>
                    <a:pt x="162" y="720"/>
                  </a:cubicBezTo>
                  <a:cubicBezTo>
                    <a:pt x="176" y="720"/>
                    <a:pt x="187" y="718"/>
                    <a:pt x="196" y="713"/>
                  </a:cubicBezTo>
                  <a:cubicBezTo>
                    <a:pt x="522" y="550"/>
                    <a:pt x="848" y="370"/>
                    <a:pt x="1175" y="191"/>
                  </a:cubicBezTo>
                  <a:cubicBezTo>
                    <a:pt x="1207" y="175"/>
                    <a:pt x="1207" y="93"/>
                    <a:pt x="1224" y="28"/>
                  </a:cubicBezTo>
                  <a:cubicBezTo>
                    <a:pt x="1175" y="28"/>
                    <a:pt x="1107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6400775" y="4076575"/>
              <a:ext cx="32225" cy="13900"/>
            </a:xfrm>
            <a:custGeom>
              <a:avLst/>
              <a:gdLst/>
              <a:ahLst/>
              <a:cxnLst/>
              <a:rect l="l" t="t" r="r" b="b"/>
              <a:pathLst>
                <a:path w="1289" h="556" extrusionOk="0">
                  <a:moveTo>
                    <a:pt x="147" y="1"/>
                  </a:moveTo>
                  <a:cubicBezTo>
                    <a:pt x="82" y="66"/>
                    <a:pt x="17" y="98"/>
                    <a:pt x="0" y="147"/>
                  </a:cubicBezTo>
                  <a:cubicBezTo>
                    <a:pt x="0" y="180"/>
                    <a:pt x="49" y="262"/>
                    <a:pt x="82" y="278"/>
                  </a:cubicBezTo>
                  <a:cubicBezTo>
                    <a:pt x="441" y="376"/>
                    <a:pt x="783" y="474"/>
                    <a:pt x="1142" y="555"/>
                  </a:cubicBezTo>
                  <a:cubicBezTo>
                    <a:pt x="1191" y="555"/>
                    <a:pt x="1240" y="506"/>
                    <a:pt x="1289" y="490"/>
                  </a:cubicBezTo>
                  <a:cubicBezTo>
                    <a:pt x="1256" y="457"/>
                    <a:pt x="1256" y="392"/>
                    <a:pt x="1224" y="376"/>
                  </a:cubicBezTo>
                  <a:cubicBezTo>
                    <a:pt x="865" y="245"/>
                    <a:pt x="506" y="115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6623800" y="4480225"/>
              <a:ext cx="8575" cy="30200"/>
            </a:xfrm>
            <a:custGeom>
              <a:avLst/>
              <a:gdLst/>
              <a:ahLst/>
              <a:cxnLst/>
              <a:rect l="l" t="t" r="r" b="b"/>
              <a:pathLst>
                <a:path w="343" h="1208" extrusionOk="0">
                  <a:moveTo>
                    <a:pt x="147" y="0"/>
                  </a:moveTo>
                  <a:cubicBezTo>
                    <a:pt x="114" y="65"/>
                    <a:pt x="33" y="147"/>
                    <a:pt x="33" y="212"/>
                  </a:cubicBezTo>
                  <a:cubicBezTo>
                    <a:pt x="17" y="473"/>
                    <a:pt x="0" y="718"/>
                    <a:pt x="0" y="979"/>
                  </a:cubicBezTo>
                  <a:cubicBezTo>
                    <a:pt x="0" y="1060"/>
                    <a:pt x="49" y="1125"/>
                    <a:pt x="82" y="1207"/>
                  </a:cubicBezTo>
                  <a:cubicBezTo>
                    <a:pt x="147" y="1142"/>
                    <a:pt x="245" y="1093"/>
                    <a:pt x="261" y="1011"/>
                  </a:cubicBezTo>
                  <a:cubicBezTo>
                    <a:pt x="294" y="750"/>
                    <a:pt x="310" y="473"/>
                    <a:pt x="343" y="180"/>
                  </a:cubicBezTo>
                  <a:cubicBezTo>
                    <a:pt x="261" y="114"/>
                    <a:pt x="212" y="49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6316775" y="4766275"/>
              <a:ext cx="27750" cy="12475"/>
            </a:xfrm>
            <a:custGeom>
              <a:avLst/>
              <a:gdLst/>
              <a:ahLst/>
              <a:cxnLst/>
              <a:rect l="l" t="t" r="r" b="b"/>
              <a:pathLst>
                <a:path w="1110" h="499" extrusionOk="0">
                  <a:moveTo>
                    <a:pt x="168" y="0"/>
                  </a:moveTo>
                  <a:cubicBezTo>
                    <a:pt x="116" y="0"/>
                    <a:pt x="59" y="12"/>
                    <a:pt x="1" y="23"/>
                  </a:cubicBezTo>
                  <a:cubicBezTo>
                    <a:pt x="34" y="88"/>
                    <a:pt x="50" y="219"/>
                    <a:pt x="99" y="235"/>
                  </a:cubicBezTo>
                  <a:cubicBezTo>
                    <a:pt x="360" y="333"/>
                    <a:pt x="621" y="415"/>
                    <a:pt x="882" y="496"/>
                  </a:cubicBezTo>
                  <a:cubicBezTo>
                    <a:pt x="889" y="498"/>
                    <a:pt x="896" y="499"/>
                    <a:pt x="904" y="499"/>
                  </a:cubicBezTo>
                  <a:cubicBezTo>
                    <a:pt x="968" y="499"/>
                    <a:pt x="1052" y="444"/>
                    <a:pt x="1110" y="415"/>
                  </a:cubicBezTo>
                  <a:lnTo>
                    <a:pt x="1110" y="349"/>
                  </a:lnTo>
                  <a:cubicBezTo>
                    <a:pt x="1028" y="300"/>
                    <a:pt x="963" y="268"/>
                    <a:pt x="882" y="235"/>
                  </a:cubicBezTo>
                  <a:cubicBezTo>
                    <a:pt x="670" y="154"/>
                    <a:pt x="458" y="72"/>
                    <a:pt x="229" y="7"/>
                  </a:cubicBezTo>
                  <a:cubicBezTo>
                    <a:pt x="210" y="2"/>
                    <a:pt x="190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6219350" y="4771050"/>
              <a:ext cx="24875" cy="20300"/>
            </a:xfrm>
            <a:custGeom>
              <a:avLst/>
              <a:gdLst/>
              <a:ahLst/>
              <a:cxnLst/>
              <a:rect l="l" t="t" r="r" b="b"/>
              <a:pathLst>
                <a:path w="995" h="812" extrusionOk="0">
                  <a:moveTo>
                    <a:pt x="105" y="1"/>
                  </a:moveTo>
                  <a:cubicBezTo>
                    <a:pt x="79" y="1"/>
                    <a:pt x="53" y="5"/>
                    <a:pt x="33" y="12"/>
                  </a:cubicBezTo>
                  <a:cubicBezTo>
                    <a:pt x="0" y="28"/>
                    <a:pt x="0" y="93"/>
                    <a:pt x="0" y="126"/>
                  </a:cubicBezTo>
                  <a:cubicBezTo>
                    <a:pt x="48" y="350"/>
                    <a:pt x="632" y="811"/>
                    <a:pt x="853" y="811"/>
                  </a:cubicBezTo>
                  <a:cubicBezTo>
                    <a:pt x="857" y="811"/>
                    <a:pt x="861" y="811"/>
                    <a:pt x="864" y="811"/>
                  </a:cubicBezTo>
                  <a:cubicBezTo>
                    <a:pt x="913" y="811"/>
                    <a:pt x="979" y="778"/>
                    <a:pt x="979" y="745"/>
                  </a:cubicBezTo>
                  <a:cubicBezTo>
                    <a:pt x="995" y="713"/>
                    <a:pt x="962" y="648"/>
                    <a:pt x="930" y="615"/>
                  </a:cubicBezTo>
                  <a:cubicBezTo>
                    <a:pt x="685" y="419"/>
                    <a:pt x="440" y="224"/>
                    <a:pt x="196" y="28"/>
                  </a:cubicBezTo>
                  <a:cubicBezTo>
                    <a:pt x="177" y="9"/>
                    <a:pt x="141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6563050" y="4204600"/>
              <a:ext cx="14700" cy="28575"/>
            </a:xfrm>
            <a:custGeom>
              <a:avLst/>
              <a:gdLst/>
              <a:ahLst/>
              <a:cxnLst/>
              <a:rect l="l" t="t" r="r" b="b"/>
              <a:pathLst>
                <a:path w="588" h="1143" extrusionOk="0">
                  <a:moveTo>
                    <a:pt x="17" y="1"/>
                  </a:moveTo>
                  <a:cubicBezTo>
                    <a:pt x="17" y="66"/>
                    <a:pt x="0" y="147"/>
                    <a:pt x="17" y="213"/>
                  </a:cubicBezTo>
                  <a:cubicBezTo>
                    <a:pt x="114" y="457"/>
                    <a:pt x="229" y="702"/>
                    <a:pt x="343" y="946"/>
                  </a:cubicBezTo>
                  <a:cubicBezTo>
                    <a:pt x="375" y="1012"/>
                    <a:pt x="441" y="1077"/>
                    <a:pt x="490" y="1142"/>
                  </a:cubicBezTo>
                  <a:cubicBezTo>
                    <a:pt x="522" y="1061"/>
                    <a:pt x="555" y="963"/>
                    <a:pt x="587" y="881"/>
                  </a:cubicBezTo>
                  <a:cubicBezTo>
                    <a:pt x="587" y="865"/>
                    <a:pt x="571" y="832"/>
                    <a:pt x="571" y="800"/>
                  </a:cubicBezTo>
                  <a:lnTo>
                    <a:pt x="587" y="783"/>
                  </a:lnTo>
                  <a:cubicBezTo>
                    <a:pt x="473" y="555"/>
                    <a:pt x="359" y="310"/>
                    <a:pt x="212" y="82"/>
                  </a:cubicBezTo>
                  <a:cubicBezTo>
                    <a:pt x="180" y="33"/>
                    <a:pt x="82" y="33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6058700" y="4659925"/>
              <a:ext cx="20000" cy="23050"/>
            </a:xfrm>
            <a:custGeom>
              <a:avLst/>
              <a:gdLst/>
              <a:ahLst/>
              <a:cxnLst/>
              <a:rect l="l" t="t" r="r" b="b"/>
              <a:pathLst>
                <a:path w="800" h="922" extrusionOk="0">
                  <a:moveTo>
                    <a:pt x="128" y="0"/>
                  </a:moveTo>
                  <a:cubicBezTo>
                    <a:pt x="117" y="0"/>
                    <a:pt x="107" y="1"/>
                    <a:pt x="98" y="4"/>
                  </a:cubicBezTo>
                  <a:cubicBezTo>
                    <a:pt x="66" y="21"/>
                    <a:pt x="49" y="102"/>
                    <a:pt x="1" y="216"/>
                  </a:cubicBezTo>
                  <a:cubicBezTo>
                    <a:pt x="213" y="445"/>
                    <a:pt x="408" y="673"/>
                    <a:pt x="620" y="901"/>
                  </a:cubicBezTo>
                  <a:cubicBezTo>
                    <a:pt x="637" y="918"/>
                    <a:pt x="665" y="922"/>
                    <a:pt x="696" y="922"/>
                  </a:cubicBezTo>
                  <a:cubicBezTo>
                    <a:pt x="726" y="922"/>
                    <a:pt x="759" y="918"/>
                    <a:pt x="783" y="918"/>
                  </a:cubicBezTo>
                  <a:cubicBezTo>
                    <a:pt x="783" y="852"/>
                    <a:pt x="800" y="771"/>
                    <a:pt x="767" y="722"/>
                  </a:cubicBezTo>
                  <a:cubicBezTo>
                    <a:pt x="604" y="510"/>
                    <a:pt x="441" y="282"/>
                    <a:pt x="278" y="70"/>
                  </a:cubicBezTo>
                  <a:cubicBezTo>
                    <a:pt x="251" y="29"/>
                    <a:pt x="180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6421975" y="4198900"/>
              <a:ext cx="11450" cy="28550"/>
            </a:xfrm>
            <a:custGeom>
              <a:avLst/>
              <a:gdLst/>
              <a:ahLst/>
              <a:cxnLst/>
              <a:rect l="l" t="t" r="r" b="b"/>
              <a:pathLst>
                <a:path w="458" h="1142" extrusionOk="0">
                  <a:moveTo>
                    <a:pt x="82" y="0"/>
                  </a:moveTo>
                  <a:cubicBezTo>
                    <a:pt x="66" y="49"/>
                    <a:pt x="1" y="114"/>
                    <a:pt x="17" y="180"/>
                  </a:cubicBezTo>
                  <a:cubicBezTo>
                    <a:pt x="33" y="326"/>
                    <a:pt x="82" y="457"/>
                    <a:pt x="115" y="604"/>
                  </a:cubicBezTo>
                  <a:cubicBezTo>
                    <a:pt x="147" y="718"/>
                    <a:pt x="164" y="848"/>
                    <a:pt x="196" y="962"/>
                  </a:cubicBezTo>
                  <a:cubicBezTo>
                    <a:pt x="229" y="1028"/>
                    <a:pt x="294" y="1077"/>
                    <a:pt x="343" y="1142"/>
                  </a:cubicBezTo>
                  <a:cubicBezTo>
                    <a:pt x="376" y="1060"/>
                    <a:pt x="457" y="979"/>
                    <a:pt x="441" y="930"/>
                  </a:cubicBezTo>
                  <a:cubicBezTo>
                    <a:pt x="392" y="653"/>
                    <a:pt x="327" y="375"/>
                    <a:pt x="245" y="114"/>
                  </a:cubicBezTo>
                  <a:cubicBezTo>
                    <a:pt x="229" y="65"/>
                    <a:pt x="131" y="33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6241775" y="4775800"/>
              <a:ext cx="23250" cy="15900"/>
            </a:xfrm>
            <a:custGeom>
              <a:avLst/>
              <a:gdLst/>
              <a:ahLst/>
              <a:cxnLst/>
              <a:rect l="l" t="t" r="r" b="b"/>
              <a:pathLst>
                <a:path w="930" h="636" extrusionOk="0">
                  <a:moveTo>
                    <a:pt x="16" y="1"/>
                  </a:moveTo>
                  <a:cubicBezTo>
                    <a:pt x="33" y="66"/>
                    <a:pt x="0" y="180"/>
                    <a:pt x="49" y="213"/>
                  </a:cubicBezTo>
                  <a:cubicBezTo>
                    <a:pt x="245" y="360"/>
                    <a:pt x="457" y="507"/>
                    <a:pt x="669" y="621"/>
                  </a:cubicBezTo>
                  <a:cubicBezTo>
                    <a:pt x="691" y="632"/>
                    <a:pt x="716" y="635"/>
                    <a:pt x="743" y="635"/>
                  </a:cubicBezTo>
                  <a:cubicBezTo>
                    <a:pt x="797" y="635"/>
                    <a:pt x="859" y="621"/>
                    <a:pt x="913" y="621"/>
                  </a:cubicBezTo>
                  <a:cubicBezTo>
                    <a:pt x="913" y="604"/>
                    <a:pt x="930" y="572"/>
                    <a:pt x="930" y="555"/>
                  </a:cubicBezTo>
                  <a:cubicBezTo>
                    <a:pt x="881" y="507"/>
                    <a:pt x="816" y="458"/>
                    <a:pt x="767" y="409"/>
                  </a:cubicBezTo>
                  <a:cubicBezTo>
                    <a:pt x="587" y="278"/>
                    <a:pt x="408" y="148"/>
                    <a:pt x="228" y="34"/>
                  </a:cubicBezTo>
                  <a:cubicBezTo>
                    <a:pt x="180" y="1"/>
                    <a:pt x="82" y="1"/>
                    <a:pt x="16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952275" y="4398675"/>
              <a:ext cx="9425" cy="24900"/>
            </a:xfrm>
            <a:custGeom>
              <a:avLst/>
              <a:gdLst/>
              <a:ahLst/>
              <a:cxnLst/>
              <a:rect l="l" t="t" r="r" b="b"/>
              <a:pathLst>
                <a:path w="377" h="996" extrusionOk="0">
                  <a:moveTo>
                    <a:pt x="131" y="0"/>
                  </a:moveTo>
                  <a:cubicBezTo>
                    <a:pt x="83" y="66"/>
                    <a:pt x="17" y="131"/>
                    <a:pt x="1" y="196"/>
                  </a:cubicBezTo>
                  <a:cubicBezTo>
                    <a:pt x="1" y="327"/>
                    <a:pt x="34" y="473"/>
                    <a:pt x="34" y="571"/>
                  </a:cubicBezTo>
                  <a:lnTo>
                    <a:pt x="34" y="555"/>
                  </a:lnTo>
                  <a:cubicBezTo>
                    <a:pt x="83" y="702"/>
                    <a:pt x="83" y="783"/>
                    <a:pt x="131" y="865"/>
                  </a:cubicBezTo>
                  <a:cubicBezTo>
                    <a:pt x="164" y="914"/>
                    <a:pt x="246" y="946"/>
                    <a:pt x="311" y="995"/>
                  </a:cubicBezTo>
                  <a:cubicBezTo>
                    <a:pt x="327" y="930"/>
                    <a:pt x="376" y="865"/>
                    <a:pt x="360" y="816"/>
                  </a:cubicBezTo>
                  <a:cubicBezTo>
                    <a:pt x="343" y="588"/>
                    <a:pt x="311" y="376"/>
                    <a:pt x="262" y="164"/>
                  </a:cubicBezTo>
                  <a:cubicBezTo>
                    <a:pt x="246" y="98"/>
                    <a:pt x="180" y="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6571600" y="4660975"/>
              <a:ext cx="22050" cy="19875"/>
            </a:xfrm>
            <a:custGeom>
              <a:avLst/>
              <a:gdLst/>
              <a:ahLst/>
              <a:cxnLst/>
              <a:rect l="l" t="t" r="r" b="b"/>
              <a:pathLst>
                <a:path w="882" h="795" extrusionOk="0">
                  <a:moveTo>
                    <a:pt x="774" y="1"/>
                  </a:moveTo>
                  <a:cubicBezTo>
                    <a:pt x="741" y="1"/>
                    <a:pt x="705" y="8"/>
                    <a:pt x="686" y="28"/>
                  </a:cubicBezTo>
                  <a:cubicBezTo>
                    <a:pt x="555" y="125"/>
                    <a:pt x="457" y="256"/>
                    <a:pt x="343" y="370"/>
                  </a:cubicBezTo>
                  <a:cubicBezTo>
                    <a:pt x="229" y="484"/>
                    <a:pt x="115" y="615"/>
                    <a:pt x="1" y="745"/>
                  </a:cubicBezTo>
                  <a:cubicBezTo>
                    <a:pt x="66" y="778"/>
                    <a:pt x="82" y="794"/>
                    <a:pt x="99" y="794"/>
                  </a:cubicBezTo>
                  <a:cubicBezTo>
                    <a:pt x="441" y="680"/>
                    <a:pt x="653" y="419"/>
                    <a:pt x="865" y="142"/>
                  </a:cubicBezTo>
                  <a:cubicBezTo>
                    <a:pt x="881" y="109"/>
                    <a:pt x="865" y="28"/>
                    <a:pt x="833" y="11"/>
                  </a:cubicBezTo>
                  <a:cubicBezTo>
                    <a:pt x="819" y="4"/>
                    <a:pt x="797" y="1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6119050" y="4484300"/>
              <a:ext cx="9400" cy="22450"/>
            </a:xfrm>
            <a:custGeom>
              <a:avLst/>
              <a:gdLst/>
              <a:ahLst/>
              <a:cxnLst/>
              <a:rect l="l" t="t" r="r" b="b"/>
              <a:pathLst>
                <a:path w="376" h="898" extrusionOk="0">
                  <a:moveTo>
                    <a:pt x="147" y="0"/>
                  </a:moveTo>
                  <a:cubicBezTo>
                    <a:pt x="98" y="49"/>
                    <a:pt x="17" y="98"/>
                    <a:pt x="17" y="163"/>
                  </a:cubicBezTo>
                  <a:cubicBezTo>
                    <a:pt x="0" y="294"/>
                    <a:pt x="33" y="441"/>
                    <a:pt x="33" y="555"/>
                  </a:cubicBezTo>
                  <a:cubicBezTo>
                    <a:pt x="65" y="636"/>
                    <a:pt x="82" y="718"/>
                    <a:pt x="114" y="767"/>
                  </a:cubicBezTo>
                  <a:cubicBezTo>
                    <a:pt x="163" y="816"/>
                    <a:pt x="245" y="848"/>
                    <a:pt x="310" y="897"/>
                  </a:cubicBezTo>
                  <a:cubicBezTo>
                    <a:pt x="326" y="816"/>
                    <a:pt x="375" y="750"/>
                    <a:pt x="375" y="685"/>
                  </a:cubicBezTo>
                  <a:cubicBezTo>
                    <a:pt x="343" y="506"/>
                    <a:pt x="310" y="326"/>
                    <a:pt x="277" y="147"/>
                  </a:cubicBezTo>
                  <a:cubicBezTo>
                    <a:pt x="261" y="98"/>
                    <a:pt x="196" y="49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6039950" y="4232175"/>
              <a:ext cx="12250" cy="22600"/>
            </a:xfrm>
            <a:custGeom>
              <a:avLst/>
              <a:gdLst/>
              <a:ahLst/>
              <a:cxnLst/>
              <a:rect l="l" t="t" r="r" b="b"/>
              <a:pathLst>
                <a:path w="490" h="904" extrusionOk="0">
                  <a:moveTo>
                    <a:pt x="394" y="0"/>
                  </a:moveTo>
                  <a:cubicBezTo>
                    <a:pt x="354" y="0"/>
                    <a:pt x="290" y="15"/>
                    <a:pt x="278" y="39"/>
                  </a:cubicBezTo>
                  <a:cubicBezTo>
                    <a:pt x="180" y="284"/>
                    <a:pt x="82" y="528"/>
                    <a:pt x="0" y="757"/>
                  </a:cubicBezTo>
                  <a:cubicBezTo>
                    <a:pt x="66" y="838"/>
                    <a:pt x="98" y="904"/>
                    <a:pt x="115" y="904"/>
                  </a:cubicBezTo>
                  <a:cubicBezTo>
                    <a:pt x="163" y="887"/>
                    <a:pt x="245" y="838"/>
                    <a:pt x="261" y="789"/>
                  </a:cubicBezTo>
                  <a:cubicBezTo>
                    <a:pt x="343" y="594"/>
                    <a:pt x="408" y="382"/>
                    <a:pt x="473" y="170"/>
                  </a:cubicBezTo>
                  <a:cubicBezTo>
                    <a:pt x="490" y="121"/>
                    <a:pt x="457" y="39"/>
                    <a:pt x="424" y="7"/>
                  </a:cubicBezTo>
                  <a:cubicBezTo>
                    <a:pt x="420" y="2"/>
                    <a:pt x="409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6591575" y="4353250"/>
              <a:ext cx="9400" cy="24650"/>
            </a:xfrm>
            <a:custGeom>
              <a:avLst/>
              <a:gdLst/>
              <a:ahLst/>
              <a:cxnLst/>
              <a:rect l="l" t="t" r="r" b="b"/>
              <a:pathLst>
                <a:path w="376" h="986" extrusionOk="0">
                  <a:moveTo>
                    <a:pt x="114" y="1"/>
                  </a:moveTo>
                  <a:cubicBezTo>
                    <a:pt x="102" y="1"/>
                    <a:pt x="91" y="3"/>
                    <a:pt x="82" y="7"/>
                  </a:cubicBezTo>
                  <a:cubicBezTo>
                    <a:pt x="50" y="40"/>
                    <a:pt x="1" y="89"/>
                    <a:pt x="1" y="138"/>
                  </a:cubicBezTo>
                  <a:cubicBezTo>
                    <a:pt x="1" y="284"/>
                    <a:pt x="1" y="415"/>
                    <a:pt x="17" y="562"/>
                  </a:cubicBezTo>
                  <a:cubicBezTo>
                    <a:pt x="17" y="692"/>
                    <a:pt x="34" y="823"/>
                    <a:pt x="34" y="986"/>
                  </a:cubicBezTo>
                  <a:cubicBezTo>
                    <a:pt x="294" y="823"/>
                    <a:pt x="376" y="187"/>
                    <a:pt x="213" y="40"/>
                  </a:cubicBezTo>
                  <a:cubicBezTo>
                    <a:pt x="189" y="16"/>
                    <a:pt x="148" y="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6517800" y="4544975"/>
              <a:ext cx="10625" cy="21700"/>
            </a:xfrm>
            <a:custGeom>
              <a:avLst/>
              <a:gdLst/>
              <a:ahLst/>
              <a:cxnLst/>
              <a:rect l="l" t="t" r="r" b="b"/>
              <a:pathLst>
                <a:path w="425" h="868" extrusionOk="0">
                  <a:moveTo>
                    <a:pt x="249" y="1"/>
                  </a:moveTo>
                  <a:cubicBezTo>
                    <a:pt x="212" y="1"/>
                    <a:pt x="147" y="57"/>
                    <a:pt x="147" y="101"/>
                  </a:cubicBezTo>
                  <a:cubicBezTo>
                    <a:pt x="82" y="297"/>
                    <a:pt x="33" y="493"/>
                    <a:pt x="16" y="688"/>
                  </a:cubicBezTo>
                  <a:cubicBezTo>
                    <a:pt x="0" y="753"/>
                    <a:pt x="65" y="802"/>
                    <a:pt x="82" y="868"/>
                  </a:cubicBezTo>
                  <a:cubicBezTo>
                    <a:pt x="147" y="835"/>
                    <a:pt x="228" y="819"/>
                    <a:pt x="245" y="770"/>
                  </a:cubicBezTo>
                  <a:cubicBezTo>
                    <a:pt x="326" y="558"/>
                    <a:pt x="375" y="346"/>
                    <a:pt x="424" y="134"/>
                  </a:cubicBezTo>
                  <a:cubicBezTo>
                    <a:pt x="359" y="69"/>
                    <a:pt x="326" y="3"/>
                    <a:pt x="261" y="3"/>
                  </a:cubicBezTo>
                  <a:cubicBezTo>
                    <a:pt x="258" y="2"/>
                    <a:pt x="253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6267450" y="4066300"/>
              <a:ext cx="23275" cy="12750"/>
            </a:xfrm>
            <a:custGeom>
              <a:avLst/>
              <a:gdLst/>
              <a:ahLst/>
              <a:cxnLst/>
              <a:rect l="l" t="t" r="r" b="b"/>
              <a:pathLst>
                <a:path w="931" h="510" extrusionOk="0">
                  <a:moveTo>
                    <a:pt x="757" y="1"/>
                  </a:moveTo>
                  <a:cubicBezTo>
                    <a:pt x="749" y="1"/>
                    <a:pt x="741" y="2"/>
                    <a:pt x="734" y="4"/>
                  </a:cubicBezTo>
                  <a:cubicBezTo>
                    <a:pt x="522" y="85"/>
                    <a:pt x="310" y="167"/>
                    <a:pt x="115" y="265"/>
                  </a:cubicBezTo>
                  <a:cubicBezTo>
                    <a:pt x="49" y="297"/>
                    <a:pt x="33" y="395"/>
                    <a:pt x="1" y="461"/>
                  </a:cubicBezTo>
                  <a:lnTo>
                    <a:pt x="180" y="509"/>
                  </a:lnTo>
                  <a:cubicBezTo>
                    <a:pt x="408" y="395"/>
                    <a:pt x="620" y="314"/>
                    <a:pt x="816" y="200"/>
                  </a:cubicBezTo>
                  <a:cubicBezTo>
                    <a:pt x="865" y="183"/>
                    <a:pt x="898" y="102"/>
                    <a:pt x="930" y="37"/>
                  </a:cubicBezTo>
                  <a:cubicBezTo>
                    <a:pt x="874" y="37"/>
                    <a:pt x="806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6406475" y="4217975"/>
              <a:ext cx="9000" cy="24575"/>
            </a:xfrm>
            <a:custGeom>
              <a:avLst/>
              <a:gdLst/>
              <a:ahLst/>
              <a:cxnLst/>
              <a:rect l="l" t="t" r="r" b="b"/>
              <a:pathLst>
                <a:path w="360" h="983" extrusionOk="0">
                  <a:moveTo>
                    <a:pt x="114" y="0"/>
                  </a:moveTo>
                  <a:cubicBezTo>
                    <a:pt x="108" y="0"/>
                    <a:pt x="103" y="1"/>
                    <a:pt x="99" y="4"/>
                  </a:cubicBezTo>
                  <a:cubicBezTo>
                    <a:pt x="66" y="20"/>
                    <a:pt x="1" y="85"/>
                    <a:pt x="17" y="134"/>
                  </a:cubicBezTo>
                  <a:cubicBezTo>
                    <a:pt x="66" y="411"/>
                    <a:pt x="115" y="689"/>
                    <a:pt x="180" y="966"/>
                  </a:cubicBezTo>
                  <a:lnTo>
                    <a:pt x="245" y="982"/>
                  </a:lnTo>
                  <a:cubicBezTo>
                    <a:pt x="278" y="917"/>
                    <a:pt x="360" y="852"/>
                    <a:pt x="343" y="803"/>
                  </a:cubicBezTo>
                  <a:cubicBezTo>
                    <a:pt x="327" y="558"/>
                    <a:pt x="262" y="314"/>
                    <a:pt x="213" y="69"/>
                  </a:cubicBezTo>
                  <a:cubicBezTo>
                    <a:pt x="213" y="41"/>
                    <a:pt x="152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6080725" y="4161025"/>
              <a:ext cx="18375" cy="17100"/>
            </a:xfrm>
            <a:custGeom>
              <a:avLst/>
              <a:gdLst/>
              <a:ahLst/>
              <a:cxnLst/>
              <a:rect l="l" t="t" r="r" b="b"/>
              <a:pathLst>
                <a:path w="735" h="684" extrusionOk="0">
                  <a:moveTo>
                    <a:pt x="549" y="0"/>
                  </a:moveTo>
                  <a:cubicBezTo>
                    <a:pt x="526" y="0"/>
                    <a:pt x="506" y="4"/>
                    <a:pt x="489" y="15"/>
                  </a:cubicBezTo>
                  <a:cubicBezTo>
                    <a:pt x="326" y="162"/>
                    <a:pt x="180" y="308"/>
                    <a:pt x="49" y="455"/>
                  </a:cubicBezTo>
                  <a:cubicBezTo>
                    <a:pt x="0" y="504"/>
                    <a:pt x="17" y="618"/>
                    <a:pt x="0" y="683"/>
                  </a:cubicBezTo>
                  <a:cubicBezTo>
                    <a:pt x="82" y="667"/>
                    <a:pt x="163" y="667"/>
                    <a:pt x="229" y="618"/>
                  </a:cubicBezTo>
                  <a:cubicBezTo>
                    <a:pt x="375" y="488"/>
                    <a:pt x="506" y="325"/>
                    <a:pt x="636" y="178"/>
                  </a:cubicBezTo>
                  <a:cubicBezTo>
                    <a:pt x="669" y="145"/>
                    <a:pt x="685" y="113"/>
                    <a:pt x="734" y="15"/>
                  </a:cubicBezTo>
                  <a:cubicBezTo>
                    <a:pt x="658" y="15"/>
                    <a:pt x="596" y="0"/>
                    <a:pt x="549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6018750" y="4489600"/>
              <a:ext cx="8175" cy="20825"/>
            </a:xfrm>
            <a:custGeom>
              <a:avLst/>
              <a:gdLst/>
              <a:ahLst/>
              <a:cxnLst/>
              <a:rect l="l" t="t" r="r" b="b"/>
              <a:pathLst>
                <a:path w="327" h="833" extrusionOk="0">
                  <a:moveTo>
                    <a:pt x="114" y="0"/>
                  </a:moveTo>
                  <a:cubicBezTo>
                    <a:pt x="82" y="82"/>
                    <a:pt x="0" y="147"/>
                    <a:pt x="0" y="212"/>
                  </a:cubicBezTo>
                  <a:cubicBezTo>
                    <a:pt x="0" y="375"/>
                    <a:pt x="33" y="522"/>
                    <a:pt x="82" y="669"/>
                  </a:cubicBezTo>
                  <a:cubicBezTo>
                    <a:pt x="98" y="734"/>
                    <a:pt x="180" y="783"/>
                    <a:pt x="245" y="832"/>
                  </a:cubicBezTo>
                  <a:cubicBezTo>
                    <a:pt x="278" y="767"/>
                    <a:pt x="326" y="702"/>
                    <a:pt x="326" y="636"/>
                  </a:cubicBezTo>
                  <a:cubicBezTo>
                    <a:pt x="326" y="506"/>
                    <a:pt x="310" y="392"/>
                    <a:pt x="294" y="261"/>
                  </a:cubicBezTo>
                  <a:lnTo>
                    <a:pt x="278" y="261"/>
                  </a:lnTo>
                  <a:cubicBezTo>
                    <a:pt x="278" y="245"/>
                    <a:pt x="278" y="212"/>
                    <a:pt x="278" y="196"/>
                  </a:cubicBezTo>
                  <a:cubicBezTo>
                    <a:pt x="229" y="131"/>
                    <a:pt x="180" y="66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6512900" y="4482950"/>
              <a:ext cx="8575" cy="22575"/>
            </a:xfrm>
            <a:custGeom>
              <a:avLst/>
              <a:gdLst/>
              <a:ahLst/>
              <a:cxnLst/>
              <a:rect l="l" t="t" r="r" b="b"/>
              <a:pathLst>
                <a:path w="343" h="903" extrusionOk="0">
                  <a:moveTo>
                    <a:pt x="135" y="1"/>
                  </a:moveTo>
                  <a:cubicBezTo>
                    <a:pt x="128" y="1"/>
                    <a:pt x="121" y="2"/>
                    <a:pt x="115" y="5"/>
                  </a:cubicBezTo>
                  <a:cubicBezTo>
                    <a:pt x="82" y="22"/>
                    <a:pt x="33" y="71"/>
                    <a:pt x="17" y="120"/>
                  </a:cubicBezTo>
                  <a:cubicBezTo>
                    <a:pt x="0" y="234"/>
                    <a:pt x="0" y="364"/>
                    <a:pt x="17" y="478"/>
                  </a:cubicBezTo>
                  <a:cubicBezTo>
                    <a:pt x="17" y="609"/>
                    <a:pt x="49" y="739"/>
                    <a:pt x="82" y="902"/>
                  </a:cubicBezTo>
                  <a:cubicBezTo>
                    <a:pt x="261" y="739"/>
                    <a:pt x="343" y="168"/>
                    <a:pt x="229" y="38"/>
                  </a:cubicBezTo>
                  <a:cubicBezTo>
                    <a:pt x="202" y="25"/>
                    <a:pt x="16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972275" y="4408400"/>
              <a:ext cx="8575" cy="18425"/>
            </a:xfrm>
            <a:custGeom>
              <a:avLst/>
              <a:gdLst/>
              <a:ahLst/>
              <a:cxnLst/>
              <a:rect l="l" t="t" r="r" b="b"/>
              <a:pathLst>
                <a:path w="343" h="737" extrusionOk="0">
                  <a:moveTo>
                    <a:pt x="138" y="0"/>
                  </a:moveTo>
                  <a:cubicBezTo>
                    <a:pt x="135" y="0"/>
                    <a:pt x="132" y="1"/>
                    <a:pt x="131" y="3"/>
                  </a:cubicBezTo>
                  <a:cubicBezTo>
                    <a:pt x="82" y="19"/>
                    <a:pt x="0" y="84"/>
                    <a:pt x="0" y="117"/>
                  </a:cubicBezTo>
                  <a:cubicBezTo>
                    <a:pt x="16" y="313"/>
                    <a:pt x="65" y="492"/>
                    <a:pt x="114" y="672"/>
                  </a:cubicBezTo>
                  <a:cubicBezTo>
                    <a:pt x="114" y="704"/>
                    <a:pt x="212" y="737"/>
                    <a:pt x="261" y="737"/>
                  </a:cubicBezTo>
                  <a:cubicBezTo>
                    <a:pt x="294" y="737"/>
                    <a:pt x="343" y="655"/>
                    <a:pt x="343" y="606"/>
                  </a:cubicBezTo>
                  <a:cubicBezTo>
                    <a:pt x="343" y="508"/>
                    <a:pt x="310" y="411"/>
                    <a:pt x="310" y="345"/>
                  </a:cubicBezTo>
                  <a:cubicBezTo>
                    <a:pt x="277" y="247"/>
                    <a:pt x="277" y="166"/>
                    <a:pt x="245" y="84"/>
                  </a:cubicBezTo>
                  <a:cubicBezTo>
                    <a:pt x="230" y="55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6543475" y="4291750"/>
              <a:ext cx="9400" cy="20925"/>
            </a:xfrm>
            <a:custGeom>
              <a:avLst/>
              <a:gdLst/>
              <a:ahLst/>
              <a:cxnLst/>
              <a:rect l="l" t="t" r="r" b="b"/>
              <a:pathLst>
                <a:path w="376" h="837" extrusionOk="0">
                  <a:moveTo>
                    <a:pt x="89" y="0"/>
                  </a:moveTo>
                  <a:cubicBezTo>
                    <a:pt x="80" y="0"/>
                    <a:pt x="72" y="2"/>
                    <a:pt x="66" y="5"/>
                  </a:cubicBezTo>
                  <a:cubicBezTo>
                    <a:pt x="33" y="21"/>
                    <a:pt x="0" y="86"/>
                    <a:pt x="0" y="135"/>
                  </a:cubicBezTo>
                  <a:cubicBezTo>
                    <a:pt x="17" y="233"/>
                    <a:pt x="49" y="314"/>
                    <a:pt x="82" y="445"/>
                  </a:cubicBezTo>
                  <a:cubicBezTo>
                    <a:pt x="98" y="526"/>
                    <a:pt x="131" y="641"/>
                    <a:pt x="180" y="738"/>
                  </a:cubicBezTo>
                  <a:cubicBezTo>
                    <a:pt x="196" y="787"/>
                    <a:pt x="261" y="804"/>
                    <a:pt x="294" y="836"/>
                  </a:cubicBezTo>
                  <a:cubicBezTo>
                    <a:pt x="310" y="787"/>
                    <a:pt x="376" y="755"/>
                    <a:pt x="376" y="722"/>
                  </a:cubicBezTo>
                  <a:cubicBezTo>
                    <a:pt x="327" y="494"/>
                    <a:pt x="278" y="282"/>
                    <a:pt x="213" y="54"/>
                  </a:cubicBezTo>
                  <a:cubicBezTo>
                    <a:pt x="199" y="27"/>
                    <a:pt x="132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6023625" y="4608125"/>
              <a:ext cx="10650" cy="18475"/>
            </a:xfrm>
            <a:custGeom>
              <a:avLst/>
              <a:gdLst/>
              <a:ahLst/>
              <a:cxnLst/>
              <a:rect l="l" t="t" r="r" b="b"/>
              <a:pathLst>
                <a:path w="426" h="739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50" y="5"/>
                    <a:pt x="17" y="54"/>
                    <a:pt x="1" y="103"/>
                  </a:cubicBezTo>
                  <a:cubicBezTo>
                    <a:pt x="1" y="168"/>
                    <a:pt x="17" y="233"/>
                    <a:pt x="17" y="331"/>
                  </a:cubicBezTo>
                  <a:lnTo>
                    <a:pt x="17" y="315"/>
                  </a:lnTo>
                  <a:cubicBezTo>
                    <a:pt x="66" y="429"/>
                    <a:pt x="131" y="576"/>
                    <a:pt x="229" y="706"/>
                  </a:cubicBezTo>
                  <a:cubicBezTo>
                    <a:pt x="246" y="739"/>
                    <a:pt x="311" y="739"/>
                    <a:pt x="376" y="739"/>
                  </a:cubicBezTo>
                  <a:cubicBezTo>
                    <a:pt x="392" y="739"/>
                    <a:pt x="425" y="674"/>
                    <a:pt x="409" y="641"/>
                  </a:cubicBezTo>
                  <a:cubicBezTo>
                    <a:pt x="360" y="445"/>
                    <a:pt x="295" y="250"/>
                    <a:pt x="229" y="54"/>
                  </a:cubicBezTo>
                  <a:cubicBezTo>
                    <a:pt x="216" y="27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6335125" y="4117750"/>
              <a:ext cx="15525" cy="14700"/>
            </a:xfrm>
            <a:custGeom>
              <a:avLst/>
              <a:gdLst/>
              <a:ahLst/>
              <a:cxnLst/>
              <a:rect l="l" t="t" r="r" b="b"/>
              <a:pathLst>
                <a:path w="621" h="588" extrusionOk="0">
                  <a:moveTo>
                    <a:pt x="131" y="1"/>
                  </a:moveTo>
                  <a:cubicBezTo>
                    <a:pt x="82" y="1"/>
                    <a:pt x="1" y="82"/>
                    <a:pt x="1" y="115"/>
                  </a:cubicBezTo>
                  <a:cubicBezTo>
                    <a:pt x="17" y="278"/>
                    <a:pt x="441" y="588"/>
                    <a:pt x="621" y="588"/>
                  </a:cubicBezTo>
                  <a:cubicBezTo>
                    <a:pt x="604" y="376"/>
                    <a:pt x="294" y="17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6114150" y="4157300"/>
              <a:ext cx="13875" cy="17550"/>
            </a:xfrm>
            <a:custGeom>
              <a:avLst/>
              <a:gdLst/>
              <a:ahLst/>
              <a:cxnLst/>
              <a:rect l="l" t="t" r="r" b="b"/>
              <a:pathLst>
                <a:path w="555" h="702" extrusionOk="0">
                  <a:moveTo>
                    <a:pt x="425" y="1"/>
                  </a:moveTo>
                  <a:cubicBezTo>
                    <a:pt x="261" y="33"/>
                    <a:pt x="1" y="490"/>
                    <a:pt x="49" y="620"/>
                  </a:cubicBezTo>
                  <a:cubicBezTo>
                    <a:pt x="66" y="653"/>
                    <a:pt x="98" y="702"/>
                    <a:pt x="131" y="702"/>
                  </a:cubicBezTo>
                  <a:cubicBezTo>
                    <a:pt x="164" y="702"/>
                    <a:pt x="229" y="669"/>
                    <a:pt x="261" y="637"/>
                  </a:cubicBezTo>
                  <a:cubicBezTo>
                    <a:pt x="359" y="490"/>
                    <a:pt x="441" y="327"/>
                    <a:pt x="522" y="164"/>
                  </a:cubicBezTo>
                  <a:cubicBezTo>
                    <a:pt x="555" y="131"/>
                    <a:pt x="522" y="66"/>
                    <a:pt x="506" y="33"/>
                  </a:cubicBezTo>
                  <a:cubicBezTo>
                    <a:pt x="490" y="1"/>
                    <a:pt x="441" y="1"/>
                    <a:pt x="42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6507200" y="4082850"/>
              <a:ext cx="18775" cy="12575"/>
            </a:xfrm>
            <a:custGeom>
              <a:avLst/>
              <a:gdLst/>
              <a:ahLst/>
              <a:cxnLst/>
              <a:rect l="l" t="t" r="r" b="b"/>
              <a:pathLst>
                <a:path w="751" h="503" extrusionOk="0">
                  <a:moveTo>
                    <a:pt x="136" y="1"/>
                  </a:moveTo>
                  <a:cubicBezTo>
                    <a:pt x="115" y="1"/>
                    <a:pt x="97" y="4"/>
                    <a:pt x="82" y="11"/>
                  </a:cubicBezTo>
                  <a:cubicBezTo>
                    <a:pt x="49" y="27"/>
                    <a:pt x="0" y="76"/>
                    <a:pt x="0" y="92"/>
                  </a:cubicBezTo>
                  <a:cubicBezTo>
                    <a:pt x="16" y="141"/>
                    <a:pt x="33" y="190"/>
                    <a:pt x="82" y="223"/>
                  </a:cubicBezTo>
                  <a:cubicBezTo>
                    <a:pt x="245" y="320"/>
                    <a:pt x="424" y="402"/>
                    <a:pt x="603" y="484"/>
                  </a:cubicBezTo>
                  <a:cubicBezTo>
                    <a:pt x="617" y="497"/>
                    <a:pt x="634" y="502"/>
                    <a:pt x="652" y="502"/>
                  </a:cubicBezTo>
                  <a:cubicBezTo>
                    <a:pt x="677" y="502"/>
                    <a:pt x="706" y="493"/>
                    <a:pt x="734" y="484"/>
                  </a:cubicBezTo>
                  <a:cubicBezTo>
                    <a:pt x="750" y="467"/>
                    <a:pt x="750" y="418"/>
                    <a:pt x="750" y="402"/>
                  </a:cubicBezTo>
                  <a:cubicBezTo>
                    <a:pt x="706" y="241"/>
                    <a:pt x="320" y="1"/>
                    <a:pt x="136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6044425" y="4496925"/>
              <a:ext cx="9400" cy="19200"/>
            </a:xfrm>
            <a:custGeom>
              <a:avLst/>
              <a:gdLst/>
              <a:ahLst/>
              <a:cxnLst/>
              <a:rect l="l" t="t" r="r" b="b"/>
              <a:pathLst>
                <a:path w="376" h="768" extrusionOk="0">
                  <a:moveTo>
                    <a:pt x="99" y="1"/>
                  </a:moveTo>
                  <a:cubicBezTo>
                    <a:pt x="66" y="50"/>
                    <a:pt x="1" y="115"/>
                    <a:pt x="1" y="164"/>
                  </a:cubicBezTo>
                  <a:cubicBezTo>
                    <a:pt x="33" y="327"/>
                    <a:pt x="82" y="506"/>
                    <a:pt x="148" y="670"/>
                  </a:cubicBezTo>
                  <a:cubicBezTo>
                    <a:pt x="180" y="718"/>
                    <a:pt x="278" y="735"/>
                    <a:pt x="343" y="767"/>
                  </a:cubicBezTo>
                  <a:cubicBezTo>
                    <a:pt x="343" y="702"/>
                    <a:pt x="376" y="637"/>
                    <a:pt x="360" y="572"/>
                  </a:cubicBezTo>
                  <a:cubicBezTo>
                    <a:pt x="360" y="506"/>
                    <a:pt x="343" y="441"/>
                    <a:pt x="327" y="392"/>
                  </a:cubicBezTo>
                  <a:cubicBezTo>
                    <a:pt x="294" y="294"/>
                    <a:pt x="294" y="197"/>
                    <a:pt x="245" y="115"/>
                  </a:cubicBezTo>
                  <a:cubicBezTo>
                    <a:pt x="229" y="66"/>
                    <a:pt x="148" y="33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6077050" y="4651300"/>
              <a:ext cx="13875" cy="16250"/>
            </a:xfrm>
            <a:custGeom>
              <a:avLst/>
              <a:gdLst/>
              <a:ahLst/>
              <a:cxnLst/>
              <a:rect l="l" t="t" r="r" b="b"/>
              <a:pathLst>
                <a:path w="555" h="650" extrusionOk="0">
                  <a:moveTo>
                    <a:pt x="117" y="0"/>
                  </a:moveTo>
                  <a:cubicBezTo>
                    <a:pt x="103" y="0"/>
                    <a:pt x="91" y="2"/>
                    <a:pt x="82" y="7"/>
                  </a:cubicBezTo>
                  <a:cubicBezTo>
                    <a:pt x="49" y="39"/>
                    <a:pt x="0" y="121"/>
                    <a:pt x="17" y="137"/>
                  </a:cubicBezTo>
                  <a:cubicBezTo>
                    <a:pt x="131" y="300"/>
                    <a:pt x="261" y="480"/>
                    <a:pt x="392" y="643"/>
                  </a:cubicBezTo>
                  <a:cubicBezTo>
                    <a:pt x="397" y="648"/>
                    <a:pt x="407" y="650"/>
                    <a:pt x="420" y="650"/>
                  </a:cubicBezTo>
                  <a:cubicBezTo>
                    <a:pt x="452" y="650"/>
                    <a:pt x="499" y="638"/>
                    <a:pt x="522" y="627"/>
                  </a:cubicBezTo>
                  <a:cubicBezTo>
                    <a:pt x="555" y="610"/>
                    <a:pt x="539" y="545"/>
                    <a:pt x="539" y="512"/>
                  </a:cubicBezTo>
                  <a:cubicBezTo>
                    <a:pt x="441" y="349"/>
                    <a:pt x="327" y="186"/>
                    <a:pt x="212" y="39"/>
                  </a:cubicBezTo>
                  <a:cubicBezTo>
                    <a:pt x="200" y="16"/>
                    <a:pt x="154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6214050" y="4610275"/>
              <a:ext cx="15925" cy="15625"/>
            </a:xfrm>
            <a:custGeom>
              <a:avLst/>
              <a:gdLst/>
              <a:ahLst/>
              <a:cxnLst/>
              <a:rect l="l" t="t" r="r" b="b"/>
              <a:pathLst>
                <a:path w="637" h="625" extrusionOk="0">
                  <a:moveTo>
                    <a:pt x="49" y="1"/>
                  </a:moveTo>
                  <a:cubicBezTo>
                    <a:pt x="33" y="99"/>
                    <a:pt x="0" y="164"/>
                    <a:pt x="0" y="229"/>
                  </a:cubicBezTo>
                  <a:cubicBezTo>
                    <a:pt x="49" y="392"/>
                    <a:pt x="343" y="620"/>
                    <a:pt x="506" y="620"/>
                  </a:cubicBezTo>
                  <a:cubicBezTo>
                    <a:pt x="515" y="624"/>
                    <a:pt x="524" y="625"/>
                    <a:pt x="532" y="625"/>
                  </a:cubicBezTo>
                  <a:cubicBezTo>
                    <a:pt x="568" y="625"/>
                    <a:pt x="597" y="601"/>
                    <a:pt x="636" y="588"/>
                  </a:cubicBezTo>
                  <a:cubicBezTo>
                    <a:pt x="620" y="539"/>
                    <a:pt x="604" y="490"/>
                    <a:pt x="587" y="457"/>
                  </a:cubicBezTo>
                  <a:cubicBezTo>
                    <a:pt x="457" y="327"/>
                    <a:pt x="343" y="213"/>
                    <a:pt x="212" y="99"/>
                  </a:cubicBezTo>
                  <a:cubicBezTo>
                    <a:pt x="180" y="66"/>
                    <a:pt x="131" y="50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6241350" y="4609525"/>
              <a:ext cx="17575" cy="11800"/>
            </a:xfrm>
            <a:custGeom>
              <a:avLst/>
              <a:gdLst/>
              <a:ahLst/>
              <a:cxnLst/>
              <a:rect l="l" t="t" r="r" b="b"/>
              <a:pathLst>
                <a:path w="703" h="472" extrusionOk="0">
                  <a:moveTo>
                    <a:pt x="110" y="0"/>
                  </a:moveTo>
                  <a:cubicBezTo>
                    <a:pt x="78" y="0"/>
                    <a:pt x="40" y="19"/>
                    <a:pt x="17" y="31"/>
                  </a:cubicBezTo>
                  <a:cubicBezTo>
                    <a:pt x="1" y="63"/>
                    <a:pt x="1" y="129"/>
                    <a:pt x="1" y="177"/>
                  </a:cubicBezTo>
                  <a:cubicBezTo>
                    <a:pt x="49" y="347"/>
                    <a:pt x="259" y="471"/>
                    <a:pt x="477" y="471"/>
                  </a:cubicBezTo>
                  <a:cubicBezTo>
                    <a:pt x="553" y="471"/>
                    <a:pt x="630" y="456"/>
                    <a:pt x="702" y="422"/>
                  </a:cubicBezTo>
                  <a:cubicBezTo>
                    <a:pt x="506" y="259"/>
                    <a:pt x="327" y="129"/>
                    <a:pt x="148" y="14"/>
                  </a:cubicBezTo>
                  <a:cubicBezTo>
                    <a:pt x="137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6391800" y="4227025"/>
              <a:ext cx="7375" cy="19600"/>
            </a:xfrm>
            <a:custGeom>
              <a:avLst/>
              <a:gdLst/>
              <a:ahLst/>
              <a:cxnLst/>
              <a:rect l="l" t="t" r="r" b="b"/>
              <a:pathLst>
                <a:path w="295" h="784" extrusionOk="0">
                  <a:moveTo>
                    <a:pt x="115" y="1"/>
                  </a:moveTo>
                  <a:cubicBezTo>
                    <a:pt x="82" y="66"/>
                    <a:pt x="17" y="115"/>
                    <a:pt x="17" y="180"/>
                  </a:cubicBezTo>
                  <a:cubicBezTo>
                    <a:pt x="1" y="327"/>
                    <a:pt x="1" y="473"/>
                    <a:pt x="1" y="620"/>
                  </a:cubicBezTo>
                  <a:cubicBezTo>
                    <a:pt x="17" y="669"/>
                    <a:pt x="66" y="734"/>
                    <a:pt x="99" y="783"/>
                  </a:cubicBezTo>
                  <a:cubicBezTo>
                    <a:pt x="147" y="734"/>
                    <a:pt x="229" y="702"/>
                    <a:pt x="229" y="653"/>
                  </a:cubicBezTo>
                  <a:cubicBezTo>
                    <a:pt x="262" y="490"/>
                    <a:pt x="278" y="327"/>
                    <a:pt x="294" y="147"/>
                  </a:cubicBezTo>
                  <a:cubicBezTo>
                    <a:pt x="229" y="82"/>
                    <a:pt x="180" y="49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6322075" y="4071625"/>
              <a:ext cx="21225" cy="8750"/>
            </a:xfrm>
            <a:custGeom>
              <a:avLst/>
              <a:gdLst/>
              <a:ahLst/>
              <a:cxnLst/>
              <a:rect l="l" t="t" r="r" b="b"/>
              <a:pathLst>
                <a:path w="849" h="350" extrusionOk="0">
                  <a:moveTo>
                    <a:pt x="774" y="0"/>
                  </a:moveTo>
                  <a:cubicBezTo>
                    <a:pt x="772" y="0"/>
                    <a:pt x="769" y="1"/>
                    <a:pt x="767" y="3"/>
                  </a:cubicBezTo>
                  <a:cubicBezTo>
                    <a:pt x="523" y="52"/>
                    <a:pt x="278" y="117"/>
                    <a:pt x="34" y="182"/>
                  </a:cubicBezTo>
                  <a:cubicBezTo>
                    <a:pt x="17" y="199"/>
                    <a:pt x="1" y="264"/>
                    <a:pt x="1" y="313"/>
                  </a:cubicBezTo>
                  <a:cubicBezTo>
                    <a:pt x="27" y="326"/>
                    <a:pt x="64" y="350"/>
                    <a:pt x="103" y="350"/>
                  </a:cubicBezTo>
                  <a:cubicBezTo>
                    <a:pt x="113" y="350"/>
                    <a:pt x="122" y="349"/>
                    <a:pt x="131" y="345"/>
                  </a:cubicBezTo>
                  <a:cubicBezTo>
                    <a:pt x="229" y="329"/>
                    <a:pt x="343" y="296"/>
                    <a:pt x="458" y="280"/>
                  </a:cubicBezTo>
                  <a:cubicBezTo>
                    <a:pt x="555" y="248"/>
                    <a:pt x="670" y="231"/>
                    <a:pt x="784" y="199"/>
                  </a:cubicBezTo>
                  <a:cubicBezTo>
                    <a:pt x="816" y="182"/>
                    <a:pt x="849" y="133"/>
                    <a:pt x="849" y="84"/>
                  </a:cubicBezTo>
                  <a:cubicBezTo>
                    <a:pt x="849" y="55"/>
                    <a:pt x="797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6192025" y="4610675"/>
              <a:ext cx="13475" cy="16750"/>
            </a:xfrm>
            <a:custGeom>
              <a:avLst/>
              <a:gdLst/>
              <a:ahLst/>
              <a:cxnLst/>
              <a:rect l="l" t="t" r="r" b="b"/>
              <a:pathLst>
                <a:path w="539" h="670" extrusionOk="0">
                  <a:moveTo>
                    <a:pt x="115" y="1"/>
                  </a:moveTo>
                  <a:cubicBezTo>
                    <a:pt x="82" y="50"/>
                    <a:pt x="49" y="115"/>
                    <a:pt x="0" y="180"/>
                  </a:cubicBezTo>
                  <a:cubicBezTo>
                    <a:pt x="131" y="360"/>
                    <a:pt x="229" y="507"/>
                    <a:pt x="359" y="637"/>
                  </a:cubicBezTo>
                  <a:cubicBezTo>
                    <a:pt x="392" y="670"/>
                    <a:pt x="473" y="670"/>
                    <a:pt x="522" y="670"/>
                  </a:cubicBezTo>
                  <a:cubicBezTo>
                    <a:pt x="522" y="621"/>
                    <a:pt x="539" y="555"/>
                    <a:pt x="506" y="507"/>
                  </a:cubicBezTo>
                  <a:cubicBezTo>
                    <a:pt x="441" y="360"/>
                    <a:pt x="359" y="213"/>
                    <a:pt x="278" y="83"/>
                  </a:cubicBezTo>
                  <a:cubicBezTo>
                    <a:pt x="245" y="34"/>
                    <a:pt x="164" y="17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6617275" y="4320225"/>
              <a:ext cx="9000" cy="20175"/>
            </a:xfrm>
            <a:custGeom>
              <a:avLst/>
              <a:gdLst/>
              <a:ahLst/>
              <a:cxnLst/>
              <a:rect l="l" t="t" r="r" b="b"/>
              <a:pathLst>
                <a:path w="360" h="807" extrusionOk="0">
                  <a:moveTo>
                    <a:pt x="114" y="0"/>
                  </a:moveTo>
                  <a:cubicBezTo>
                    <a:pt x="102" y="0"/>
                    <a:pt x="91" y="2"/>
                    <a:pt x="82" y="7"/>
                  </a:cubicBezTo>
                  <a:cubicBezTo>
                    <a:pt x="49" y="24"/>
                    <a:pt x="0" y="89"/>
                    <a:pt x="0" y="105"/>
                  </a:cubicBezTo>
                  <a:cubicBezTo>
                    <a:pt x="49" y="333"/>
                    <a:pt x="98" y="545"/>
                    <a:pt x="163" y="806"/>
                  </a:cubicBezTo>
                  <a:cubicBezTo>
                    <a:pt x="359" y="594"/>
                    <a:pt x="343" y="138"/>
                    <a:pt x="196" y="24"/>
                  </a:cubicBezTo>
                  <a:cubicBezTo>
                    <a:pt x="173" y="12"/>
                    <a:pt x="142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6104775" y="4501425"/>
              <a:ext cx="8175" cy="17150"/>
            </a:xfrm>
            <a:custGeom>
              <a:avLst/>
              <a:gdLst/>
              <a:ahLst/>
              <a:cxnLst/>
              <a:rect l="l" t="t" r="r" b="b"/>
              <a:pathLst>
                <a:path w="327" h="686" extrusionOk="0">
                  <a:moveTo>
                    <a:pt x="98" y="0"/>
                  </a:moveTo>
                  <a:cubicBezTo>
                    <a:pt x="66" y="65"/>
                    <a:pt x="0" y="131"/>
                    <a:pt x="0" y="196"/>
                  </a:cubicBezTo>
                  <a:cubicBezTo>
                    <a:pt x="17" y="310"/>
                    <a:pt x="49" y="441"/>
                    <a:pt x="98" y="538"/>
                  </a:cubicBezTo>
                  <a:cubicBezTo>
                    <a:pt x="131" y="604"/>
                    <a:pt x="212" y="636"/>
                    <a:pt x="278" y="685"/>
                  </a:cubicBezTo>
                  <a:cubicBezTo>
                    <a:pt x="294" y="604"/>
                    <a:pt x="327" y="538"/>
                    <a:pt x="327" y="457"/>
                  </a:cubicBezTo>
                  <a:cubicBezTo>
                    <a:pt x="327" y="424"/>
                    <a:pt x="310" y="375"/>
                    <a:pt x="294" y="326"/>
                  </a:cubicBezTo>
                  <a:cubicBezTo>
                    <a:pt x="294" y="261"/>
                    <a:pt x="294" y="196"/>
                    <a:pt x="261" y="163"/>
                  </a:cubicBezTo>
                  <a:cubicBezTo>
                    <a:pt x="229" y="98"/>
                    <a:pt x="163" y="49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973075" y="4350150"/>
              <a:ext cx="9000" cy="15975"/>
            </a:xfrm>
            <a:custGeom>
              <a:avLst/>
              <a:gdLst/>
              <a:ahLst/>
              <a:cxnLst/>
              <a:rect l="l" t="t" r="r" b="b"/>
              <a:pathLst>
                <a:path w="360" h="639" extrusionOk="0">
                  <a:moveTo>
                    <a:pt x="262" y="1"/>
                  </a:moveTo>
                  <a:cubicBezTo>
                    <a:pt x="213" y="33"/>
                    <a:pt x="115" y="50"/>
                    <a:pt x="99" y="99"/>
                  </a:cubicBezTo>
                  <a:cubicBezTo>
                    <a:pt x="50" y="229"/>
                    <a:pt x="33" y="376"/>
                    <a:pt x="1" y="523"/>
                  </a:cubicBezTo>
                  <a:cubicBezTo>
                    <a:pt x="66" y="572"/>
                    <a:pt x="115" y="637"/>
                    <a:pt x="164" y="637"/>
                  </a:cubicBezTo>
                  <a:cubicBezTo>
                    <a:pt x="167" y="638"/>
                    <a:pt x="170" y="639"/>
                    <a:pt x="173" y="639"/>
                  </a:cubicBezTo>
                  <a:cubicBezTo>
                    <a:pt x="208" y="639"/>
                    <a:pt x="263" y="567"/>
                    <a:pt x="278" y="523"/>
                  </a:cubicBezTo>
                  <a:cubicBezTo>
                    <a:pt x="311" y="408"/>
                    <a:pt x="343" y="294"/>
                    <a:pt x="343" y="180"/>
                  </a:cubicBezTo>
                  <a:cubicBezTo>
                    <a:pt x="360" y="115"/>
                    <a:pt x="294" y="66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6003250" y="4410100"/>
              <a:ext cx="9000" cy="16325"/>
            </a:xfrm>
            <a:custGeom>
              <a:avLst/>
              <a:gdLst/>
              <a:ahLst/>
              <a:cxnLst/>
              <a:rect l="l" t="t" r="r" b="b"/>
              <a:pathLst>
                <a:path w="360" h="653" extrusionOk="0">
                  <a:moveTo>
                    <a:pt x="115" y="0"/>
                  </a:moveTo>
                  <a:cubicBezTo>
                    <a:pt x="82" y="0"/>
                    <a:pt x="1" y="82"/>
                    <a:pt x="1" y="131"/>
                  </a:cubicBezTo>
                  <a:cubicBezTo>
                    <a:pt x="1" y="310"/>
                    <a:pt x="17" y="506"/>
                    <a:pt x="196" y="604"/>
                  </a:cubicBezTo>
                  <a:cubicBezTo>
                    <a:pt x="245" y="636"/>
                    <a:pt x="294" y="636"/>
                    <a:pt x="343" y="652"/>
                  </a:cubicBezTo>
                  <a:cubicBezTo>
                    <a:pt x="343" y="587"/>
                    <a:pt x="359" y="538"/>
                    <a:pt x="343" y="489"/>
                  </a:cubicBezTo>
                  <a:cubicBezTo>
                    <a:pt x="343" y="408"/>
                    <a:pt x="310" y="343"/>
                    <a:pt x="294" y="310"/>
                  </a:cubicBezTo>
                  <a:cubicBezTo>
                    <a:pt x="278" y="228"/>
                    <a:pt x="294" y="163"/>
                    <a:pt x="262" y="114"/>
                  </a:cubicBezTo>
                  <a:cubicBezTo>
                    <a:pt x="229" y="65"/>
                    <a:pt x="164" y="16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6176950" y="4188300"/>
              <a:ext cx="8975" cy="16800"/>
            </a:xfrm>
            <a:custGeom>
              <a:avLst/>
              <a:gdLst/>
              <a:ahLst/>
              <a:cxnLst/>
              <a:rect l="l" t="t" r="r" b="b"/>
              <a:pathLst>
                <a:path w="359" h="672" extrusionOk="0">
                  <a:moveTo>
                    <a:pt x="294" y="0"/>
                  </a:moveTo>
                  <a:cubicBezTo>
                    <a:pt x="245" y="33"/>
                    <a:pt x="147" y="33"/>
                    <a:pt x="147" y="65"/>
                  </a:cubicBezTo>
                  <a:cubicBezTo>
                    <a:pt x="82" y="229"/>
                    <a:pt x="49" y="392"/>
                    <a:pt x="0" y="555"/>
                  </a:cubicBezTo>
                  <a:cubicBezTo>
                    <a:pt x="49" y="620"/>
                    <a:pt x="82" y="669"/>
                    <a:pt x="114" y="669"/>
                  </a:cubicBezTo>
                  <a:cubicBezTo>
                    <a:pt x="118" y="671"/>
                    <a:pt x="121" y="671"/>
                    <a:pt x="125" y="671"/>
                  </a:cubicBezTo>
                  <a:cubicBezTo>
                    <a:pt x="157" y="671"/>
                    <a:pt x="198" y="616"/>
                    <a:pt x="212" y="587"/>
                  </a:cubicBezTo>
                  <a:cubicBezTo>
                    <a:pt x="261" y="441"/>
                    <a:pt x="310" y="310"/>
                    <a:pt x="343" y="163"/>
                  </a:cubicBezTo>
                  <a:cubicBezTo>
                    <a:pt x="359" y="114"/>
                    <a:pt x="310" y="49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6060325" y="4250275"/>
              <a:ext cx="8600" cy="16725"/>
            </a:xfrm>
            <a:custGeom>
              <a:avLst/>
              <a:gdLst/>
              <a:ahLst/>
              <a:cxnLst/>
              <a:rect l="l" t="t" r="r" b="b"/>
              <a:pathLst>
                <a:path w="344" h="669" extrusionOk="0">
                  <a:moveTo>
                    <a:pt x="278" y="0"/>
                  </a:moveTo>
                  <a:cubicBezTo>
                    <a:pt x="213" y="33"/>
                    <a:pt x="131" y="49"/>
                    <a:pt x="115" y="98"/>
                  </a:cubicBezTo>
                  <a:cubicBezTo>
                    <a:pt x="66" y="228"/>
                    <a:pt x="33" y="375"/>
                    <a:pt x="1" y="522"/>
                  </a:cubicBezTo>
                  <a:cubicBezTo>
                    <a:pt x="50" y="571"/>
                    <a:pt x="99" y="620"/>
                    <a:pt x="131" y="669"/>
                  </a:cubicBezTo>
                  <a:cubicBezTo>
                    <a:pt x="180" y="620"/>
                    <a:pt x="229" y="587"/>
                    <a:pt x="245" y="555"/>
                  </a:cubicBezTo>
                  <a:cubicBezTo>
                    <a:pt x="278" y="424"/>
                    <a:pt x="327" y="294"/>
                    <a:pt x="343" y="163"/>
                  </a:cubicBezTo>
                  <a:cubicBezTo>
                    <a:pt x="343" y="114"/>
                    <a:pt x="294" y="49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6490075" y="4237625"/>
              <a:ext cx="8575" cy="15100"/>
            </a:xfrm>
            <a:custGeom>
              <a:avLst/>
              <a:gdLst/>
              <a:ahLst/>
              <a:cxnLst/>
              <a:rect l="l" t="t" r="r" b="b"/>
              <a:pathLst>
                <a:path w="343" h="604" extrusionOk="0">
                  <a:moveTo>
                    <a:pt x="65" y="1"/>
                  </a:moveTo>
                  <a:cubicBezTo>
                    <a:pt x="49" y="1"/>
                    <a:pt x="16" y="82"/>
                    <a:pt x="0" y="131"/>
                  </a:cubicBezTo>
                  <a:cubicBezTo>
                    <a:pt x="0" y="180"/>
                    <a:pt x="33" y="229"/>
                    <a:pt x="33" y="261"/>
                  </a:cubicBezTo>
                  <a:cubicBezTo>
                    <a:pt x="65" y="359"/>
                    <a:pt x="82" y="441"/>
                    <a:pt x="131" y="506"/>
                  </a:cubicBezTo>
                  <a:cubicBezTo>
                    <a:pt x="147" y="555"/>
                    <a:pt x="212" y="571"/>
                    <a:pt x="245" y="604"/>
                  </a:cubicBezTo>
                  <a:cubicBezTo>
                    <a:pt x="277" y="555"/>
                    <a:pt x="343" y="506"/>
                    <a:pt x="326" y="457"/>
                  </a:cubicBezTo>
                  <a:cubicBezTo>
                    <a:pt x="310" y="327"/>
                    <a:pt x="277" y="180"/>
                    <a:pt x="212" y="66"/>
                  </a:cubicBezTo>
                  <a:cubicBezTo>
                    <a:pt x="212" y="17"/>
                    <a:pt x="114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6547950" y="4110800"/>
              <a:ext cx="13900" cy="11475"/>
            </a:xfrm>
            <a:custGeom>
              <a:avLst/>
              <a:gdLst/>
              <a:ahLst/>
              <a:cxnLst/>
              <a:rect l="l" t="t" r="r" b="b"/>
              <a:pathLst>
                <a:path w="556" h="459" extrusionOk="0">
                  <a:moveTo>
                    <a:pt x="118" y="1"/>
                  </a:moveTo>
                  <a:cubicBezTo>
                    <a:pt x="111" y="1"/>
                    <a:pt x="105" y="1"/>
                    <a:pt x="99" y="2"/>
                  </a:cubicBezTo>
                  <a:cubicBezTo>
                    <a:pt x="66" y="2"/>
                    <a:pt x="1" y="132"/>
                    <a:pt x="1" y="148"/>
                  </a:cubicBezTo>
                  <a:cubicBezTo>
                    <a:pt x="164" y="295"/>
                    <a:pt x="327" y="426"/>
                    <a:pt x="555" y="458"/>
                  </a:cubicBezTo>
                  <a:cubicBezTo>
                    <a:pt x="540" y="237"/>
                    <a:pt x="310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6552850" y="4559550"/>
              <a:ext cx="10225" cy="13250"/>
            </a:xfrm>
            <a:custGeom>
              <a:avLst/>
              <a:gdLst/>
              <a:ahLst/>
              <a:cxnLst/>
              <a:rect l="l" t="t" r="r" b="b"/>
              <a:pathLst>
                <a:path w="409" h="530" extrusionOk="0">
                  <a:moveTo>
                    <a:pt x="299" y="1"/>
                  </a:moveTo>
                  <a:cubicBezTo>
                    <a:pt x="255" y="1"/>
                    <a:pt x="208" y="16"/>
                    <a:pt x="196" y="40"/>
                  </a:cubicBezTo>
                  <a:cubicBezTo>
                    <a:pt x="82" y="170"/>
                    <a:pt x="1" y="317"/>
                    <a:pt x="66" y="529"/>
                  </a:cubicBezTo>
                  <a:cubicBezTo>
                    <a:pt x="245" y="464"/>
                    <a:pt x="408" y="268"/>
                    <a:pt x="408" y="122"/>
                  </a:cubicBezTo>
                  <a:cubicBezTo>
                    <a:pt x="392" y="73"/>
                    <a:pt x="376" y="7"/>
                    <a:pt x="343" y="7"/>
                  </a:cubicBezTo>
                  <a:cubicBezTo>
                    <a:pt x="330" y="3"/>
                    <a:pt x="315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960025" y="4352425"/>
              <a:ext cx="10225" cy="14075"/>
            </a:xfrm>
            <a:custGeom>
              <a:avLst/>
              <a:gdLst/>
              <a:ahLst/>
              <a:cxnLst/>
              <a:rect l="l" t="t" r="r" b="b"/>
              <a:pathLst>
                <a:path w="409" h="563" extrusionOk="0">
                  <a:moveTo>
                    <a:pt x="251" y="1"/>
                  </a:moveTo>
                  <a:cubicBezTo>
                    <a:pt x="233" y="1"/>
                    <a:pt x="216" y="3"/>
                    <a:pt x="197" y="8"/>
                  </a:cubicBezTo>
                  <a:cubicBezTo>
                    <a:pt x="82" y="24"/>
                    <a:pt x="1" y="269"/>
                    <a:pt x="66" y="432"/>
                  </a:cubicBezTo>
                  <a:cubicBezTo>
                    <a:pt x="82" y="481"/>
                    <a:pt x="164" y="513"/>
                    <a:pt x="213" y="562"/>
                  </a:cubicBezTo>
                  <a:cubicBezTo>
                    <a:pt x="262" y="415"/>
                    <a:pt x="311" y="269"/>
                    <a:pt x="409" y="24"/>
                  </a:cubicBezTo>
                  <a:cubicBezTo>
                    <a:pt x="339" y="12"/>
                    <a:pt x="295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6078675" y="4609475"/>
              <a:ext cx="12250" cy="12750"/>
            </a:xfrm>
            <a:custGeom>
              <a:avLst/>
              <a:gdLst/>
              <a:ahLst/>
              <a:cxnLst/>
              <a:rect l="l" t="t" r="r" b="b"/>
              <a:pathLst>
                <a:path w="490" h="510" extrusionOk="0">
                  <a:moveTo>
                    <a:pt x="82" y="0"/>
                  </a:moveTo>
                  <a:cubicBezTo>
                    <a:pt x="50" y="65"/>
                    <a:pt x="1" y="147"/>
                    <a:pt x="17" y="196"/>
                  </a:cubicBezTo>
                  <a:cubicBezTo>
                    <a:pt x="32" y="346"/>
                    <a:pt x="185" y="509"/>
                    <a:pt x="285" y="509"/>
                  </a:cubicBezTo>
                  <a:cubicBezTo>
                    <a:pt x="294" y="509"/>
                    <a:pt x="303" y="508"/>
                    <a:pt x="311" y="506"/>
                  </a:cubicBezTo>
                  <a:cubicBezTo>
                    <a:pt x="359" y="489"/>
                    <a:pt x="408" y="440"/>
                    <a:pt x="490" y="391"/>
                  </a:cubicBezTo>
                  <a:cubicBezTo>
                    <a:pt x="294" y="212"/>
                    <a:pt x="196" y="114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6603000" y="4501425"/>
              <a:ext cx="6550" cy="15100"/>
            </a:xfrm>
            <a:custGeom>
              <a:avLst/>
              <a:gdLst/>
              <a:ahLst/>
              <a:cxnLst/>
              <a:rect l="l" t="t" r="r" b="b"/>
              <a:pathLst>
                <a:path w="262" h="604" extrusionOk="0">
                  <a:moveTo>
                    <a:pt x="131" y="0"/>
                  </a:moveTo>
                  <a:cubicBezTo>
                    <a:pt x="98" y="49"/>
                    <a:pt x="33" y="82"/>
                    <a:pt x="17" y="131"/>
                  </a:cubicBezTo>
                  <a:cubicBezTo>
                    <a:pt x="1" y="245"/>
                    <a:pt x="17" y="359"/>
                    <a:pt x="33" y="490"/>
                  </a:cubicBezTo>
                  <a:cubicBezTo>
                    <a:pt x="66" y="522"/>
                    <a:pt x="98" y="555"/>
                    <a:pt x="131" y="604"/>
                  </a:cubicBezTo>
                  <a:cubicBezTo>
                    <a:pt x="164" y="555"/>
                    <a:pt x="229" y="522"/>
                    <a:pt x="229" y="473"/>
                  </a:cubicBezTo>
                  <a:cubicBezTo>
                    <a:pt x="245" y="359"/>
                    <a:pt x="262" y="245"/>
                    <a:pt x="262" y="114"/>
                  </a:cubicBezTo>
                  <a:cubicBezTo>
                    <a:pt x="245" y="82"/>
                    <a:pt x="180" y="49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6369800" y="4236750"/>
              <a:ext cx="6950" cy="14350"/>
            </a:xfrm>
            <a:custGeom>
              <a:avLst/>
              <a:gdLst/>
              <a:ahLst/>
              <a:cxnLst/>
              <a:rect l="l" t="t" r="r" b="b"/>
              <a:pathLst>
                <a:path w="278" h="574" extrusionOk="0">
                  <a:moveTo>
                    <a:pt x="103" y="0"/>
                  </a:moveTo>
                  <a:cubicBezTo>
                    <a:pt x="68" y="0"/>
                    <a:pt x="16" y="55"/>
                    <a:pt x="16" y="84"/>
                  </a:cubicBezTo>
                  <a:cubicBezTo>
                    <a:pt x="0" y="231"/>
                    <a:pt x="0" y="394"/>
                    <a:pt x="0" y="574"/>
                  </a:cubicBezTo>
                  <a:cubicBezTo>
                    <a:pt x="179" y="460"/>
                    <a:pt x="277" y="231"/>
                    <a:pt x="212" y="84"/>
                  </a:cubicBezTo>
                  <a:cubicBezTo>
                    <a:pt x="196" y="52"/>
                    <a:pt x="147" y="3"/>
                    <a:pt x="114" y="3"/>
                  </a:cubicBezTo>
                  <a:cubicBezTo>
                    <a:pt x="111" y="1"/>
                    <a:pt x="107" y="0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6563050" y="4247825"/>
              <a:ext cx="8575" cy="11425"/>
            </a:xfrm>
            <a:custGeom>
              <a:avLst/>
              <a:gdLst/>
              <a:ahLst/>
              <a:cxnLst/>
              <a:rect l="l" t="t" r="r" b="b"/>
              <a:pathLst>
                <a:path w="343" h="457" extrusionOk="0">
                  <a:moveTo>
                    <a:pt x="98" y="0"/>
                  </a:moveTo>
                  <a:cubicBezTo>
                    <a:pt x="66" y="65"/>
                    <a:pt x="0" y="147"/>
                    <a:pt x="33" y="196"/>
                  </a:cubicBezTo>
                  <a:cubicBezTo>
                    <a:pt x="66" y="294"/>
                    <a:pt x="163" y="375"/>
                    <a:pt x="229" y="457"/>
                  </a:cubicBezTo>
                  <a:cubicBezTo>
                    <a:pt x="260" y="378"/>
                    <a:pt x="292" y="299"/>
                    <a:pt x="338" y="176"/>
                  </a:cubicBezTo>
                  <a:lnTo>
                    <a:pt x="338" y="176"/>
                  </a:lnTo>
                  <a:cubicBezTo>
                    <a:pt x="340" y="177"/>
                    <a:pt x="341" y="178"/>
                    <a:pt x="343" y="180"/>
                  </a:cubicBezTo>
                  <a:lnTo>
                    <a:pt x="343" y="163"/>
                  </a:lnTo>
                  <a:cubicBezTo>
                    <a:pt x="341" y="168"/>
                    <a:pt x="340" y="172"/>
                    <a:pt x="338" y="176"/>
                  </a:cubicBezTo>
                  <a:lnTo>
                    <a:pt x="338" y="176"/>
                  </a:lnTo>
                  <a:cubicBezTo>
                    <a:pt x="242" y="97"/>
                    <a:pt x="162" y="48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6348175" y="4246200"/>
              <a:ext cx="8175" cy="10625"/>
            </a:xfrm>
            <a:custGeom>
              <a:avLst/>
              <a:gdLst/>
              <a:ahLst/>
              <a:cxnLst/>
              <a:rect l="l" t="t" r="r" b="b"/>
              <a:pathLst>
                <a:path w="327" h="425" extrusionOk="0">
                  <a:moveTo>
                    <a:pt x="131" y="0"/>
                  </a:moveTo>
                  <a:cubicBezTo>
                    <a:pt x="82" y="114"/>
                    <a:pt x="33" y="228"/>
                    <a:pt x="1" y="359"/>
                  </a:cubicBezTo>
                  <a:cubicBezTo>
                    <a:pt x="1" y="359"/>
                    <a:pt x="115" y="424"/>
                    <a:pt x="115" y="424"/>
                  </a:cubicBezTo>
                  <a:cubicBezTo>
                    <a:pt x="180" y="326"/>
                    <a:pt x="245" y="228"/>
                    <a:pt x="327" y="98"/>
                  </a:cubicBezTo>
                  <a:cubicBezTo>
                    <a:pt x="229" y="49"/>
                    <a:pt x="180" y="33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6536125" y="4126725"/>
              <a:ext cx="7775" cy="9000"/>
            </a:xfrm>
            <a:custGeom>
              <a:avLst/>
              <a:gdLst/>
              <a:ahLst/>
              <a:cxnLst/>
              <a:rect l="l" t="t" r="r" b="b"/>
              <a:pathLst>
                <a:path w="311" h="360" extrusionOk="0">
                  <a:moveTo>
                    <a:pt x="99" y="1"/>
                  </a:moveTo>
                  <a:cubicBezTo>
                    <a:pt x="82" y="1"/>
                    <a:pt x="1" y="66"/>
                    <a:pt x="1" y="98"/>
                  </a:cubicBezTo>
                  <a:cubicBezTo>
                    <a:pt x="17" y="262"/>
                    <a:pt x="99" y="359"/>
                    <a:pt x="311" y="359"/>
                  </a:cubicBezTo>
                  <a:cubicBezTo>
                    <a:pt x="311" y="180"/>
                    <a:pt x="262" y="50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6320050" y="3855600"/>
              <a:ext cx="31000" cy="75050"/>
            </a:xfrm>
            <a:custGeom>
              <a:avLst/>
              <a:gdLst/>
              <a:ahLst/>
              <a:cxnLst/>
              <a:rect l="l" t="t" r="r" b="b"/>
              <a:pathLst>
                <a:path w="1240" h="3002" extrusionOk="0">
                  <a:moveTo>
                    <a:pt x="66" y="0"/>
                  </a:moveTo>
                  <a:lnTo>
                    <a:pt x="0" y="66"/>
                  </a:lnTo>
                  <a:cubicBezTo>
                    <a:pt x="33" y="114"/>
                    <a:pt x="66" y="163"/>
                    <a:pt x="98" y="229"/>
                  </a:cubicBezTo>
                  <a:cubicBezTo>
                    <a:pt x="180" y="375"/>
                    <a:pt x="294" y="522"/>
                    <a:pt x="359" y="685"/>
                  </a:cubicBezTo>
                  <a:cubicBezTo>
                    <a:pt x="506" y="1191"/>
                    <a:pt x="636" y="1696"/>
                    <a:pt x="783" y="2202"/>
                  </a:cubicBezTo>
                  <a:cubicBezTo>
                    <a:pt x="848" y="2430"/>
                    <a:pt x="930" y="2642"/>
                    <a:pt x="1028" y="2854"/>
                  </a:cubicBezTo>
                  <a:cubicBezTo>
                    <a:pt x="1044" y="2920"/>
                    <a:pt x="1142" y="2952"/>
                    <a:pt x="1207" y="3001"/>
                  </a:cubicBezTo>
                  <a:cubicBezTo>
                    <a:pt x="1224" y="2920"/>
                    <a:pt x="1240" y="2838"/>
                    <a:pt x="1224" y="2773"/>
                  </a:cubicBezTo>
                  <a:cubicBezTo>
                    <a:pt x="1175" y="2593"/>
                    <a:pt x="1109" y="2430"/>
                    <a:pt x="1060" y="2251"/>
                  </a:cubicBezTo>
                  <a:cubicBezTo>
                    <a:pt x="946" y="1860"/>
                    <a:pt x="865" y="1468"/>
                    <a:pt x="718" y="1077"/>
                  </a:cubicBezTo>
                  <a:cubicBezTo>
                    <a:pt x="604" y="767"/>
                    <a:pt x="424" y="457"/>
                    <a:pt x="261" y="163"/>
                  </a:cubicBezTo>
                  <a:cubicBezTo>
                    <a:pt x="229" y="82"/>
                    <a:pt x="131" y="49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6555700" y="3893225"/>
              <a:ext cx="78300" cy="12650"/>
            </a:xfrm>
            <a:custGeom>
              <a:avLst/>
              <a:gdLst/>
              <a:ahLst/>
              <a:cxnLst/>
              <a:rect l="l" t="t" r="r" b="b"/>
              <a:pathLst>
                <a:path w="3132" h="506" extrusionOk="0">
                  <a:moveTo>
                    <a:pt x="1908" y="0"/>
                  </a:moveTo>
                  <a:cubicBezTo>
                    <a:pt x="1337" y="0"/>
                    <a:pt x="779" y="98"/>
                    <a:pt x="229" y="289"/>
                  </a:cubicBezTo>
                  <a:cubicBezTo>
                    <a:pt x="131" y="322"/>
                    <a:pt x="66" y="403"/>
                    <a:pt x="1" y="469"/>
                  </a:cubicBezTo>
                  <a:cubicBezTo>
                    <a:pt x="67" y="482"/>
                    <a:pt x="154" y="506"/>
                    <a:pt x="228" y="506"/>
                  </a:cubicBezTo>
                  <a:cubicBezTo>
                    <a:pt x="246" y="506"/>
                    <a:pt x="262" y="504"/>
                    <a:pt x="278" y="501"/>
                  </a:cubicBezTo>
                  <a:cubicBezTo>
                    <a:pt x="848" y="315"/>
                    <a:pt x="1425" y="239"/>
                    <a:pt x="2010" y="239"/>
                  </a:cubicBezTo>
                  <a:cubicBezTo>
                    <a:pt x="2295" y="239"/>
                    <a:pt x="2582" y="257"/>
                    <a:pt x="2871" y="289"/>
                  </a:cubicBezTo>
                  <a:cubicBezTo>
                    <a:pt x="2898" y="295"/>
                    <a:pt x="2925" y="297"/>
                    <a:pt x="2953" y="297"/>
                  </a:cubicBezTo>
                  <a:cubicBezTo>
                    <a:pt x="3007" y="297"/>
                    <a:pt x="3061" y="289"/>
                    <a:pt x="3116" y="289"/>
                  </a:cubicBezTo>
                  <a:cubicBezTo>
                    <a:pt x="3116" y="257"/>
                    <a:pt x="3116" y="224"/>
                    <a:pt x="3132" y="208"/>
                  </a:cubicBezTo>
                  <a:cubicBezTo>
                    <a:pt x="2985" y="159"/>
                    <a:pt x="2838" y="94"/>
                    <a:pt x="2692" y="61"/>
                  </a:cubicBezTo>
                  <a:cubicBezTo>
                    <a:pt x="2428" y="20"/>
                    <a:pt x="2167" y="0"/>
                    <a:pt x="190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6296400" y="3836375"/>
              <a:ext cx="14700" cy="11900"/>
            </a:xfrm>
            <a:custGeom>
              <a:avLst/>
              <a:gdLst/>
              <a:ahLst/>
              <a:cxnLst/>
              <a:rect l="l" t="t" r="r" b="b"/>
              <a:pathLst>
                <a:path w="588" h="476" extrusionOk="0">
                  <a:moveTo>
                    <a:pt x="87" y="1"/>
                  </a:moveTo>
                  <a:cubicBezTo>
                    <a:pt x="79" y="1"/>
                    <a:pt x="72" y="1"/>
                    <a:pt x="66" y="3"/>
                  </a:cubicBezTo>
                  <a:cubicBezTo>
                    <a:pt x="33" y="19"/>
                    <a:pt x="0" y="101"/>
                    <a:pt x="0" y="150"/>
                  </a:cubicBezTo>
                  <a:cubicBezTo>
                    <a:pt x="49" y="264"/>
                    <a:pt x="457" y="476"/>
                    <a:pt x="588" y="476"/>
                  </a:cubicBezTo>
                  <a:cubicBezTo>
                    <a:pt x="588" y="320"/>
                    <a:pt x="245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6494150" y="4001150"/>
              <a:ext cx="8575" cy="35100"/>
            </a:xfrm>
            <a:custGeom>
              <a:avLst/>
              <a:gdLst/>
              <a:ahLst/>
              <a:cxnLst/>
              <a:rect l="l" t="t" r="r" b="b"/>
              <a:pathLst>
                <a:path w="343" h="1404" extrusionOk="0">
                  <a:moveTo>
                    <a:pt x="294" y="1"/>
                  </a:moveTo>
                  <a:cubicBezTo>
                    <a:pt x="245" y="49"/>
                    <a:pt x="147" y="82"/>
                    <a:pt x="147" y="131"/>
                  </a:cubicBezTo>
                  <a:cubicBezTo>
                    <a:pt x="82" y="506"/>
                    <a:pt x="49" y="881"/>
                    <a:pt x="0" y="1273"/>
                  </a:cubicBezTo>
                  <a:cubicBezTo>
                    <a:pt x="82" y="1322"/>
                    <a:pt x="131" y="1370"/>
                    <a:pt x="180" y="1403"/>
                  </a:cubicBezTo>
                  <a:cubicBezTo>
                    <a:pt x="212" y="1338"/>
                    <a:pt x="261" y="1289"/>
                    <a:pt x="261" y="1224"/>
                  </a:cubicBezTo>
                  <a:cubicBezTo>
                    <a:pt x="294" y="881"/>
                    <a:pt x="326" y="539"/>
                    <a:pt x="343" y="180"/>
                  </a:cubicBezTo>
                  <a:cubicBezTo>
                    <a:pt x="343" y="115"/>
                    <a:pt x="310" y="66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6487625" y="3944875"/>
              <a:ext cx="6125" cy="20825"/>
            </a:xfrm>
            <a:custGeom>
              <a:avLst/>
              <a:gdLst/>
              <a:ahLst/>
              <a:cxnLst/>
              <a:rect l="l" t="t" r="r" b="b"/>
              <a:pathLst>
                <a:path w="245" h="833" extrusionOk="0">
                  <a:moveTo>
                    <a:pt x="131" y="1"/>
                  </a:moveTo>
                  <a:cubicBezTo>
                    <a:pt x="82" y="82"/>
                    <a:pt x="33" y="148"/>
                    <a:pt x="17" y="229"/>
                  </a:cubicBezTo>
                  <a:cubicBezTo>
                    <a:pt x="0" y="343"/>
                    <a:pt x="17" y="458"/>
                    <a:pt x="17" y="555"/>
                  </a:cubicBezTo>
                  <a:cubicBezTo>
                    <a:pt x="33" y="653"/>
                    <a:pt x="33" y="735"/>
                    <a:pt x="49" y="833"/>
                  </a:cubicBezTo>
                  <a:lnTo>
                    <a:pt x="114" y="833"/>
                  </a:lnTo>
                  <a:cubicBezTo>
                    <a:pt x="245" y="637"/>
                    <a:pt x="229" y="425"/>
                    <a:pt x="229" y="213"/>
                  </a:cubicBezTo>
                  <a:cubicBezTo>
                    <a:pt x="229" y="131"/>
                    <a:pt x="163" y="82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6385700" y="3940400"/>
              <a:ext cx="8575" cy="34275"/>
            </a:xfrm>
            <a:custGeom>
              <a:avLst/>
              <a:gdLst/>
              <a:ahLst/>
              <a:cxnLst/>
              <a:rect l="l" t="t" r="r" b="b"/>
              <a:pathLst>
                <a:path w="343" h="1371" extrusionOk="0">
                  <a:moveTo>
                    <a:pt x="261" y="1"/>
                  </a:moveTo>
                  <a:cubicBezTo>
                    <a:pt x="212" y="49"/>
                    <a:pt x="114" y="98"/>
                    <a:pt x="98" y="147"/>
                  </a:cubicBezTo>
                  <a:cubicBezTo>
                    <a:pt x="49" y="506"/>
                    <a:pt x="33" y="849"/>
                    <a:pt x="0" y="1191"/>
                  </a:cubicBezTo>
                  <a:cubicBezTo>
                    <a:pt x="82" y="1273"/>
                    <a:pt x="131" y="1322"/>
                    <a:pt x="179" y="1370"/>
                  </a:cubicBezTo>
                  <a:cubicBezTo>
                    <a:pt x="212" y="1305"/>
                    <a:pt x="245" y="1240"/>
                    <a:pt x="277" y="1175"/>
                  </a:cubicBezTo>
                  <a:cubicBezTo>
                    <a:pt x="294" y="1142"/>
                    <a:pt x="277" y="1093"/>
                    <a:pt x="277" y="1061"/>
                  </a:cubicBezTo>
                  <a:cubicBezTo>
                    <a:pt x="294" y="767"/>
                    <a:pt x="326" y="490"/>
                    <a:pt x="326" y="213"/>
                  </a:cubicBezTo>
                  <a:cubicBezTo>
                    <a:pt x="343" y="147"/>
                    <a:pt x="294" y="82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6401175" y="3956300"/>
              <a:ext cx="7775" cy="31825"/>
            </a:xfrm>
            <a:custGeom>
              <a:avLst/>
              <a:gdLst/>
              <a:ahLst/>
              <a:cxnLst/>
              <a:rect l="l" t="t" r="r" b="b"/>
              <a:pathLst>
                <a:path w="311" h="1273" extrusionOk="0">
                  <a:moveTo>
                    <a:pt x="180" y="1"/>
                  </a:moveTo>
                  <a:cubicBezTo>
                    <a:pt x="115" y="82"/>
                    <a:pt x="17" y="147"/>
                    <a:pt x="17" y="213"/>
                  </a:cubicBezTo>
                  <a:cubicBezTo>
                    <a:pt x="1" y="457"/>
                    <a:pt x="17" y="686"/>
                    <a:pt x="17" y="930"/>
                  </a:cubicBezTo>
                  <a:lnTo>
                    <a:pt x="50" y="930"/>
                  </a:lnTo>
                  <a:cubicBezTo>
                    <a:pt x="66" y="979"/>
                    <a:pt x="66" y="1061"/>
                    <a:pt x="99" y="1110"/>
                  </a:cubicBezTo>
                  <a:cubicBezTo>
                    <a:pt x="131" y="1175"/>
                    <a:pt x="196" y="1224"/>
                    <a:pt x="262" y="1273"/>
                  </a:cubicBezTo>
                  <a:cubicBezTo>
                    <a:pt x="278" y="1207"/>
                    <a:pt x="311" y="1126"/>
                    <a:pt x="311" y="1061"/>
                  </a:cubicBezTo>
                  <a:cubicBezTo>
                    <a:pt x="311" y="783"/>
                    <a:pt x="294" y="506"/>
                    <a:pt x="262" y="229"/>
                  </a:cubicBezTo>
                  <a:cubicBezTo>
                    <a:pt x="262" y="164"/>
                    <a:pt x="213" y="82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6607900" y="4004400"/>
              <a:ext cx="8575" cy="41225"/>
            </a:xfrm>
            <a:custGeom>
              <a:avLst/>
              <a:gdLst/>
              <a:ahLst/>
              <a:cxnLst/>
              <a:rect l="l" t="t" r="r" b="b"/>
              <a:pathLst>
                <a:path w="343" h="1649" extrusionOk="0">
                  <a:moveTo>
                    <a:pt x="229" y="1"/>
                  </a:moveTo>
                  <a:cubicBezTo>
                    <a:pt x="180" y="50"/>
                    <a:pt x="98" y="99"/>
                    <a:pt x="98" y="164"/>
                  </a:cubicBezTo>
                  <a:cubicBezTo>
                    <a:pt x="49" y="555"/>
                    <a:pt x="33" y="947"/>
                    <a:pt x="0" y="1355"/>
                  </a:cubicBezTo>
                  <a:lnTo>
                    <a:pt x="66" y="1355"/>
                  </a:lnTo>
                  <a:cubicBezTo>
                    <a:pt x="82" y="1404"/>
                    <a:pt x="82" y="1469"/>
                    <a:pt x="114" y="1518"/>
                  </a:cubicBezTo>
                  <a:cubicBezTo>
                    <a:pt x="163" y="1567"/>
                    <a:pt x="229" y="1616"/>
                    <a:pt x="294" y="1648"/>
                  </a:cubicBezTo>
                  <a:cubicBezTo>
                    <a:pt x="310" y="1583"/>
                    <a:pt x="343" y="1501"/>
                    <a:pt x="326" y="1452"/>
                  </a:cubicBezTo>
                  <a:cubicBezTo>
                    <a:pt x="229" y="1028"/>
                    <a:pt x="245" y="621"/>
                    <a:pt x="310" y="213"/>
                  </a:cubicBezTo>
                  <a:cubicBezTo>
                    <a:pt x="326" y="148"/>
                    <a:pt x="261" y="6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6622575" y="4017875"/>
              <a:ext cx="10625" cy="24075"/>
            </a:xfrm>
            <a:custGeom>
              <a:avLst/>
              <a:gdLst/>
              <a:ahLst/>
              <a:cxnLst/>
              <a:rect l="l" t="t" r="r" b="b"/>
              <a:pathLst>
                <a:path w="425" h="963" extrusionOk="0">
                  <a:moveTo>
                    <a:pt x="131" y="0"/>
                  </a:moveTo>
                  <a:cubicBezTo>
                    <a:pt x="82" y="49"/>
                    <a:pt x="17" y="98"/>
                    <a:pt x="17" y="147"/>
                  </a:cubicBezTo>
                  <a:cubicBezTo>
                    <a:pt x="0" y="277"/>
                    <a:pt x="33" y="392"/>
                    <a:pt x="33" y="555"/>
                  </a:cubicBezTo>
                  <a:cubicBezTo>
                    <a:pt x="98" y="669"/>
                    <a:pt x="163" y="799"/>
                    <a:pt x="245" y="913"/>
                  </a:cubicBezTo>
                  <a:cubicBezTo>
                    <a:pt x="261" y="946"/>
                    <a:pt x="343" y="946"/>
                    <a:pt x="392" y="962"/>
                  </a:cubicBezTo>
                  <a:cubicBezTo>
                    <a:pt x="408" y="913"/>
                    <a:pt x="424" y="865"/>
                    <a:pt x="424" y="816"/>
                  </a:cubicBezTo>
                  <a:cubicBezTo>
                    <a:pt x="375" y="587"/>
                    <a:pt x="327" y="359"/>
                    <a:pt x="261" y="147"/>
                  </a:cubicBezTo>
                  <a:cubicBezTo>
                    <a:pt x="245" y="82"/>
                    <a:pt x="180" y="49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6639700" y="4019100"/>
              <a:ext cx="14300" cy="17100"/>
            </a:xfrm>
            <a:custGeom>
              <a:avLst/>
              <a:gdLst/>
              <a:ahLst/>
              <a:cxnLst/>
              <a:rect l="l" t="t" r="r" b="b"/>
              <a:pathLst>
                <a:path w="572" h="684" extrusionOk="0">
                  <a:moveTo>
                    <a:pt x="98" y="0"/>
                  </a:moveTo>
                  <a:cubicBezTo>
                    <a:pt x="82" y="82"/>
                    <a:pt x="49" y="163"/>
                    <a:pt x="0" y="261"/>
                  </a:cubicBezTo>
                  <a:cubicBezTo>
                    <a:pt x="131" y="408"/>
                    <a:pt x="245" y="555"/>
                    <a:pt x="375" y="669"/>
                  </a:cubicBezTo>
                  <a:cubicBezTo>
                    <a:pt x="386" y="680"/>
                    <a:pt x="404" y="683"/>
                    <a:pt x="426" y="683"/>
                  </a:cubicBezTo>
                  <a:cubicBezTo>
                    <a:pt x="470" y="683"/>
                    <a:pt x="528" y="669"/>
                    <a:pt x="571" y="669"/>
                  </a:cubicBezTo>
                  <a:cubicBezTo>
                    <a:pt x="555" y="604"/>
                    <a:pt x="555" y="538"/>
                    <a:pt x="522" y="489"/>
                  </a:cubicBezTo>
                  <a:cubicBezTo>
                    <a:pt x="457" y="375"/>
                    <a:pt x="375" y="261"/>
                    <a:pt x="294" y="147"/>
                  </a:cubicBezTo>
                  <a:cubicBezTo>
                    <a:pt x="245" y="82"/>
                    <a:pt x="163" y="49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6222200" y="3789725"/>
              <a:ext cx="7350" cy="17375"/>
            </a:xfrm>
            <a:custGeom>
              <a:avLst/>
              <a:gdLst/>
              <a:ahLst/>
              <a:cxnLst/>
              <a:rect l="l" t="t" r="r" b="b"/>
              <a:pathLst>
                <a:path w="294" h="695" extrusionOk="0">
                  <a:moveTo>
                    <a:pt x="135" y="1"/>
                  </a:moveTo>
                  <a:cubicBezTo>
                    <a:pt x="85" y="1"/>
                    <a:pt x="0" y="45"/>
                    <a:pt x="0" y="59"/>
                  </a:cubicBezTo>
                  <a:cubicBezTo>
                    <a:pt x="17" y="271"/>
                    <a:pt x="33" y="499"/>
                    <a:pt x="212" y="695"/>
                  </a:cubicBezTo>
                  <a:cubicBezTo>
                    <a:pt x="294" y="548"/>
                    <a:pt x="261" y="75"/>
                    <a:pt x="163" y="10"/>
                  </a:cubicBezTo>
                  <a:cubicBezTo>
                    <a:pt x="157" y="3"/>
                    <a:pt x="14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 w="2450" cap="flat" cmpd="sng">
              <a:solidFill>
                <a:schemeClr val="lt1"/>
              </a:solidFill>
              <a:prstDash val="solid"/>
              <a:miter lim="163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3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4800" y="1152475"/>
            <a:ext cx="775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1" r:id="rId4"/>
    <p:sldLayoutId id="2147483675" r:id="rId5"/>
    <p:sldLayoutId id="2147483677" r:id="rId6"/>
    <p:sldLayoutId id="2147483679" r:id="rId7"/>
    <p:sldLayoutId id="2147483680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c_kPIfOvjL1OZS2wK2w-VsJbmDe-7M5YWeHLCM8gWDo/co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38"/>
          <p:cNvSpPr txBox="1">
            <a:spLocks noGrp="1"/>
          </p:cNvSpPr>
          <p:nvPr>
            <p:ph type="ctrTitle"/>
          </p:nvPr>
        </p:nvSpPr>
        <p:spPr>
          <a:xfrm>
            <a:off x="909617" y="1765264"/>
            <a:ext cx="1381579" cy="612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" sz="2900" dirty="0"/>
            </a:br>
            <a:r>
              <a:rPr lang="en-US" sz="2900" dirty="0">
                <a:solidFill>
                  <a:srgbClr val="CCDF96"/>
                </a:solidFill>
              </a:rPr>
              <a:t>Dash</a:t>
            </a:r>
            <a:endParaRPr sz="3300" dirty="0">
              <a:solidFill>
                <a:schemeClr val="accent2"/>
              </a:solidFill>
            </a:endParaRPr>
          </a:p>
        </p:txBody>
      </p:sp>
      <p:grpSp>
        <p:nvGrpSpPr>
          <p:cNvPr id="2892" name="Google Shape;2892;p38"/>
          <p:cNvGrpSpPr/>
          <p:nvPr/>
        </p:nvGrpSpPr>
        <p:grpSpPr>
          <a:xfrm>
            <a:off x="6849323" y="592083"/>
            <a:ext cx="1473899" cy="3874153"/>
            <a:chOff x="6849323" y="592083"/>
            <a:chExt cx="1473899" cy="3874153"/>
          </a:xfrm>
        </p:grpSpPr>
        <p:grpSp>
          <p:nvGrpSpPr>
            <p:cNvPr id="2893" name="Google Shape;2893;p38"/>
            <p:cNvGrpSpPr/>
            <p:nvPr/>
          </p:nvGrpSpPr>
          <p:grpSpPr>
            <a:xfrm rot="-1274637">
              <a:off x="7282391" y="706855"/>
              <a:ext cx="855473" cy="1183559"/>
              <a:chOff x="2434875" y="46963"/>
              <a:chExt cx="651475" cy="901325"/>
            </a:xfrm>
          </p:grpSpPr>
          <p:sp>
            <p:nvSpPr>
              <p:cNvPr id="2894" name="Google Shape;2894;p38"/>
              <p:cNvSpPr/>
              <p:nvPr/>
            </p:nvSpPr>
            <p:spPr>
              <a:xfrm>
                <a:off x="2434875" y="125563"/>
                <a:ext cx="578250" cy="744125"/>
              </a:xfrm>
              <a:custGeom>
                <a:avLst/>
                <a:gdLst/>
                <a:ahLst/>
                <a:cxnLst/>
                <a:rect l="l" t="t" r="r" b="b"/>
                <a:pathLst>
                  <a:path w="23130" h="29765" extrusionOk="0">
                    <a:moveTo>
                      <a:pt x="19862" y="18708"/>
                    </a:moveTo>
                    <a:cubicBezTo>
                      <a:pt x="19876" y="18753"/>
                      <a:pt x="19891" y="18812"/>
                      <a:pt x="19906" y="18856"/>
                    </a:cubicBezTo>
                    <a:cubicBezTo>
                      <a:pt x="19936" y="18975"/>
                      <a:pt x="19936" y="19019"/>
                      <a:pt x="19891" y="19122"/>
                    </a:cubicBezTo>
                    <a:lnTo>
                      <a:pt x="19876" y="19122"/>
                    </a:lnTo>
                    <a:cubicBezTo>
                      <a:pt x="19876" y="18989"/>
                      <a:pt x="19876" y="18841"/>
                      <a:pt x="19862" y="18708"/>
                    </a:cubicBezTo>
                    <a:close/>
                    <a:moveTo>
                      <a:pt x="4108" y="0"/>
                    </a:moveTo>
                    <a:cubicBezTo>
                      <a:pt x="4094" y="0"/>
                      <a:pt x="4081" y="0"/>
                      <a:pt x="4067" y="1"/>
                    </a:cubicBezTo>
                    <a:cubicBezTo>
                      <a:pt x="2958" y="15"/>
                      <a:pt x="1627" y="666"/>
                      <a:pt x="1183" y="1731"/>
                    </a:cubicBezTo>
                    <a:cubicBezTo>
                      <a:pt x="947" y="2293"/>
                      <a:pt x="932" y="2884"/>
                      <a:pt x="917" y="3476"/>
                    </a:cubicBezTo>
                    <a:cubicBezTo>
                      <a:pt x="888" y="4274"/>
                      <a:pt x="799" y="5043"/>
                      <a:pt x="799" y="5842"/>
                    </a:cubicBezTo>
                    <a:cubicBezTo>
                      <a:pt x="799" y="7173"/>
                      <a:pt x="503" y="8489"/>
                      <a:pt x="547" y="9820"/>
                    </a:cubicBezTo>
                    <a:cubicBezTo>
                      <a:pt x="577" y="10634"/>
                      <a:pt x="740" y="11432"/>
                      <a:pt x="799" y="12246"/>
                    </a:cubicBezTo>
                    <a:cubicBezTo>
                      <a:pt x="858" y="13044"/>
                      <a:pt x="902" y="13828"/>
                      <a:pt x="991" y="14612"/>
                    </a:cubicBezTo>
                    <a:cubicBezTo>
                      <a:pt x="1080" y="15336"/>
                      <a:pt x="1050" y="16091"/>
                      <a:pt x="1065" y="16815"/>
                    </a:cubicBezTo>
                    <a:cubicBezTo>
                      <a:pt x="1095" y="17688"/>
                      <a:pt x="1139" y="18546"/>
                      <a:pt x="1021" y="19389"/>
                    </a:cubicBezTo>
                    <a:cubicBezTo>
                      <a:pt x="961" y="19877"/>
                      <a:pt x="932" y="20350"/>
                      <a:pt x="917" y="20838"/>
                    </a:cubicBezTo>
                    <a:cubicBezTo>
                      <a:pt x="814" y="21311"/>
                      <a:pt x="784" y="21784"/>
                      <a:pt x="695" y="22258"/>
                    </a:cubicBezTo>
                    <a:cubicBezTo>
                      <a:pt x="577" y="22923"/>
                      <a:pt x="429" y="23589"/>
                      <a:pt x="370" y="24269"/>
                    </a:cubicBezTo>
                    <a:cubicBezTo>
                      <a:pt x="340" y="24831"/>
                      <a:pt x="429" y="25408"/>
                      <a:pt x="355" y="25970"/>
                    </a:cubicBezTo>
                    <a:cubicBezTo>
                      <a:pt x="343" y="26077"/>
                      <a:pt x="338" y="26107"/>
                      <a:pt x="336" y="26107"/>
                    </a:cubicBezTo>
                    <a:cubicBezTo>
                      <a:pt x="333" y="26107"/>
                      <a:pt x="333" y="26060"/>
                      <a:pt x="324" y="26060"/>
                    </a:cubicBezTo>
                    <a:cubicBezTo>
                      <a:pt x="315" y="26060"/>
                      <a:pt x="295" y="26112"/>
                      <a:pt x="252" y="26325"/>
                    </a:cubicBezTo>
                    <a:cubicBezTo>
                      <a:pt x="192" y="26620"/>
                      <a:pt x="266" y="27123"/>
                      <a:pt x="178" y="27389"/>
                    </a:cubicBezTo>
                    <a:cubicBezTo>
                      <a:pt x="0" y="27937"/>
                      <a:pt x="163" y="28617"/>
                      <a:pt x="547" y="29105"/>
                    </a:cubicBezTo>
                    <a:cubicBezTo>
                      <a:pt x="577" y="29164"/>
                      <a:pt x="621" y="29223"/>
                      <a:pt x="680" y="29268"/>
                    </a:cubicBezTo>
                    <a:cubicBezTo>
                      <a:pt x="902" y="29489"/>
                      <a:pt x="1183" y="29667"/>
                      <a:pt x="1494" y="29711"/>
                    </a:cubicBezTo>
                    <a:cubicBezTo>
                      <a:pt x="1753" y="29747"/>
                      <a:pt x="1999" y="29765"/>
                      <a:pt x="2239" y="29765"/>
                    </a:cubicBezTo>
                    <a:cubicBezTo>
                      <a:pt x="2696" y="29765"/>
                      <a:pt x="3133" y="29699"/>
                      <a:pt x="3609" y="29563"/>
                    </a:cubicBezTo>
                    <a:cubicBezTo>
                      <a:pt x="4289" y="29356"/>
                      <a:pt x="4940" y="29327"/>
                      <a:pt x="5635" y="29179"/>
                    </a:cubicBezTo>
                    <a:cubicBezTo>
                      <a:pt x="6907" y="28927"/>
                      <a:pt x="8252" y="28720"/>
                      <a:pt x="9362" y="28498"/>
                    </a:cubicBezTo>
                    <a:cubicBezTo>
                      <a:pt x="10796" y="28203"/>
                      <a:pt x="12305" y="27685"/>
                      <a:pt x="13650" y="27094"/>
                    </a:cubicBezTo>
                    <a:cubicBezTo>
                      <a:pt x="14922" y="26532"/>
                      <a:pt x="16061" y="25763"/>
                      <a:pt x="17303" y="25156"/>
                    </a:cubicBezTo>
                    <a:cubicBezTo>
                      <a:pt x="17791" y="24934"/>
                      <a:pt x="18294" y="24698"/>
                      <a:pt x="18752" y="24402"/>
                    </a:cubicBezTo>
                    <a:cubicBezTo>
                      <a:pt x="19403" y="24003"/>
                      <a:pt x="19876" y="23367"/>
                      <a:pt x="20394" y="22805"/>
                    </a:cubicBezTo>
                    <a:cubicBezTo>
                      <a:pt x="21237" y="21873"/>
                      <a:pt x="22124" y="20986"/>
                      <a:pt x="22464" y="19714"/>
                    </a:cubicBezTo>
                    <a:cubicBezTo>
                      <a:pt x="23130" y="17289"/>
                      <a:pt x="20231" y="14967"/>
                      <a:pt x="18649" y="13547"/>
                    </a:cubicBezTo>
                    <a:cubicBezTo>
                      <a:pt x="16549" y="11639"/>
                      <a:pt x="14360" y="9717"/>
                      <a:pt x="12630" y="7454"/>
                    </a:cubicBezTo>
                    <a:cubicBezTo>
                      <a:pt x="11846" y="6434"/>
                      <a:pt x="10974" y="5443"/>
                      <a:pt x="10116" y="4467"/>
                    </a:cubicBezTo>
                    <a:cubicBezTo>
                      <a:pt x="9317" y="3550"/>
                      <a:pt x="8548" y="2529"/>
                      <a:pt x="7602" y="1746"/>
                    </a:cubicBezTo>
                    <a:cubicBezTo>
                      <a:pt x="6517" y="822"/>
                      <a:pt x="5621" y="0"/>
                      <a:pt x="4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5" name="Google Shape;2895;p38"/>
              <p:cNvGrpSpPr/>
              <p:nvPr/>
            </p:nvGrpSpPr>
            <p:grpSpPr>
              <a:xfrm>
                <a:off x="2434875" y="46963"/>
                <a:ext cx="651475" cy="901325"/>
                <a:chOff x="3527900" y="2168625"/>
                <a:chExt cx="651475" cy="901325"/>
              </a:xfrm>
            </p:grpSpPr>
            <p:sp>
              <p:nvSpPr>
                <p:cNvPr id="2896" name="Google Shape;2896;p38"/>
                <p:cNvSpPr/>
                <p:nvPr/>
              </p:nvSpPr>
              <p:spPr>
                <a:xfrm>
                  <a:off x="3527900" y="2168625"/>
                  <a:ext cx="651475" cy="90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59" h="36053" extrusionOk="0">
                      <a:moveTo>
                        <a:pt x="24002" y="20626"/>
                      </a:moveTo>
                      <a:cubicBezTo>
                        <a:pt x="24269" y="20922"/>
                        <a:pt x="24520" y="21218"/>
                        <a:pt x="24786" y="21513"/>
                      </a:cubicBezTo>
                      <a:cubicBezTo>
                        <a:pt x="25008" y="21750"/>
                        <a:pt x="25215" y="21987"/>
                        <a:pt x="25437" y="22208"/>
                      </a:cubicBezTo>
                      <a:cubicBezTo>
                        <a:pt x="25481" y="22253"/>
                        <a:pt x="25526" y="22297"/>
                        <a:pt x="25570" y="22341"/>
                      </a:cubicBezTo>
                      <a:cubicBezTo>
                        <a:pt x="25718" y="22489"/>
                        <a:pt x="25762" y="22637"/>
                        <a:pt x="25688" y="22829"/>
                      </a:cubicBezTo>
                      <a:lnTo>
                        <a:pt x="25703" y="22829"/>
                      </a:lnTo>
                      <a:cubicBezTo>
                        <a:pt x="25659" y="22933"/>
                        <a:pt x="25629" y="23037"/>
                        <a:pt x="25585" y="23184"/>
                      </a:cubicBezTo>
                      <a:cubicBezTo>
                        <a:pt x="25511" y="23066"/>
                        <a:pt x="25467" y="22977"/>
                        <a:pt x="25407" y="22903"/>
                      </a:cubicBezTo>
                      <a:cubicBezTo>
                        <a:pt x="25363" y="22844"/>
                        <a:pt x="25319" y="22800"/>
                        <a:pt x="25259" y="22770"/>
                      </a:cubicBezTo>
                      <a:cubicBezTo>
                        <a:pt x="25156" y="22695"/>
                        <a:pt x="25048" y="22656"/>
                        <a:pt x="24921" y="22656"/>
                      </a:cubicBezTo>
                      <a:cubicBezTo>
                        <a:pt x="24848" y="22656"/>
                        <a:pt x="24769" y="22669"/>
                        <a:pt x="24683" y="22696"/>
                      </a:cubicBezTo>
                      <a:cubicBezTo>
                        <a:pt x="24668" y="22700"/>
                        <a:pt x="24648" y="22702"/>
                        <a:pt x="24627" y="22702"/>
                      </a:cubicBezTo>
                      <a:cubicBezTo>
                        <a:pt x="24563" y="22702"/>
                        <a:pt x="24479" y="22685"/>
                        <a:pt x="24446" y="22652"/>
                      </a:cubicBezTo>
                      <a:cubicBezTo>
                        <a:pt x="24285" y="22448"/>
                        <a:pt x="24085" y="22369"/>
                        <a:pt x="23864" y="22369"/>
                      </a:cubicBezTo>
                      <a:cubicBezTo>
                        <a:pt x="23780" y="22369"/>
                        <a:pt x="23693" y="22380"/>
                        <a:pt x="23603" y="22401"/>
                      </a:cubicBezTo>
                      <a:cubicBezTo>
                        <a:pt x="23544" y="22401"/>
                        <a:pt x="23485" y="22415"/>
                        <a:pt x="23411" y="22430"/>
                      </a:cubicBezTo>
                      <a:cubicBezTo>
                        <a:pt x="23677" y="21839"/>
                        <a:pt x="24224" y="21365"/>
                        <a:pt x="24002" y="20626"/>
                      </a:cubicBezTo>
                      <a:close/>
                      <a:moveTo>
                        <a:pt x="23870" y="22599"/>
                      </a:moveTo>
                      <a:cubicBezTo>
                        <a:pt x="23933" y="22599"/>
                        <a:pt x="23989" y="22606"/>
                        <a:pt x="24032" y="22622"/>
                      </a:cubicBezTo>
                      <a:cubicBezTo>
                        <a:pt x="24121" y="22667"/>
                        <a:pt x="24195" y="22726"/>
                        <a:pt x="24254" y="22800"/>
                      </a:cubicBezTo>
                      <a:cubicBezTo>
                        <a:pt x="24333" y="22918"/>
                        <a:pt x="24431" y="22964"/>
                        <a:pt x="24545" y="22964"/>
                      </a:cubicBezTo>
                      <a:cubicBezTo>
                        <a:pt x="24602" y="22964"/>
                        <a:pt x="24663" y="22953"/>
                        <a:pt x="24727" y="22933"/>
                      </a:cubicBezTo>
                      <a:cubicBezTo>
                        <a:pt x="24780" y="22920"/>
                        <a:pt x="24831" y="22913"/>
                        <a:pt x="24879" y="22913"/>
                      </a:cubicBezTo>
                      <a:cubicBezTo>
                        <a:pt x="24991" y="22913"/>
                        <a:pt x="25088" y="22949"/>
                        <a:pt x="25171" y="23022"/>
                      </a:cubicBezTo>
                      <a:cubicBezTo>
                        <a:pt x="25259" y="23096"/>
                        <a:pt x="25319" y="23214"/>
                        <a:pt x="25348" y="23362"/>
                      </a:cubicBezTo>
                      <a:cubicBezTo>
                        <a:pt x="25393" y="23628"/>
                        <a:pt x="25333" y="23850"/>
                        <a:pt x="25215" y="24072"/>
                      </a:cubicBezTo>
                      <a:cubicBezTo>
                        <a:pt x="24816" y="24870"/>
                        <a:pt x="24416" y="25654"/>
                        <a:pt x="23840" y="26364"/>
                      </a:cubicBezTo>
                      <a:cubicBezTo>
                        <a:pt x="23647" y="26601"/>
                        <a:pt x="23514" y="26882"/>
                        <a:pt x="23352" y="27148"/>
                      </a:cubicBezTo>
                      <a:cubicBezTo>
                        <a:pt x="23337" y="27163"/>
                        <a:pt x="23337" y="27177"/>
                        <a:pt x="23322" y="27192"/>
                      </a:cubicBezTo>
                      <a:cubicBezTo>
                        <a:pt x="22805" y="27754"/>
                        <a:pt x="22287" y="28316"/>
                        <a:pt x="21755" y="28863"/>
                      </a:cubicBezTo>
                      <a:cubicBezTo>
                        <a:pt x="21474" y="29144"/>
                        <a:pt x="21178" y="29410"/>
                        <a:pt x="20867" y="29662"/>
                      </a:cubicBezTo>
                      <a:cubicBezTo>
                        <a:pt x="20764" y="29765"/>
                        <a:pt x="20616" y="29825"/>
                        <a:pt x="20468" y="29869"/>
                      </a:cubicBezTo>
                      <a:cubicBezTo>
                        <a:pt x="20157" y="29958"/>
                        <a:pt x="19847" y="30032"/>
                        <a:pt x="19521" y="30106"/>
                      </a:cubicBezTo>
                      <a:lnTo>
                        <a:pt x="19433" y="30135"/>
                      </a:lnTo>
                      <a:cubicBezTo>
                        <a:pt x="19433" y="30150"/>
                        <a:pt x="19433" y="30165"/>
                        <a:pt x="19447" y="30180"/>
                      </a:cubicBezTo>
                      <a:cubicBezTo>
                        <a:pt x="19196" y="30253"/>
                        <a:pt x="18959" y="30313"/>
                        <a:pt x="18723" y="30387"/>
                      </a:cubicBezTo>
                      <a:cubicBezTo>
                        <a:pt x="18664" y="30401"/>
                        <a:pt x="18604" y="30416"/>
                        <a:pt x="18545" y="30416"/>
                      </a:cubicBezTo>
                      <a:cubicBezTo>
                        <a:pt x="18515" y="30418"/>
                        <a:pt x="18484" y="30419"/>
                        <a:pt x="18454" y="30419"/>
                      </a:cubicBezTo>
                      <a:cubicBezTo>
                        <a:pt x="18264" y="30419"/>
                        <a:pt x="18083" y="30373"/>
                        <a:pt x="17969" y="30194"/>
                      </a:cubicBezTo>
                      <a:cubicBezTo>
                        <a:pt x="17835" y="29987"/>
                        <a:pt x="17924" y="29765"/>
                        <a:pt x="18057" y="29573"/>
                      </a:cubicBezTo>
                      <a:cubicBezTo>
                        <a:pt x="18190" y="29351"/>
                        <a:pt x="18338" y="29130"/>
                        <a:pt x="18457" y="28893"/>
                      </a:cubicBezTo>
                      <a:cubicBezTo>
                        <a:pt x="18501" y="28819"/>
                        <a:pt x="18531" y="28656"/>
                        <a:pt x="18486" y="28612"/>
                      </a:cubicBezTo>
                      <a:cubicBezTo>
                        <a:pt x="18442" y="28579"/>
                        <a:pt x="18348" y="28562"/>
                        <a:pt x="18266" y="28562"/>
                      </a:cubicBezTo>
                      <a:cubicBezTo>
                        <a:pt x="18238" y="28562"/>
                        <a:pt x="18213" y="28564"/>
                        <a:pt x="18190" y="28568"/>
                      </a:cubicBezTo>
                      <a:cubicBezTo>
                        <a:pt x="17835" y="28641"/>
                        <a:pt x="17495" y="28745"/>
                        <a:pt x="17155" y="28789"/>
                      </a:cubicBezTo>
                      <a:cubicBezTo>
                        <a:pt x="17102" y="28797"/>
                        <a:pt x="17049" y="28800"/>
                        <a:pt x="16998" y="28800"/>
                      </a:cubicBezTo>
                      <a:cubicBezTo>
                        <a:pt x="16735" y="28800"/>
                        <a:pt x="16498" y="28704"/>
                        <a:pt x="16312" y="28494"/>
                      </a:cubicBezTo>
                      <a:cubicBezTo>
                        <a:pt x="16164" y="28316"/>
                        <a:pt x="16194" y="28168"/>
                        <a:pt x="16386" y="28050"/>
                      </a:cubicBezTo>
                      <a:cubicBezTo>
                        <a:pt x="17954" y="27103"/>
                        <a:pt x="19521" y="26142"/>
                        <a:pt x="20882" y="24929"/>
                      </a:cubicBezTo>
                      <a:cubicBezTo>
                        <a:pt x="21621" y="24294"/>
                        <a:pt x="22302" y="23584"/>
                        <a:pt x="22997" y="22903"/>
                      </a:cubicBezTo>
                      <a:cubicBezTo>
                        <a:pt x="23154" y="22746"/>
                        <a:pt x="23588" y="22599"/>
                        <a:pt x="23870" y="22599"/>
                      </a:cubicBezTo>
                      <a:close/>
                      <a:moveTo>
                        <a:pt x="1839" y="255"/>
                      </a:moveTo>
                      <a:cubicBezTo>
                        <a:pt x="2370" y="255"/>
                        <a:pt x="2867" y="412"/>
                        <a:pt x="3328" y="676"/>
                      </a:cubicBezTo>
                      <a:cubicBezTo>
                        <a:pt x="3801" y="942"/>
                        <a:pt x="4259" y="1223"/>
                        <a:pt x="4673" y="1548"/>
                      </a:cubicBezTo>
                      <a:cubicBezTo>
                        <a:pt x="5590" y="2273"/>
                        <a:pt x="6478" y="3013"/>
                        <a:pt x="7365" y="3767"/>
                      </a:cubicBezTo>
                      <a:cubicBezTo>
                        <a:pt x="8430" y="4654"/>
                        <a:pt x="9495" y="5527"/>
                        <a:pt x="10515" y="6458"/>
                      </a:cubicBezTo>
                      <a:cubicBezTo>
                        <a:pt x="11284" y="7153"/>
                        <a:pt x="11950" y="7967"/>
                        <a:pt x="12674" y="8721"/>
                      </a:cubicBezTo>
                      <a:cubicBezTo>
                        <a:pt x="14582" y="10673"/>
                        <a:pt x="16490" y="12610"/>
                        <a:pt x="18383" y="14577"/>
                      </a:cubicBezTo>
                      <a:cubicBezTo>
                        <a:pt x="19048" y="15272"/>
                        <a:pt x="19654" y="16027"/>
                        <a:pt x="20305" y="16751"/>
                      </a:cubicBezTo>
                      <a:cubicBezTo>
                        <a:pt x="20808" y="17313"/>
                        <a:pt x="21340" y="17846"/>
                        <a:pt x="21843" y="18393"/>
                      </a:cubicBezTo>
                      <a:cubicBezTo>
                        <a:pt x="22361" y="18970"/>
                        <a:pt x="22878" y="19561"/>
                        <a:pt x="23396" y="20138"/>
                      </a:cubicBezTo>
                      <a:cubicBezTo>
                        <a:pt x="23500" y="20271"/>
                        <a:pt x="23603" y="20389"/>
                        <a:pt x="23677" y="20537"/>
                      </a:cubicBezTo>
                      <a:cubicBezTo>
                        <a:pt x="23840" y="20892"/>
                        <a:pt x="23810" y="21232"/>
                        <a:pt x="23603" y="21587"/>
                      </a:cubicBezTo>
                      <a:cubicBezTo>
                        <a:pt x="23189" y="22386"/>
                        <a:pt x="22583" y="23022"/>
                        <a:pt x="21962" y="23643"/>
                      </a:cubicBezTo>
                      <a:cubicBezTo>
                        <a:pt x="20571" y="25033"/>
                        <a:pt x="18989" y="26157"/>
                        <a:pt x="17318" y="27177"/>
                      </a:cubicBezTo>
                      <a:cubicBezTo>
                        <a:pt x="16283" y="27799"/>
                        <a:pt x="15247" y="28434"/>
                        <a:pt x="14183" y="28996"/>
                      </a:cubicBezTo>
                      <a:cubicBezTo>
                        <a:pt x="13133" y="29558"/>
                        <a:pt x="12038" y="30032"/>
                        <a:pt x="10959" y="30534"/>
                      </a:cubicBezTo>
                      <a:lnTo>
                        <a:pt x="10929" y="30490"/>
                      </a:lnTo>
                      <a:cubicBezTo>
                        <a:pt x="9361" y="31082"/>
                        <a:pt x="7779" y="31629"/>
                        <a:pt x="6108" y="31880"/>
                      </a:cubicBezTo>
                      <a:cubicBezTo>
                        <a:pt x="5343" y="31991"/>
                        <a:pt x="4572" y="32050"/>
                        <a:pt x="3795" y="32050"/>
                      </a:cubicBezTo>
                      <a:cubicBezTo>
                        <a:pt x="3326" y="32050"/>
                        <a:pt x="2854" y="32028"/>
                        <a:pt x="2381" y="31984"/>
                      </a:cubicBezTo>
                      <a:cubicBezTo>
                        <a:pt x="2159" y="31954"/>
                        <a:pt x="1923" y="31910"/>
                        <a:pt x="1701" y="31865"/>
                      </a:cubicBezTo>
                      <a:cubicBezTo>
                        <a:pt x="1242" y="31747"/>
                        <a:pt x="932" y="31451"/>
                        <a:pt x="754" y="30993"/>
                      </a:cubicBezTo>
                      <a:cubicBezTo>
                        <a:pt x="592" y="30534"/>
                        <a:pt x="503" y="30091"/>
                        <a:pt x="577" y="29603"/>
                      </a:cubicBezTo>
                      <a:cubicBezTo>
                        <a:pt x="799" y="27991"/>
                        <a:pt x="740" y="26364"/>
                        <a:pt x="828" y="24737"/>
                      </a:cubicBezTo>
                      <a:cubicBezTo>
                        <a:pt x="1050" y="20700"/>
                        <a:pt x="769" y="16648"/>
                        <a:pt x="725" y="12610"/>
                      </a:cubicBezTo>
                      <a:cubicBezTo>
                        <a:pt x="695" y="9594"/>
                        <a:pt x="651" y="6591"/>
                        <a:pt x="636" y="3575"/>
                      </a:cubicBezTo>
                      <a:cubicBezTo>
                        <a:pt x="636" y="2894"/>
                        <a:pt x="666" y="2214"/>
                        <a:pt x="754" y="1548"/>
                      </a:cubicBezTo>
                      <a:cubicBezTo>
                        <a:pt x="799" y="1194"/>
                        <a:pt x="976" y="853"/>
                        <a:pt x="1124" y="513"/>
                      </a:cubicBezTo>
                      <a:cubicBezTo>
                        <a:pt x="1213" y="306"/>
                        <a:pt x="1449" y="291"/>
                        <a:pt x="1642" y="262"/>
                      </a:cubicBezTo>
                      <a:cubicBezTo>
                        <a:pt x="1708" y="257"/>
                        <a:pt x="1774" y="255"/>
                        <a:pt x="1839" y="255"/>
                      </a:cubicBezTo>
                      <a:close/>
                      <a:moveTo>
                        <a:pt x="15972" y="28301"/>
                      </a:moveTo>
                      <a:cubicBezTo>
                        <a:pt x="16190" y="28778"/>
                        <a:pt x="16521" y="29016"/>
                        <a:pt x="17011" y="29016"/>
                      </a:cubicBezTo>
                      <a:cubicBezTo>
                        <a:pt x="17053" y="29016"/>
                        <a:pt x="17096" y="29015"/>
                        <a:pt x="17140" y="29011"/>
                      </a:cubicBezTo>
                      <a:cubicBezTo>
                        <a:pt x="17421" y="28996"/>
                        <a:pt x="17702" y="28922"/>
                        <a:pt x="17983" y="28863"/>
                      </a:cubicBezTo>
                      <a:cubicBezTo>
                        <a:pt x="18057" y="28849"/>
                        <a:pt x="18116" y="28834"/>
                        <a:pt x="18205" y="28819"/>
                      </a:cubicBezTo>
                      <a:lnTo>
                        <a:pt x="18205" y="28819"/>
                      </a:lnTo>
                      <a:cubicBezTo>
                        <a:pt x="18057" y="29115"/>
                        <a:pt x="17924" y="29396"/>
                        <a:pt x="17806" y="29691"/>
                      </a:cubicBezTo>
                      <a:cubicBezTo>
                        <a:pt x="17599" y="30165"/>
                        <a:pt x="17850" y="30608"/>
                        <a:pt x="18368" y="30623"/>
                      </a:cubicBezTo>
                      <a:cubicBezTo>
                        <a:pt x="18575" y="30623"/>
                        <a:pt x="18782" y="30579"/>
                        <a:pt x="18989" y="30534"/>
                      </a:cubicBezTo>
                      <a:cubicBezTo>
                        <a:pt x="19137" y="30490"/>
                        <a:pt x="19270" y="30460"/>
                        <a:pt x="19403" y="30416"/>
                      </a:cubicBezTo>
                      <a:cubicBezTo>
                        <a:pt x="19669" y="30357"/>
                        <a:pt x="19921" y="30253"/>
                        <a:pt x="20187" y="30194"/>
                      </a:cubicBezTo>
                      <a:lnTo>
                        <a:pt x="20187" y="30194"/>
                      </a:lnTo>
                      <a:cubicBezTo>
                        <a:pt x="18782" y="31407"/>
                        <a:pt x="17229" y="32413"/>
                        <a:pt x="15588" y="33256"/>
                      </a:cubicBezTo>
                      <a:lnTo>
                        <a:pt x="15573" y="33256"/>
                      </a:lnTo>
                      <a:cubicBezTo>
                        <a:pt x="15558" y="33241"/>
                        <a:pt x="15543" y="33226"/>
                        <a:pt x="15543" y="33226"/>
                      </a:cubicBezTo>
                      <a:cubicBezTo>
                        <a:pt x="15647" y="33004"/>
                        <a:pt x="15543" y="32901"/>
                        <a:pt x="15410" y="32812"/>
                      </a:cubicBezTo>
                      <a:cubicBezTo>
                        <a:pt x="15366" y="32782"/>
                        <a:pt x="15307" y="32753"/>
                        <a:pt x="15262" y="32723"/>
                      </a:cubicBezTo>
                      <a:cubicBezTo>
                        <a:pt x="15144" y="32649"/>
                        <a:pt x="15011" y="32605"/>
                        <a:pt x="14848" y="32516"/>
                      </a:cubicBezTo>
                      <a:cubicBezTo>
                        <a:pt x="14878" y="32472"/>
                        <a:pt x="14907" y="32442"/>
                        <a:pt x="14922" y="32398"/>
                      </a:cubicBezTo>
                      <a:cubicBezTo>
                        <a:pt x="15218" y="31851"/>
                        <a:pt x="14937" y="31230"/>
                        <a:pt x="14331" y="31082"/>
                      </a:cubicBezTo>
                      <a:cubicBezTo>
                        <a:pt x="14123" y="31037"/>
                        <a:pt x="13902" y="31037"/>
                        <a:pt x="13695" y="31037"/>
                      </a:cubicBezTo>
                      <a:cubicBezTo>
                        <a:pt x="13488" y="31037"/>
                        <a:pt x="13281" y="31067"/>
                        <a:pt x="13073" y="31096"/>
                      </a:cubicBezTo>
                      <a:cubicBezTo>
                        <a:pt x="13003" y="31108"/>
                        <a:pt x="12937" y="31114"/>
                        <a:pt x="12873" y="31114"/>
                      </a:cubicBezTo>
                      <a:cubicBezTo>
                        <a:pt x="12599" y="31114"/>
                        <a:pt x="12381" y="31005"/>
                        <a:pt x="12201" y="30741"/>
                      </a:cubicBezTo>
                      <a:cubicBezTo>
                        <a:pt x="12112" y="30608"/>
                        <a:pt x="11935" y="30520"/>
                        <a:pt x="11772" y="30401"/>
                      </a:cubicBezTo>
                      <a:cubicBezTo>
                        <a:pt x="13221" y="29839"/>
                        <a:pt x="14611" y="29100"/>
                        <a:pt x="15972" y="28301"/>
                      </a:cubicBezTo>
                      <a:close/>
                      <a:moveTo>
                        <a:pt x="5250" y="32265"/>
                      </a:moveTo>
                      <a:cubicBezTo>
                        <a:pt x="5132" y="32383"/>
                        <a:pt x="5028" y="32487"/>
                        <a:pt x="4940" y="32620"/>
                      </a:cubicBezTo>
                      <a:cubicBezTo>
                        <a:pt x="4703" y="32915"/>
                        <a:pt x="4644" y="33270"/>
                        <a:pt x="4703" y="33640"/>
                      </a:cubicBezTo>
                      <a:cubicBezTo>
                        <a:pt x="4718" y="33729"/>
                        <a:pt x="4733" y="33818"/>
                        <a:pt x="4703" y="33891"/>
                      </a:cubicBezTo>
                      <a:cubicBezTo>
                        <a:pt x="4511" y="34483"/>
                        <a:pt x="4599" y="35001"/>
                        <a:pt x="4954" y="35489"/>
                      </a:cubicBezTo>
                      <a:cubicBezTo>
                        <a:pt x="4969" y="35518"/>
                        <a:pt x="4969" y="35533"/>
                        <a:pt x="4984" y="35548"/>
                      </a:cubicBezTo>
                      <a:cubicBezTo>
                        <a:pt x="5028" y="35592"/>
                        <a:pt x="5058" y="35651"/>
                        <a:pt x="5132" y="35770"/>
                      </a:cubicBezTo>
                      <a:cubicBezTo>
                        <a:pt x="4555" y="35711"/>
                        <a:pt x="4037" y="35651"/>
                        <a:pt x="3535" y="35607"/>
                      </a:cubicBezTo>
                      <a:lnTo>
                        <a:pt x="3520" y="35607"/>
                      </a:lnTo>
                      <a:cubicBezTo>
                        <a:pt x="3520" y="35533"/>
                        <a:pt x="3520" y="35459"/>
                        <a:pt x="3520" y="35400"/>
                      </a:cubicBezTo>
                      <a:cubicBezTo>
                        <a:pt x="3520" y="35193"/>
                        <a:pt x="3520" y="35015"/>
                        <a:pt x="3490" y="34838"/>
                      </a:cubicBezTo>
                      <a:cubicBezTo>
                        <a:pt x="3461" y="34646"/>
                        <a:pt x="3372" y="34453"/>
                        <a:pt x="3254" y="34291"/>
                      </a:cubicBezTo>
                      <a:cubicBezTo>
                        <a:pt x="3165" y="34128"/>
                        <a:pt x="3121" y="34010"/>
                        <a:pt x="3224" y="33862"/>
                      </a:cubicBezTo>
                      <a:cubicBezTo>
                        <a:pt x="3505" y="33433"/>
                        <a:pt x="3505" y="32975"/>
                        <a:pt x="3342" y="32516"/>
                      </a:cubicBezTo>
                      <a:cubicBezTo>
                        <a:pt x="3328" y="32442"/>
                        <a:pt x="3283" y="32383"/>
                        <a:pt x="3254" y="32309"/>
                      </a:cubicBezTo>
                      <a:cubicBezTo>
                        <a:pt x="3919" y="32294"/>
                        <a:pt x="4585" y="32280"/>
                        <a:pt x="5250" y="32265"/>
                      </a:cubicBezTo>
                      <a:close/>
                      <a:moveTo>
                        <a:pt x="11487" y="30561"/>
                      </a:moveTo>
                      <a:cubicBezTo>
                        <a:pt x="11653" y="30561"/>
                        <a:pt x="11799" y="30699"/>
                        <a:pt x="11935" y="30786"/>
                      </a:cubicBezTo>
                      <a:cubicBezTo>
                        <a:pt x="12009" y="30830"/>
                        <a:pt x="12068" y="30904"/>
                        <a:pt x="12127" y="30978"/>
                      </a:cubicBezTo>
                      <a:cubicBezTo>
                        <a:pt x="12292" y="31240"/>
                        <a:pt x="12534" y="31335"/>
                        <a:pt x="12817" y="31335"/>
                      </a:cubicBezTo>
                      <a:cubicBezTo>
                        <a:pt x="12838" y="31335"/>
                        <a:pt x="12860" y="31334"/>
                        <a:pt x="12881" y="31333"/>
                      </a:cubicBezTo>
                      <a:cubicBezTo>
                        <a:pt x="13236" y="31303"/>
                        <a:pt x="13576" y="31274"/>
                        <a:pt x="13931" y="31274"/>
                      </a:cubicBezTo>
                      <a:cubicBezTo>
                        <a:pt x="14168" y="31274"/>
                        <a:pt x="14404" y="31318"/>
                        <a:pt x="14597" y="31511"/>
                      </a:cubicBezTo>
                      <a:cubicBezTo>
                        <a:pt x="14833" y="31777"/>
                        <a:pt x="14878" y="31984"/>
                        <a:pt x="14715" y="32294"/>
                      </a:cubicBezTo>
                      <a:cubicBezTo>
                        <a:pt x="14597" y="32561"/>
                        <a:pt x="14641" y="32679"/>
                        <a:pt x="14907" y="32812"/>
                      </a:cubicBezTo>
                      <a:cubicBezTo>
                        <a:pt x="14966" y="32841"/>
                        <a:pt x="15040" y="32871"/>
                        <a:pt x="15100" y="32915"/>
                      </a:cubicBezTo>
                      <a:cubicBezTo>
                        <a:pt x="15114" y="32930"/>
                        <a:pt x="15129" y="32945"/>
                        <a:pt x="15144" y="32945"/>
                      </a:cubicBezTo>
                      <a:cubicBezTo>
                        <a:pt x="15203" y="33019"/>
                        <a:pt x="15277" y="33093"/>
                        <a:pt x="15277" y="33152"/>
                      </a:cubicBezTo>
                      <a:cubicBezTo>
                        <a:pt x="15277" y="33300"/>
                        <a:pt x="15247" y="33433"/>
                        <a:pt x="15070" y="33507"/>
                      </a:cubicBezTo>
                      <a:cubicBezTo>
                        <a:pt x="14478" y="33758"/>
                        <a:pt x="13902" y="34039"/>
                        <a:pt x="13517" y="34202"/>
                      </a:cubicBezTo>
                      <a:cubicBezTo>
                        <a:pt x="11195" y="35060"/>
                        <a:pt x="9051" y="35666"/>
                        <a:pt x="6803" y="35755"/>
                      </a:cubicBezTo>
                      <a:cubicBezTo>
                        <a:pt x="6418" y="35770"/>
                        <a:pt x="6034" y="35770"/>
                        <a:pt x="5664" y="35770"/>
                      </a:cubicBezTo>
                      <a:cubicBezTo>
                        <a:pt x="5576" y="35770"/>
                        <a:pt x="5487" y="35740"/>
                        <a:pt x="5428" y="35696"/>
                      </a:cubicBezTo>
                      <a:cubicBezTo>
                        <a:pt x="5354" y="35651"/>
                        <a:pt x="5280" y="35577"/>
                        <a:pt x="5221" y="35503"/>
                      </a:cubicBezTo>
                      <a:cubicBezTo>
                        <a:pt x="4895" y="35119"/>
                        <a:pt x="4747" y="34527"/>
                        <a:pt x="4880" y="34054"/>
                      </a:cubicBezTo>
                      <a:cubicBezTo>
                        <a:pt x="4925" y="33906"/>
                        <a:pt x="4925" y="33758"/>
                        <a:pt x="4910" y="33611"/>
                      </a:cubicBezTo>
                      <a:cubicBezTo>
                        <a:pt x="4866" y="33108"/>
                        <a:pt x="5058" y="32738"/>
                        <a:pt x="5442" y="32413"/>
                      </a:cubicBezTo>
                      <a:cubicBezTo>
                        <a:pt x="5768" y="32146"/>
                        <a:pt x="6137" y="32132"/>
                        <a:pt x="6507" y="32072"/>
                      </a:cubicBezTo>
                      <a:cubicBezTo>
                        <a:pt x="7572" y="31895"/>
                        <a:pt x="8607" y="31584"/>
                        <a:pt x="9613" y="31230"/>
                      </a:cubicBezTo>
                      <a:cubicBezTo>
                        <a:pt x="10219" y="31008"/>
                        <a:pt x="10796" y="30771"/>
                        <a:pt x="11388" y="30579"/>
                      </a:cubicBezTo>
                      <a:cubicBezTo>
                        <a:pt x="11422" y="30567"/>
                        <a:pt x="11455" y="30561"/>
                        <a:pt x="11487" y="30561"/>
                      </a:cubicBezTo>
                      <a:close/>
                      <a:moveTo>
                        <a:pt x="1903" y="0"/>
                      </a:moveTo>
                      <a:cubicBezTo>
                        <a:pt x="1827" y="0"/>
                        <a:pt x="1749" y="4"/>
                        <a:pt x="1671" y="10"/>
                      </a:cubicBezTo>
                      <a:cubicBezTo>
                        <a:pt x="1390" y="25"/>
                        <a:pt x="1080" y="70"/>
                        <a:pt x="947" y="321"/>
                      </a:cubicBezTo>
                      <a:cubicBezTo>
                        <a:pt x="754" y="661"/>
                        <a:pt x="547" y="1031"/>
                        <a:pt x="503" y="1401"/>
                      </a:cubicBezTo>
                      <a:cubicBezTo>
                        <a:pt x="399" y="2110"/>
                        <a:pt x="355" y="2835"/>
                        <a:pt x="370" y="3560"/>
                      </a:cubicBezTo>
                      <a:cubicBezTo>
                        <a:pt x="399" y="7405"/>
                        <a:pt x="399" y="11250"/>
                        <a:pt x="518" y="15095"/>
                      </a:cubicBezTo>
                      <a:cubicBezTo>
                        <a:pt x="636" y="19103"/>
                        <a:pt x="666" y="23125"/>
                        <a:pt x="473" y="27133"/>
                      </a:cubicBezTo>
                      <a:cubicBezTo>
                        <a:pt x="414" y="28568"/>
                        <a:pt x="222" y="29987"/>
                        <a:pt x="104" y="31422"/>
                      </a:cubicBezTo>
                      <a:cubicBezTo>
                        <a:pt x="59" y="31984"/>
                        <a:pt x="0" y="32531"/>
                        <a:pt x="15" y="33093"/>
                      </a:cubicBezTo>
                      <a:cubicBezTo>
                        <a:pt x="104" y="33078"/>
                        <a:pt x="178" y="33063"/>
                        <a:pt x="266" y="33063"/>
                      </a:cubicBezTo>
                      <a:lnTo>
                        <a:pt x="325" y="33063"/>
                      </a:lnTo>
                      <a:cubicBezTo>
                        <a:pt x="325" y="32841"/>
                        <a:pt x="311" y="32605"/>
                        <a:pt x="325" y="32383"/>
                      </a:cubicBezTo>
                      <a:cubicBezTo>
                        <a:pt x="325" y="31910"/>
                        <a:pt x="385" y="31422"/>
                        <a:pt x="429" y="30949"/>
                      </a:cubicBezTo>
                      <a:lnTo>
                        <a:pt x="473" y="30949"/>
                      </a:lnTo>
                      <a:cubicBezTo>
                        <a:pt x="533" y="31096"/>
                        <a:pt x="592" y="31259"/>
                        <a:pt x="680" y="31407"/>
                      </a:cubicBezTo>
                      <a:cubicBezTo>
                        <a:pt x="887" y="31747"/>
                        <a:pt x="1183" y="31984"/>
                        <a:pt x="1568" y="32072"/>
                      </a:cubicBezTo>
                      <a:cubicBezTo>
                        <a:pt x="1967" y="32161"/>
                        <a:pt x="2396" y="32206"/>
                        <a:pt x="2810" y="32250"/>
                      </a:cubicBezTo>
                      <a:cubicBezTo>
                        <a:pt x="3017" y="32280"/>
                        <a:pt x="3091" y="32353"/>
                        <a:pt x="3150" y="32575"/>
                      </a:cubicBezTo>
                      <a:cubicBezTo>
                        <a:pt x="3298" y="33049"/>
                        <a:pt x="3224" y="33477"/>
                        <a:pt x="2973" y="33891"/>
                      </a:cubicBezTo>
                      <a:cubicBezTo>
                        <a:pt x="2854" y="34069"/>
                        <a:pt x="2943" y="34232"/>
                        <a:pt x="3061" y="34394"/>
                      </a:cubicBezTo>
                      <a:cubicBezTo>
                        <a:pt x="3283" y="34690"/>
                        <a:pt x="3357" y="35030"/>
                        <a:pt x="3268" y="35370"/>
                      </a:cubicBezTo>
                      <a:cubicBezTo>
                        <a:pt x="3254" y="35415"/>
                        <a:pt x="3239" y="35474"/>
                        <a:pt x="3209" y="35518"/>
                      </a:cubicBezTo>
                      <a:cubicBezTo>
                        <a:pt x="3121" y="35489"/>
                        <a:pt x="3002" y="35474"/>
                        <a:pt x="2899" y="35444"/>
                      </a:cubicBezTo>
                      <a:cubicBezTo>
                        <a:pt x="2396" y="35311"/>
                        <a:pt x="1923" y="35119"/>
                        <a:pt x="1449" y="34882"/>
                      </a:cubicBezTo>
                      <a:cubicBezTo>
                        <a:pt x="1257" y="34779"/>
                        <a:pt x="1065" y="34675"/>
                        <a:pt x="873" y="34542"/>
                      </a:cubicBezTo>
                      <a:cubicBezTo>
                        <a:pt x="769" y="34468"/>
                        <a:pt x="666" y="34394"/>
                        <a:pt x="592" y="34306"/>
                      </a:cubicBezTo>
                      <a:cubicBezTo>
                        <a:pt x="592" y="34424"/>
                        <a:pt x="577" y="34557"/>
                        <a:pt x="577" y="34675"/>
                      </a:cubicBezTo>
                      <a:cubicBezTo>
                        <a:pt x="606" y="34690"/>
                        <a:pt x="621" y="34705"/>
                        <a:pt x="651" y="34720"/>
                      </a:cubicBezTo>
                      <a:cubicBezTo>
                        <a:pt x="1361" y="35193"/>
                        <a:pt x="2100" y="35533"/>
                        <a:pt x="2914" y="35740"/>
                      </a:cubicBezTo>
                      <a:cubicBezTo>
                        <a:pt x="3885" y="35980"/>
                        <a:pt x="4864" y="36052"/>
                        <a:pt x="5846" y="36052"/>
                      </a:cubicBezTo>
                      <a:cubicBezTo>
                        <a:pt x="6136" y="36052"/>
                        <a:pt x="6425" y="36046"/>
                        <a:pt x="6714" y="36036"/>
                      </a:cubicBezTo>
                      <a:cubicBezTo>
                        <a:pt x="9036" y="35962"/>
                        <a:pt x="11254" y="35341"/>
                        <a:pt x="13798" y="34394"/>
                      </a:cubicBezTo>
                      <a:cubicBezTo>
                        <a:pt x="14301" y="34158"/>
                        <a:pt x="15188" y="33773"/>
                        <a:pt x="16061" y="33315"/>
                      </a:cubicBezTo>
                      <a:cubicBezTo>
                        <a:pt x="17658" y="32487"/>
                        <a:pt x="19122" y="31451"/>
                        <a:pt x="20527" y="30313"/>
                      </a:cubicBezTo>
                      <a:cubicBezTo>
                        <a:pt x="21681" y="29366"/>
                        <a:pt x="22701" y="28301"/>
                        <a:pt x="23662" y="27177"/>
                      </a:cubicBezTo>
                      <a:cubicBezTo>
                        <a:pt x="24476" y="26246"/>
                        <a:pt x="24993" y="25137"/>
                        <a:pt x="25526" y="24042"/>
                      </a:cubicBezTo>
                      <a:cubicBezTo>
                        <a:pt x="25703" y="23658"/>
                        <a:pt x="25836" y="23258"/>
                        <a:pt x="25969" y="22844"/>
                      </a:cubicBezTo>
                      <a:cubicBezTo>
                        <a:pt x="26058" y="22608"/>
                        <a:pt x="25999" y="22371"/>
                        <a:pt x="25807" y="22194"/>
                      </a:cubicBezTo>
                      <a:cubicBezTo>
                        <a:pt x="25600" y="22001"/>
                        <a:pt x="25422" y="21809"/>
                        <a:pt x="25230" y="21617"/>
                      </a:cubicBezTo>
                      <a:lnTo>
                        <a:pt x="25245" y="21617"/>
                      </a:lnTo>
                      <a:cubicBezTo>
                        <a:pt x="24062" y="20360"/>
                        <a:pt x="22878" y="19118"/>
                        <a:pt x="21725" y="17846"/>
                      </a:cubicBezTo>
                      <a:cubicBezTo>
                        <a:pt x="21074" y="17151"/>
                        <a:pt x="20483" y="16411"/>
                        <a:pt x="19832" y="15716"/>
                      </a:cubicBezTo>
                      <a:cubicBezTo>
                        <a:pt x="18782" y="14577"/>
                        <a:pt x="17732" y="13468"/>
                        <a:pt x="16667" y="12359"/>
                      </a:cubicBezTo>
                      <a:cubicBezTo>
                        <a:pt x="15011" y="10644"/>
                        <a:pt x="13340" y="8943"/>
                        <a:pt x="11669" y="7242"/>
                      </a:cubicBezTo>
                      <a:cubicBezTo>
                        <a:pt x="11254" y="6828"/>
                        <a:pt x="10840" y="6399"/>
                        <a:pt x="10426" y="5985"/>
                      </a:cubicBezTo>
                      <a:cubicBezTo>
                        <a:pt x="10145" y="5704"/>
                        <a:pt x="9864" y="5438"/>
                        <a:pt x="9569" y="5186"/>
                      </a:cubicBezTo>
                      <a:cubicBezTo>
                        <a:pt x="8430" y="4181"/>
                        <a:pt x="7232" y="3249"/>
                        <a:pt x="6078" y="2273"/>
                      </a:cubicBezTo>
                      <a:cubicBezTo>
                        <a:pt x="5280" y="1608"/>
                        <a:pt x="4452" y="1001"/>
                        <a:pt x="3549" y="484"/>
                      </a:cubicBezTo>
                      <a:cubicBezTo>
                        <a:pt x="3039" y="196"/>
                        <a:pt x="2494" y="0"/>
                        <a:pt x="1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38"/>
                <p:cNvSpPr/>
                <p:nvPr/>
              </p:nvSpPr>
              <p:spPr>
                <a:xfrm>
                  <a:off x="3531225" y="3000375"/>
                  <a:ext cx="74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1214" extrusionOk="0">
                      <a:moveTo>
                        <a:pt x="148" y="0"/>
                      </a:moveTo>
                      <a:cubicBezTo>
                        <a:pt x="89" y="222"/>
                        <a:pt x="45" y="444"/>
                        <a:pt x="0" y="666"/>
                      </a:cubicBezTo>
                      <a:cubicBezTo>
                        <a:pt x="30" y="784"/>
                        <a:pt x="59" y="888"/>
                        <a:pt x="104" y="991"/>
                      </a:cubicBezTo>
                      <a:lnTo>
                        <a:pt x="119" y="991"/>
                      </a:lnTo>
                      <a:cubicBezTo>
                        <a:pt x="148" y="1065"/>
                        <a:pt x="192" y="1139"/>
                        <a:pt x="252" y="1213"/>
                      </a:cubicBezTo>
                      <a:cubicBezTo>
                        <a:pt x="252" y="1050"/>
                        <a:pt x="266" y="902"/>
                        <a:pt x="296" y="755"/>
                      </a:cubicBezTo>
                      <a:cubicBezTo>
                        <a:pt x="266" y="651"/>
                        <a:pt x="237" y="562"/>
                        <a:pt x="237" y="444"/>
                      </a:cubicBezTo>
                      <a:cubicBezTo>
                        <a:pt x="222" y="296"/>
                        <a:pt x="207" y="148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38"/>
                <p:cNvSpPr/>
                <p:nvPr/>
              </p:nvSpPr>
              <p:spPr>
                <a:xfrm>
                  <a:off x="3864325" y="2444675"/>
                  <a:ext cx="149400" cy="16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6" h="665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6" y="75"/>
                        <a:pt x="1" y="149"/>
                        <a:pt x="31" y="193"/>
                      </a:cubicBezTo>
                      <a:cubicBezTo>
                        <a:pt x="193" y="385"/>
                        <a:pt x="356" y="578"/>
                        <a:pt x="519" y="770"/>
                      </a:cubicBezTo>
                      <a:cubicBezTo>
                        <a:pt x="1199" y="1568"/>
                        <a:pt x="1850" y="2367"/>
                        <a:pt x="2559" y="3151"/>
                      </a:cubicBezTo>
                      <a:cubicBezTo>
                        <a:pt x="3580" y="4304"/>
                        <a:pt x="4763" y="5325"/>
                        <a:pt x="5695" y="6552"/>
                      </a:cubicBezTo>
                      <a:cubicBezTo>
                        <a:pt x="5724" y="6597"/>
                        <a:pt x="5754" y="6626"/>
                        <a:pt x="5783" y="6641"/>
                      </a:cubicBezTo>
                      <a:cubicBezTo>
                        <a:pt x="5806" y="6648"/>
                        <a:pt x="5835" y="6652"/>
                        <a:pt x="5863" y="6652"/>
                      </a:cubicBezTo>
                      <a:cubicBezTo>
                        <a:pt x="5891" y="6652"/>
                        <a:pt x="5917" y="6648"/>
                        <a:pt x="5931" y="6641"/>
                      </a:cubicBezTo>
                      <a:cubicBezTo>
                        <a:pt x="5961" y="6611"/>
                        <a:pt x="5961" y="6552"/>
                        <a:pt x="5976" y="6508"/>
                      </a:cubicBezTo>
                      <a:cubicBezTo>
                        <a:pt x="5917" y="6434"/>
                        <a:pt x="5887" y="6390"/>
                        <a:pt x="5843" y="6330"/>
                      </a:cubicBezTo>
                      <a:cubicBezTo>
                        <a:pt x="5488" y="5931"/>
                        <a:pt x="5162" y="5517"/>
                        <a:pt x="4793" y="5133"/>
                      </a:cubicBezTo>
                      <a:cubicBezTo>
                        <a:pt x="3255" y="3609"/>
                        <a:pt x="1790" y="2027"/>
                        <a:pt x="445" y="341"/>
                      </a:cubicBezTo>
                      <a:cubicBezTo>
                        <a:pt x="356" y="237"/>
                        <a:pt x="267" y="149"/>
                        <a:pt x="164" y="60"/>
                      </a:cubicBezTo>
                      <a:cubicBezTo>
                        <a:pt x="134" y="16"/>
                        <a:pt x="60" y="16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38"/>
                <p:cNvSpPr/>
                <p:nvPr/>
              </p:nvSpPr>
              <p:spPr>
                <a:xfrm>
                  <a:off x="3559675" y="2273500"/>
                  <a:ext cx="9650" cy="17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7144" extrusionOk="0">
                      <a:moveTo>
                        <a:pt x="75" y="1"/>
                      </a:moveTo>
                      <a:cubicBezTo>
                        <a:pt x="45" y="75"/>
                        <a:pt x="1" y="134"/>
                        <a:pt x="1" y="193"/>
                      </a:cubicBezTo>
                      <a:cubicBezTo>
                        <a:pt x="45" y="1524"/>
                        <a:pt x="104" y="2855"/>
                        <a:pt x="149" y="4186"/>
                      </a:cubicBezTo>
                      <a:cubicBezTo>
                        <a:pt x="178" y="5044"/>
                        <a:pt x="178" y="5916"/>
                        <a:pt x="193" y="6789"/>
                      </a:cubicBezTo>
                      <a:cubicBezTo>
                        <a:pt x="193" y="6907"/>
                        <a:pt x="223" y="7025"/>
                        <a:pt x="238" y="7144"/>
                      </a:cubicBezTo>
                      <a:lnTo>
                        <a:pt x="312" y="7144"/>
                      </a:lnTo>
                      <a:cubicBezTo>
                        <a:pt x="326" y="7070"/>
                        <a:pt x="356" y="6996"/>
                        <a:pt x="356" y="6922"/>
                      </a:cubicBezTo>
                      <a:cubicBezTo>
                        <a:pt x="371" y="6641"/>
                        <a:pt x="385" y="6360"/>
                        <a:pt x="385" y="6079"/>
                      </a:cubicBezTo>
                      <a:cubicBezTo>
                        <a:pt x="312" y="4097"/>
                        <a:pt x="238" y="2130"/>
                        <a:pt x="164" y="163"/>
                      </a:cubicBezTo>
                      <a:cubicBezTo>
                        <a:pt x="164" y="104"/>
                        <a:pt x="104" y="60"/>
                        <a:pt x="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38"/>
                <p:cNvSpPr/>
                <p:nvPr/>
              </p:nvSpPr>
              <p:spPr>
                <a:xfrm>
                  <a:off x="3784100" y="2640125"/>
                  <a:ext cx="37750" cy="6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" h="2504" extrusionOk="0">
                      <a:moveTo>
                        <a:pt x="223" y="213"/>
                      </a:moveTo>
                      <a:lnTo>
                        <a:pt x="223" y="213"/>
                      </a:lnTo>
                      <a:cubicBezTo>
                        <a:pt x="903" y="657"/>
                        <a:pt x="1228" y="1248"/>
                        <a:pt x="1258" y="2003"/>
                      </a:cubicBezTo>
                      <a:cubicBezTo>
                        <a:pt x="1258" y="2077"/>
                        <a:pt x="1184" y="2165"/>
                        <a:pt x="1140" y="2239"/>
                      </a:cubicBezTo>
                      <a:cubicBezTo>
                        <a:pt x="1080" y="2210"/>
                        <a:pt x="977" y="2195"/>
                        <a:pt x="932" y="2136"/>
                      </a:cubicBezTo>
                      <a:cubicBezTo>
                        <a:pt x="489" y="1588"/>
                        <a:pt x="297" y="953"/>
                        <a:pt x="223" y="213"/>
                      </a:cubicBezTo>
                      <a:close/>
                      <a:moveTo>
                        <a:pt x="286" y="0"/>
                      </a:moveTo>
                      <a:cubicBezTo>
                        <a:pt x="225" y="0"/>
                        <a:pt x="169" y="23"/>
                        <a:pt x="119" y="65"/>
                      </a:cubicBezTo>
                      <a:cubicBezTo>
                        <a:pt x="60" y="124"/>
                        <a:pt x="1" y="243"/>
                        <a:pt x="1" y="331"/>
                      </a:cubicBezTo>
                      <a:cubicBezTo>
                        <a:pt x="60" y="686"/>
                        <a:pt x="134" y="1041"/>
                        <a:pt x="208" y="1396"/>
                      </a:cubicBezTo>
                      <a:lnTo>
                        <a:pt x="252" y="1396"/>
                      </a:lnTo>
                      <a:cubicBezTo>
                        <a:pt x="282" y="1470"/>
                        <a:pt x="297" y="1574"/>
                        <a:pt x="356" y="1648"/>
                      </a:cubicBezTo>
                      <a:cubicBezTo>
                        <a:pt x="504" y="1899"/>
                        <a:pt x="651" y="2165"/>
                        <a:pt x="844" y="2372"/>
                      </a:cubicBezTo>
                      <a:cubicBezTo>
                        <a:pt x="929" y="2463"/>
                        <a:pt x="1025" y="2503"/>
                        <a:pt x="1117" y="2503"/>
                      </a:cubicBezTo>
                      <a:cubicBezTo>
                        <a:pt x="1282" y="2503"/>
                        <a:pt x="1432" y="2374"/>
                        <a:pt x="1480" y="2165"/>
                      </a:cubicBezTo>
                      <a:cubicBezTo>
                        <a:pt x="1509" y="2047"/>
                        <a:pt x="1509" y="1929"/>
                        <a:pt x="1494" y="1810"/>
                      </a:cubicBezTo>
                      <a:cubicBezTo>
                        <a:pt x="1406" y="1100"/>
                        <a:pt x="1080" y="509"/>
                        <a:pt x="489" y="80"/>
                      </a:cubicBezTo>
                      <a:cubicBezTo>
                        <a:pt x="420" y="26"/>
                        <a:pt x="351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38"/>
                <p:cNvSpPr/>
                <p:nvPr/>
              </p:nvSpPr>
              <p:spPr>
                <a:xfrm>
                  <a:off x="3672825" y="2768500"/>
                  <a:ext cx="24800" cy="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2181" extrusionOk="0">
                      <a:moveTo>
                        <a:pt x="444" y="269"/>
                      </a:moveTo>
                      <a:cubicBezTo>
                        <a:pt x="725" y="535"/>
                        <a:pt x="814" y="1615"/>
                        <a:pt x="592" y="1940"/>
                      </a:cubicBezTo>
                      <a:cubicBezTo>
                        <a:pt x="414" y="1866"/>
                        <a:pt x="370" y="1718"/>
                        <a:pt x="355" y="1570"/>
                      </a:cubicBezTo>
                      <a:cubicBezTo>
                        <a:pt x="267" y="1127"/>
                        <a:pt x="296" y="698"/>
                        <a:pt x="444" y="269"/>
                      </a:cubicBezTo>
                      <a:close/>
                      <a:moveTo>
                        <a:pt x="501" y="0"/>
                      </a:moveTo>
                      <a:cubicBezTo>
                        <a:pt x="496" y="0"/>
                        <a:pt x="492" y="1"/>
                        <a:pt x="488" y="3"/>
                      </a:cubicBezTo>
                      <a:cubicBezTo>
                        <a:pt x="385" y="62"/>
                        <a:pt x="252" y="151"/>
                        <a:pt x="207" y="269"/>
                      </a:cubicBezTo>
                      <a:cubicBezTo>
                        <a:pt x="30" y="757"/>
                        <a:pt x="0" y="1275"/>
                        <a:pt x="163" y="1792"/>
                      </a:cubicBezTo>
                      <a:cubicBezTo>
                        <a:pt x="244" y="2036"/>
                        <a:pt x="400" y="2180"/>
                        <a:pt x="562" y="2180"/>
                      </a:cubicBezTo>
                      <a:cubicBezTo>
                        <a:pt x="577" y="2180"/>
                        <a:pt x="592" y="2179"/>
                        <a:pt x="607" y="2177"/>
                      </a:cubicBezTo>
                      <a:cubicBezTo>
                        <a:pt x="784" y="2162"/>
                        <a:pt x="902" y="1999"/>
                        <a:pt x="947" y="1704"/>
                      </a:cubicBezTo>
                      <a:cubicBezTo>
                        <a:pt x="991" y="1230"/>
                        <a:pt x="932" y="772"/>
                        <a:pt x="799" y="343"/>
                      </a:cubicBezTo>
                      <a:cubicBezTo>
                        <a:pt x="755" y="254"/>
                        <a:pt x="740" y="151"/>
                        <a:pt x="681" y="92"/>
                      </a:cubicBezTo>
                      <a:cubicBezTo>
                        <a:pt x="641" y="52"/>
                        <a:pt x="542" y="0"/>
                        <a:pt x="5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38"/>
                <p:cNvSpPr/>
                <p:nvPr/>
              </p:nvSpPr>
              <p:spPr>
                <a:xfrm>
                  <a:off x="3732350" y="2897800"/>
                  <a:ext cx="106875" cy="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1546" extrusionOk="0">
                      <a:moveTo>
                        <a:pt x="4174" y="1"/>
                      </a:moveTo>
                      <a:cubicBezTo>
                        <a:pt x="4161" y="1"/>
                        <a:pt x="4150" y="3"/>
                        <a:pt x="4141" y="7"/>
                      </a:cubicBezTo>
                      <a:cubicBezTo>
                        <a:pt x="3979" y="51"/>
                        <a:pt x="3845" y="110"/>
                        <a:pt x="3698" y="170"/>
                      </a:cubicBezTo>
                      <a:cubicBezTo>
                        <a:pt x="3203" y="320"/>
                        <a:pt x="2709" y="486"/>
                        <a:pt x="2197" y="486"/>
                      </a:cubicBezTo>
                      <a:cubicBezTo>
                        <a:pt x="2005" y="486"/>
                        <a:pt x="1810" y="463"/>
                        <a:pt x="1612" y="406"/>
                      </a:cubicBezTo>
                      <a:cubicBezTo>
                        <a:pt x="1576" y="396"/>
                        <a:pt x="1542" y="392"/>
                        <a:pt x="1509" y="392"/>
                      </a:cubicBezTo>
                      <a:cubicBezTo>
                        <a:pt x="1391" y="392"/>
                        <a:pt x="1290" y="450"/>
                        <a:pt x="1198" y="554"/>
                      </a:cubicBezTo>
                      <a:cubicBezTo>
                        <a:pt x="932" y="865"/>
                        <a:pt x="607" y="1116"/>
                        <a:pt x="222" y="1279"/>
                      </a:cubicBezTo>
                      <a:cubicBezTo>
                        <a:pt x="148" y="1323"/>
                        <a:pt x="0" y="1456"/>
                        <a:pt x="15" y="1471"/>
                      </a:cubicBezTo>
                      <a:cubicBezTo>
                        <a:pt x="46" y="1526"/>
                        <a:pt x="89" y="1546"/>
                        <a:pt x="134" y="1546"/>
                      </a:cubicBezTo>
                      <a:cubicBezTo>
                        <a:pt x="199" y="1546"/>
                        <a:pt x="267" y="1506"/>
                        <a:pt x="311" y="1471"/>
                      </a:cubicBezTo>
                      <a:cubicBezTo>
                        <a:pt x="636" y="1249"/>
                        <a:pt x="976" y="1027"/>
                        <a:pt x="1272" y="776"/>
                      </a:cubicBezTo>
                      <a:cubicBezTo>
                        <a:pt x="1397" y="676"/>
                        <a:pt x="1491" y="639"/>
                        <a:pt x="1624" y="639"/>
                      </a:cubicBezTo>
                      <a:cubicBezTo>
                        <a:pt x="1648" y="639"/>
                        <a:pt x="1674" y="641"/>
                        <a:pt x="1701" y="643"/>
                      </a:cubicBezTo>
                      <a:cubicBezTo>
                        <a:pt x="1894" y="672"/>
                        <a:pt x="2093" y="694"/>
                        <a:pt x="2294" y="694"/>
                      </a:cubicBezTo>
                      <a:cubicBezTo>
                        <a:pt x="2401" y="694"/>
                        <a:pt x="2510" y="688"/>
                        <a:pt x="2618" y="672"/>
                      </a:cubicBezTo>
                      <a:cubicBezTo>
                        <a:pt x="3017" y="613"/>
                        <a:pt x="3402" y="480"/>
                        <a:pt x="3727" y="391"/>
                      </a:cubicBezTo>
                      <a:cubicBezTo>
                        <a:pt x="3934" y="303"/>
                        <a:pt x="4082" y="243"/>
                        <a:pt x="4215" y="170"/>
                      </a:cubicBezTo>
                      <a:cubicBezTo>
                        <a:pt x="4245" y="140"/>
                        <a:pt x="4260" y="66"/>
                        <a:pt x="4274" y="22"/>
                      </a:cubicBezTo>
                      <a:cubicBezTo>
                        <a:pt x="4243" y="11"/>
                        <a:pt x="4204" y="1"/>
                        <a:pt x="4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38"/>
                <p:cNvSpPr/>
                <p:nvPr/>
              </p:nvSpPr>
              <p:spPr>
                <a:xfrm>
                  <a:off x="3616625" y="2477925"/>
                  <a:ext cx="21825" cy="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2171" extrusionOk="0">
                      <a:moveTo>
                        <a:pt x="400" y="386"/>
                      </a:moveTo>
                      <a:cubicBezTo>
                        <a:pt x="474" y="771"/>
                        <a:pt x="562" y="1141"/>
                        <a:pt x="636" y="1510"/>
                      </a:cubicBezTo>
                      <a:cubicBezTo>
                        <a:pt x="651" y="1599"/>
                        <a:pt x="636" y="1688"/>
                        <a:pt x="622" y="1762"/>
                      </a:cubicBezTo>
                      <a:cubicBezTo>
                        <a:pt x="607" y="1821"/>
                        <a:pt x="548" y="1880"/>
                        <a:pt x="518" y="1939"/>
                      </a:cubicBezTo>
                      <a:cubicBezTo>
                        <a:pt x="459" y="1895"/>
                        <a:pt x="385" y="1850"/>
                        <a:pt x="355" y="1791"/>
                      </a:cubicBezTo>
                      <a:cubicBezTo>
                        <a:pt x="222" y="1333"/>
                        <a:pt x="207" y="874"/>
                        <a:pt x="311" y="401"/>
                      </a:cubicBezTo>
                      <a:cubicBezTo>
                        <a:pt x="341" y="401"/>
                        <a:pt x="370" y="401"/>
                        <a:pt x="400" y="386"/>
                      </a:cubicBezTo>
                      <a:close/>
                      <a:moveTo>
                        <a:pt x="307" y="0"/>
                      </a:moveTo>
                      <a:cubicBezTo>
                        <a:pt x="303" y="0"/>
                        <a:pt x="300" y="1"/>
                        <a:pt x="296" y="2"/>
                      </a:cubicBezTo>
                      <a:cubicBezTo>
                        <a:pt x="222" y="31"/>
                        <a:pt x="119" y="120"/>
                        <a:pt x="104" y="194"/>
                      </a:cubicBezTo>
                      <a:cubicBezTo>
                        <a:pt x="60" y="460"/>
                        <a:pt x="0" y="741"/>
                        <a:pt x="15" y="993"/>
                      </a:cubicBezTo>
                      <a:cubicBezTo>
                        <a:pt x="45" y="1318"/>
                        <a:pt x="119" y="1629"/>
                        <a:pt x="193" y="1939"/>
                      </a:cubicBezTo>
                      <a:cubicBezTo>
                        <a:pt x="231" y="2066"/>
                        <a:pt x="333" y="2170"/>
                        <a:pt x="455" y="2170"/>
                      </a:cubicBezTo>
                      <a:cubicBezTo>
                        <a:pt x="475" y="2170"/>
                        <a:pt x="497" y="2167"/>
                        <a:pt x="518" y="2161"/>
                      </a:cubicBezTo>
                      <a:cubicBezTo>
                        <a:pt x="636" y="2117"/>
                        <a:pt x="769" y="2013"/>
                        <a:pt x="799" y="1910"/>
                      </a:cubicBezTo>
                      <a:cubicBezTo>
                        <a:pt x="858" y="1762"/>
                        <a:pt x="873" y="1569"/>
                        <a:pt x="858" y="1407"/>
                      </a:cubicBezTo>
                      <a:cubicBezTo>
                        <a:pt x="799" y="1067"/>
                        <a:pt x="710" y="726"/>
                        <a:pt x="622" y="386"/>
                      </a:cubicBezTo>
                      <a:cubicBezTo>
                        <a:pt x="577" y="298"/>
                        <a:pt x="548" y="209"/>
                        <a:pt x="488" y="135"/>
                      </a:cubicBezTo>
                      <a:cubicBezTo>
                        <a:pt x="447" y="80"/>
                        <a:pt x="356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38"/>
                <p:cNvSpPr/>
                <p:nvPr/>
              </p:nvSpPr>
              <p:spPr>
                <a:xfrm>
                  <a:off x="3797775" y="2526750"/>
                  <a:ext cx="507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3403" extrusionOk="0">
                      <a:moveTo>
                        <a:pt x="31" y="1"/>
                      </a:moveTo>
                      <a:cubicBezTo>
                        <a:pt x="16" y="60"/>
                        <a:pt x="1" y="119"/>
                        <a:pt x="1" y="178"/>
                      </a:cubicBezTo>
                      <a:cubicBezTo>
                        <a:pt x="16" y="238"/>
                        <a:pt x="60" y="312"/>
                        <a:pt x="104" y="371"/>
                      </a:cubicBezTo>
                      <a:cubicBezTo>
                        <a:pt x="356" y="814"/>
                        <a:pt x="593" y="1258"/>
                        <a:pt x="859" y="1702"/>
                      </a:cubicBezTo>
                      <a:cubicBezTo>
                        <a:pt x="1140" y="2204"/>
                        <a:pt x="1435" y="2693"/>
                        <a:pt x="1731" y="3181"/>
                      </a:cubicBezTo>
                      <a:cubicBezTo>
                        <a:pt x="1790" y="3269"/>
                        <a:pt x="1879" y="3328"/>
                        <a:pt x="1968" y="3402"/>
                      </a:cubicBezTo>
                      <a:cubicBezTo>
                        <a:pt x="1983" y="3388"/>
                        <a:pt x="2012" y="3373"/>
                        <a:pt x="2027" y="3343"/>
                      </a:cubicBezTo>
                      <a:cubicBezTo>
                        <a:pt x="1997" y="3269"/>
                        <a:pt x="1983" y="3181"/>
                        <a:pt x="1938" y="3107"/>
                      </a:cubicBezTo>
                      <a:cubicBezTo>
                        <a:pt x="1524" y="2382"/>
                        <a:pt x="1095" y="1657"/>
                        <a:pt x="681" y="947"/>
                      </a:cubicBezTo>
                      <a:cubicBezTo>
                        <a:pt x="519" y="666"/>
                        <a:pt x="356" y="371"/>
                        <a:pt x="178" y="104"/>
                      </a:cubicBezTo>
                      <a:cubicBezTo>
                        <a:pt x="149" y="45"/>
                        <a:pt x="75" y="3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38"/>
                <p:cNvSpPr/>
                <p:nvPr/>
              </p:nvSpPr>
              <p:spPr>
                <a:xfrm>
                  <a:off x="3595550" y="2290225"/>
                  <a:ext cx="25175" cy="4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1782" extrusionOk="0">
                      <a:moveTo>
                        <a:pt x="326" y="308"/>
                      </a:moveTo>
                      <a:lnTo>
                        <a:pt x="326" y="308"/>
                      </a:lnTo>
                      <a:cubicBezTo>
                        <a:pt x="651" y="692"/>
                        <a:pt x="755" y="1121"/>
                        <a:pt x="814" y="1565"/>
                      </a:cubicBezTo>
                      <a:cubicBezTo>
                        <a:pt x="415" y="1550"/>
                        <a:pt x="178" y="914"/>
                        <a:pt x="326" y="308"/>
                      </a:cubicBezTo>
                      <a:close/>
                      <a:moveTo>
                        <a:pt x="305" y="1"/>
                      </a:moveTo>
                      <a:cubicBezTo>
                        <a:pt x="251" y="1"/>
                        <a:pt x="205" y="47"/>
                        <a:pt x="163" y="130"/>
                      </a:cubicBezTo>
                      <a:cubicBezTo>
                        <a:pt x="0" y="470"/>
                        <a:pt x="30" y="825"/>
                        <a:pt x="119" y="1165"/>
                      </a:cubicBezTo>
                      <a:cubicBezTo>
                        <a:pt x="178" y="1417"/>
                        <a:pt x="296" y="1639"/>
                        <a:pt x="533" y="1742"/>
                      </a:cubicBezTo>
                      <a:cubicBezTo>
                        <a:pt x="588" y="1766"/>
                        <a:pt x="661" y="1781"/>
                        <a:pt x="727" y="1781"/>
                      </a:cubicBezTo>
                      <a:cubicBezTo>
                        <a:pt x="785" y="1781"/>
                        <a:pt x="839" y="1770"/>
                        <a:pt x="873" y="1742"/>
                      </a:cubicBezTo>
                      <a:cubicBezTo>
                        <a:pt x="962" y="1683"/>
                        <a:pt x="1006" y="1535"/>
                        <a:pt x="991" y="1417"/>
                      </a:cubicBezTo>
                      <a:cubicBezTo>
                        <a:pt x="962" y="1180"/>
                        <a:pt x="888" y="944"/>
                        <a:pt x="829" y="633"/>
                      </a:cubicBezTo>
                      <a:cubicBezTo>
                        <a:pt x="710" y="485"/>
                        <a:pt x="592" y="263"/>
                        <a:pt x="444" y="86"/>
                      </a:cubicBezTo>
                      <a:cubicBezTo>
                        <a:pt x="393" y="28"/>
                        <a:pt x="34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38"/>
                <p:cNvSpPr/>
                <p:nvPr/>
              </p:nvSpPr>
              <p:spPr>
                <a:xfrm>
                  <a:off x="3828100" y="2748600"/>
                  <a:ext cx="41075" cy="7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3092" extrusionOk="0">
                      <a:moveTo>
                        <a:pt x="30" y="0"/>
                      </a:moveTo>
                      <a:cubicBezTo>
                        <a:pt x="15" y="59"/>
                        <a:pt x="1" y="133"/>
                        <a:pt x="1" y="192"/>
                      </a:cubicBezTo>
                      <a:cubicBezTo>
                        <a:pt x="15" y="266"/>
                        <a:pt x="60" y="340"/>
                        <a:pt x="89" y="414"/>
                      </a:cubicBezTo>
                      <a:cubicBezTo>
                        <a:pt x="370" y="1021"/>
                        <a:pt x="637" y="1627"/>
                        <a:pt x="932" y="2233"/>
                      </a:cubicBezTo>
                      <a:cubicBezTo>
                        <a:pt x="1065" y="2500"/>
                        <a:pt x="1243" y="2751"/>
                        <a:pt x="1420" y="3002"/>
                      </a:cubicBezTo>
                      <a:cubicBezTo>
                        <a:pt x="1450" y="3047"/>
                        <a:pt x="1553" y="3061"/>
                        <a:pt x="1627" y="3091"/>
                      </a:cubicBezTo>
                      <a:cubicBezTo>
                        <a:pt x="1613" y="3017"/>
                        <a:pt x="1642" y="2914"/>
                        <a:pt x="1598" y="2869"/>
                      </a:cubicBezTo>
                      <a:cubicBezTo>
                        <a:pt x="1169" y="2263"/>
                        <a:pt x="918" y="1568"/>
                        <a:pt x="592" y="917"/>
                      </a:cubicBezTo>
                      <a:cubicBezTo>
                        <a:pt x="459" y="651"/>
                        <a:pt x="341" y="370"/>
                        <a:pt x="208" y="119"/>
                      </a:cubicBezTo>
                      <a:cubicBezTo>
                        <a:pt x="178" y="59"/>
                        <a:pt x="89" y="30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38"/>
                <p:cNvSpPr/>
                <p:nvPr/>
              </p:nvSpPr>
              <p:spPr>
                <a:xfrm>
                  <a:off x="3854350" y="2831400"/>
                  <a:ext cx="75075" cy="6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2410" extrusionOk="0">
                      <a:moveTo>
                        <a:pt x="2944" y="1"/>
                      </a:moveTo>
                      <a:cubicBezTo>
                        <a:pt x="2899" y="45"/>
                        <a:pt x="2840" y="60"/>
                        <a:pt x="2811" y="104"/>
                      </a:cubicBezTo>
                      <a:lnTo>
                        <a:pt x="2811" y="119"/>
                      </a:lnTo>
                      <a:cubicBezTo>
                        <a:pt x="2722" y="223"/>
                        <a:pt x="2633" y="326"/>
                        <a:pt x="2559" y="445"/>
                      </a:cubicBezTo>
                      <a:cubicBezTo>
                        <a:pt x="2175" y="977"/>
                        <a:pt x="1701" y="1435"/>
                        <a:pt x="1125" y="1761"/>
                      </a:cubicBezTo>
                      <a:cubicBezTo>
                        <a:pt x="814" y="1938"/>
                        <a:pt x="474" y="2071"/>
                        <a:pt x="149" y="2219"/>
                      </a:cubicBezTo>
                      <a:cubicBezTo>
                        <a:pt x="89" y="2249"/>
                        <a:pt x="45" y="2338"/>
                        <a:pt x="1" y="2397"/>
                      </a:cubicBezTo>
                      <a:cubicBezTo>
                        <a:pt x="50" y="2397"/>
                        <a:pt x="106" y="2410"/>
                        <a:pt x="155" y="2410"/>
                      </a:cubicBezTo>
                      <a:cubicBezTo>
                        <a:pt x="180" y="2410"/>
                        <a:pt x="203" y="2407"/>
                        <a:pt x="223" y="2397"/>
                      </a:cubicBezTo>
                      <a:cubicBezTo>
                        <a:pt x="592" y="2234"/>
                        <a:pt x="977" y="2086"/>
                        <a:pt x="1317" y="1879"/>
                      </a:cubicBezTo>
                      <a:cubicBezTo>
                        <a:pt x="1953" y="1495"/>
                        <a:pt x="2470" y="992"/>
                        <a:pt x="2870" y="356"/>
                      </a:cubicBezTo>
                      <a:cubicBezTo>
                        <a:pt x="2929" y="252"/>
                        <a:pt x="2958" y="149"/>
                        <a:pt x="3003" y="45"/>
                      </a:cubicBezTo>
                      <a:cubicBezTo>
                        <a:pt x="2988" y="30"/>
                        <a:pt x="2958" y="16"/>
                        <a:pt x="29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38"/>
                <p:cNvSpPr/>
                <p:nvPr/>
              </p:nvSpPr>
              <p:spPr>
                <a:xfrm>
                  <a:off x="3710175" y="2348475"/>
                  <a:ext cx="37725" cy="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229" extrusionOk="0">
                      <a:moveTo>
                        <a:pt x="414" y="300"/>
                      </a:moveTo>
                      <a:cubicBezTo>
                        <a:pt x="666" y="447"/>
                        <a:pt x="917" y="581"/>
                        <a:pt x="1154" y="743"/>
                      </a:cubicBezTo>
                      <a:cubicBezTo>
                        <a:pt x="1198" y="773"/>
                        <a:pt x="1198" y="876"/>
                        <a:pt x="1213" y="935"/>
                      </a:cubicBezTo>
                      <a:cubicBezTo>
                        <a:pt x="1153" y="947"/>
                        <a:pt x="1093" y="969"/>
                        <a:pt x="1041" y="969"/>
                      </a:cubicBezTo>
                      <a:cubicBezTo>
                        <a:pt x="1029" y="969"/>
                        <a:pt x="1017" y="968"/>
                        <a:pt x="1006" y="965"/>
                      </a:cubicBezTo>
                      <a:cubicBezTo>
                        <a:pt x="739" y="832"/>
                        <a:pt x="547" y="610"/>
                        <a:pt x="385" y="359"/>
                      </a:cubicBezTo>
                      <a:lnTo>
                        <a:pt x="414" y="300"/>
                      </a:lnTo>
                      <a:close/>
                      <a:moveTo>
                        <a:pt x="92" y="0"/>
                      </a:moveTo>
                      <a:cubicBezTo>
                        <a:pt x="63" y="0"/>
                        <a:pt x="37" y="4"/>
                        <a:pt x="30" y="19"/>
                      </a:cubicBezTo>
                      <a:cubicBezTo>
                        <a:pt x="0" y="63"/>
                        <a:pt x="15" y="122"/>
                        <a:pt x="15" y="152"/>
                      </a:cubicBezTo>
                      <a:cubicBezTo>
                        <a:pt x="59" y="255"/>
                        <a:pt x="104" y="329"/>
                        <a:pt x="133" y="388"/>
                      </a:cubicBezTo>
                      <a:cubicBezTo>
                        <a:pt x="325" y="728"/>
                        <a:pt x="562" y="1009"/>
                        <a:pt x="917" y="1187"/>
                      </a:cubicBezTo>
                      <a:cubicBezTo>
                        <a:pt x="979" y="1215"/>
                        <a:pt x="1040" y="1229"/>
                        <a:pt x="1099" y="1229"/>
                      </a:cubicBezTo>
                      <a:cubicBezTo>
                        <a:pt x="1223" y="1229"/>
                        <a:pt x="1335" y="1169"/>
                        <a:pt x="1405" y="1069"/>
                      </a:cubicBezTo>
                      <a:cubicBezTo>
                        <a:pt x="1508" y="906"/>
                        <a:pt x="1479" y="684"/>
                        <a:pt x="1301" y="566"/>
                      </a:cubicBezTo>
                      <a:cubicBezTo>
                        <a:pt x="961" y="329"/>
                        <a:pt x="621" y="48"/>
                        <a:pt x="177" y="4"/>
                      </a:cubicBezTo>
                      <a:cubicBezTo>
                        <a:pt x="155" y="4"/>
                        <a:pt x="122" y="0"/>
                        <a:pt x="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38"/>
                <p:cNvSpPr/>
                <p:nvPr/>
              </p:nvSpPr>
              <p:spPr>
                <a:xfrm>
                  <a:off x="3939025" y="2800200"/>
                  <a:ext cx="69150" cy="3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1264" extrusionOk="0">
                      <a:moveTo>
                        <a:pt x="2657" y="1"/>
                      </a:moveTo>
                      <a:cubicBezTo>
                        <a:pt x="2644" y="1"/>
                        <a:pt x="2631" y="2"/>
                        <a:pt x="2618" y="7"/>
                      </a:cubicBezTo>
                      <a:cubicBezTo>
                        <a:pt x="2574" y="7"/>
                        <a:pt x="2544" y="36"/>
                        <a:pt x="2514" y="66"/>
                      </a:cubicBezTo>
                      <a:cubicBezTo>
                        <a:pt x="1997" y="302"/>
                        <a:pt x="1479" y="569"/>
                        <a:pt x="947" y="790"/>
                      </a:cubicBezTo>
                      <a:cubicBezTo>
                        <a:pt x="695" y="909"/>
                        <a:pt x="414" y="968"/>
                        <a:pt x="148" y="1057"/>
                      </a:cubicBezTo>
                      <a:cubicBezTo>
                        <a:pt x="89" y="1071"/>
                        <a:pt x="45" y="1145"/>
                        <a:pt x="0" y="1205"/>
                      </a:cubicBezTo>
                      <a:cubicBezTo>
                        <a:pt x="59" y="1219"/>
                        <a:pt x="119" y="1249"/>
                        <a:pt x="178" y="1264"/>
                      </a:cubicBezTo>
                      <a:cubicBezTo>
                        <a:pt x="237" y="1264"/>
                        <a:pt x="296" y="1249"/>
                        <a:pt x="355" y="1219"/>
                      </a:cubicBezTo>
                      <a:cubicBezTo>
                        <a:pt x="681" y="1116"/>
                        <a:pt x="991" y="1012"/>
                        <a:pt x="1346" y="894"/>
                      </a:cubicBezTo>
                      <a:cubicBezTo>
                        <a:pt x="1598" y="776"/>
                        <a:pt x="1908" y="657"/>
                        <a:pt x="2189" y="509"/>
                      </a:cubicBezTo>
                      <a:cubicBezTo>
                        <a:pt x="2367" y="406"/>
                        <a:pt x="2544" y="288"/>
                        <a:pt x="2721" y="169"/>
                      </a:cubicBezTo>
                      <a:cubicBezTo>
                        <a:pt x="2751" y="140"/>
                        <a:pt x="2751" y="66"/>
                        <a:pt x="2766" y="21"/>
                      </a:cubicBezTo>
                      <a:cubicBezTo>
                        <a:pt x="2724" y="11"/>
                        <a:pt x="2690" y="1"/>
                        <a:pt x="26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38"/>
                <p:cNvSpPr/>
                <p:nvPr/>
              </p:nvSpPr>
              <p:spPr>
                <a:xfrm>
                  <a:off x="3639550" y="2935300"/>
                  <a:ext cx="71750" cy="1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0" h="655" extrusionOk="0">
                      <a:moveTo>
                        <a:pt x="0" y="1"/>
                      </a:moveTo>
                      <a:cubicBezTo>
                        <a:pt x="30" y="74"/>
                        <a:pt x="45" y="148"/>
                        <a:pt x="74" y="208"/>
                      </a:cubicBezTo>
                      <a:cubicBezTo>
                        <a:pt x="104" y="252"/>
                        <a:pt x="148" y="282"/>
                        <a:pt x="207" y="296"/>
                      </a:cubicBezTo>
                      <a:cubicBezTo>
                        <a:pt x="716" y="541"/>
                        <a:pt x="1243" y="654"/>
                        <a:pt x="1791" y="654"/>
                      </a:cubicBezTo>
                      <a:cubicBezTo>
                        <a:pt x="2104" y="654"/>
                        <a:pt x="2424" y="618"/>
                        <a:pt x="2751" y="548"/>
                      </a:cubicBezTo>
                      <a:cubicBezTo>
                        <a:pt x="2781" y="503"/>
                        <a:pt x="2825" y="444"/>
                        <a:pt x="2869" y="385"/>
                      </a:cubicBezTo>
                      <a:cubicBezTo>
                        <a:pt x="2795" y="370"/>
                        <a:pt x="2736" y="355"/>
                        <a:pt x="2677" y="341"/>
                      </a:cubicBezTo>
                      <a:cubicBezTo>
                        <a:pt x="2648" y="341"/>
                        <a:pt x="2633" y="355"/>
                        <a:pt x="2618" y="355"/>
                      </a:cubicBezTo>
                      <a:cubicBezTo>
                        <a:pt x="2358" y="417"/>
                        <a:pt x="2098" y="446"/>
                        <a:pt x="1840" y="446"/>
                      </a:cubicBezTo>
                      <a:cubicBezTo>
                        <a:pt x="1480" y="446"/>
                        <a:pt x="1122" y="391"/>
                        <a:pt x="769" y="296"/>
                      </a:cubicBezTo>
                      <a:cubicBezTo>
                        <a:pt x="577" y="237"/>
                        <a:pt x="400" y="119"/>
                        <a:pt x="207" y="45"/>
                      </a:cubicBezTo>
                      <a:cubicBezTo>
                        <a:pt x="148" y="15"/>
                        <a:pt x="74" y="1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38"/>
                <p:cNvSpPr/>
                <p:nvPr/>
              </p:nvSpPr>
              <p:spPr>
                <a:xfrm>
                  <a:off x="3956400" y="2582600"/>
                  <a:ext cx="44025" cy="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90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" y="74"/>
                        <a:pt x="15" y="133"/>
                        <a:pt x="45" y="207"/>
                      </a:cubicBezTo>
                      <a:cubicBezTo>
                        <a:pt x="45" y="237"/>
                        <a:pt x="74" y="251"/>
                        <a:pt x="89" y="266"/>
                      </a:cubicBezTo>
                      <a:cubicBezTo>
                        <a:pt x="548" y="769"/>
                        <a:pt x="1006" y="1287"/>
                        <a:pt x="1464" y="1789"/>
                      </a:cubicBezTo>
                      <a:cubicBezTo>
                        <a:pt x="1509" y="1819"/>
                        <a:pt x="1538" y="1863"/>
                        <a:pt x="1583" y="1893"/>
                      </a:cubicBezTo>
                      <a:cubicBezTo>
                        <a:pt x="1605" y="1900"/>
                        <a:pt x="1631" y="1904"/>
                        <a:pt x="1657" y="1904"/>
                      </a:cubicBezTo>
                      <a:cubicBezTo>
                        <a:pt x="1683" y="1904"/>
                        <a:pt x="1709" y="1900"/>
                        <a:pt x="1731" y="1893"/>
                      </a:cubicBezTo>
                      <a:cubicBezTo>
                        <a:pt x="1760" y="1863"/>
                        <a:pt x="1760" y="1804"/>
                        <a:pt x="1760" y="1775"/>
                      </a:cubicBezTo>
                      <a:cubicBezTo>
                        <a:pt x="1731" y="1730"/>
                        <a:pt x="1716" y="1701"/>
                        <a:pt x="1701" y="1686"/>
                      </a:cubicBezTo>
                      <a:cubicBezTo>
                        <a:pt x="1198" y="1139"/>
                        <a:pt x="695" y="592"/>
                        <a:pt x="193" y="59"/>
                      </a:cubicBezTo>
                      <a:cubicBezTo>
                        <a:pt x="148" y="15"/>
                        <a:pt x="60" y="1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38"/>
                <p:cNvSpPr/>
                <p:nvPr/>
              </p:nvSpPr>
              <p:spPr>
                <a:xfrm>
                  <a:off x="3561175" y="2846950"/>
                  <a:ext cx="6675" cy="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77" extrusionOk="0">
                      <a:moveTo>
                        <a:pt x="178" y="0"/>
                      </a:moveTo>
                      <a:cubicBezTo>
                        <a:pt x="133" y="89"/>
                        <a:pt x="59" y="177"/>
                        <a:pt x="44" y="266"/>
                      </a:cubicBezTo>
                      <a:cubicBezTo>
                        <a:pt x="30" y="991"/>
                        <a:pt x="15" y="1730"/>
                        <a:pt x="0" y="2455"/>
                      </a:cubicBezTo>
                      <a:cubicBezTo>
                        <a:pt x="0" y="2499"/>
                        <a:pt x="15" y="2544"/>
                        <a:pt x="15" y="2603"/>
                      </a:cubicBezTo>
                      <a:cubicBezTo>
                        <a:pt x="44" y="2618"/>
                        <a:pt x="89" y="2677"/>
                        <a:pt x="118" y="2677"/>
                      </a:cubicBezTo>
                      <a:cubicBezTo>
                        <a:pt x="163" y="2662"/>
                        <a:pt x="207" y="2603"/>
                        <a:pt x="207" y="2558"/>
                      </a:cubicBezTo>
                      <a:cubicBezTo>
                        <a:pt x="237" y="2485"/>
                        <a:pt x="222" y="2396"/>
                        <a:pt x="222" y="2307"/>
                      </a:cubicBezTo>
                      <a:cubicBezTo>
                        <a:pt x="237" y="1627"/>
                        <a:pt x="252" y="947"/>
                        <a:pt x="266" y="266"/>
                      </a:cubicBezTo>
                      <a:cubicBezTo>
                        <a:pt x="266" y="177"/>
                        <a:pt x="207" y="89"/>
                        <a:pt x="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38"/>
                <p:cNvSpPr/>
                <p:nvPr/>
              </p:nvSpPr>
              <p:spPr>
                <a:xfrm>
                  <a:off x="3957125" y="2777275"/>
                  <a:ext cx="481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057" extrusionOk="0">
                      <a:moveTo>
                        <a:pt x="1799" y="0"/>
                      </a:moveTo>
                      <a:cubicBezTo>
                        <a:pt x="1779" y="0"/>
                        <a:pt x="1761" y="2"/>
                        <a:pt x="1746" y="7"/>
                      </a:cubicBezTo>
                      <a:cubicBezTo>
                        <a:pt x="1702" y="22"/>
                        <a:pt x="1657" y="66"/>
                        <a:pt x="1613" y="110"/>
                      </a:cubicBezTo>
                      <a:cubicBezTo>
                        <a:pt x="1199" y="480"/>
                        <a:pt x="726" y="776"/>
                        <a:pt x="149" y="850"/>
                      </a:cubicBezTo>
                      <a:cubicBezTo>
                        <a:pt x="90" y="850"/>
                        <a:pt x="45" y="924"/>
                        <a:pt x="1" y="968"/>
                      </a:cubicBezTo>
                      <a:cubicBezTo>
                        <a:pt x="60" y="998"/>
                        <a:pt x="134" y="1057"/>
                        <a:pt x="193" y="1057"/>
                      </a:cubicBezTo>
                      <a:cubicBezTo>
                        <a:pt x="400" y="1027"/>
                        <a:pt x="593" y="968"/>
                        <a:pt x="800" y="924"/>
                      </a:cubicBezTo>
                      <a:cubicBezTo>
                        <a:pt x="1228" y="761"/>
                        <a:pt x="1554" y="450"/>
                        <a:pt x="1879" y="169"/>
                      </a:cubicBezTo>
                      <a:cubicBezTo>
                        <a:pt x="1924" y="140"/>
                        <a:pt x="1909" y="51"/>
                        <a:pt x="1924" y="7"/>
                      </a:cubicBezTo>
                      <a:cubicBezTo>
                        <a:pt x="1884" y="7"/>
                        <a:pt x="1838" y="0"/>
                        <a:pt x="1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38"/>
                <p:cNvSpPr/>
                <p:nvPr/>
              </p:nvSpPr>
              <p:spPr>
                <a:xfrm>
                  <a:off x="3576325" y="2939000"/>
                  <a:ext cx="53625" cy="1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687" extrusionOk="0">
                      <a:moveTo>
                        <a:pt x="2145" y="0"/>
                      </a:moveTo>
                      <a:cubicBezTo>
                        <a:pt x="2141" y="6"/>
                        <a:pt x="2137" y="12"/>
                        <a:pt x="2133" y="19"/>
                      </a:cubicBezTo>
                      <a:lnTo>
                        <a:pt x="2133" y="19"/>
                      </a:lnTo>
                      <a:cubicBezTo>
                        <a:pt x="2137" y="17"/>
                        <a:pt x="2141" y="16"/>
                        <a:pt x="2145" y="15"/>
                      </a:cubicBezTo>
                      <a:lnTo>
                        <a:pt x="2145" y="0"/>
                      </a:lnTo>
                      <a:close/>
                      <a:moveTo>
                        <a:pt x="2133" y="19"/>
                      </a:moveTo>
                      <a:lnTo>
                        <a:pt x="2133" y="19"/>
                      </a:lnTo>
                      <a:cubicBezTo>
                        <a:pt x="2033" y="46"/>
                        <a:pt x="1934" y="61"/>
                        <a:pt x="1849" y="104"/>
                      </a:cubicBezTo>
                      <a:cubicBezTo>
                        <a:pt x="1479" y="355"/>
                        <a:pt x="1080" y="480"/>
                        <a:pt x="651" y="480"/>
                      </a:cubicBezTo>
                      <a:cubicBezTo>
                        <a:pt x="549" y="480"/>
                        <a:pt x="446" y="473"/>
                        <a:pt x="341" y="459"/>
                      </a:cubicBezTo>
                      <a:cubicBezTo>
                        <a:pt x="277" y="441"/>
                        <a:pt x="192" y="390"/>
                        <a:pt x="128" y="390"/>
                      </a:cubicBezTo>
                      <a:cubicBezTo>
                        <a:pt x="88" y="390"/>
                        <a:pt x="56" y="410"/>
                        <a:pt x="45" y="474"/>
                      </a:cubicBezTo>
                      <a:cubicBezTo>
                        <a:pt x="0" y="636"/>
                        <a:pt x="193" y="636"/>
                        <a:pt x="311" y="666"/>
                      </a:cubicBezTo>
                      <a:cubicBezTo>
                        <a:pt x="426" y="676"/>
                        <a:pt x="541" y="687"/>
                        <a:pt x="656" y="687"/>
                      </a:cubicBezTo>
                      <a:cubicBezTo>
                        <a:pt x="704" y="687"/>
                        <a:pt x="751" y="685"/>
                        <a:pt x="799" y="681"/>
                      </a:cubicBezTo>
                      <a:cubicBezTo>
                        <a:pt x="1036" y="651"/>
                        <a:pt x="1258" y="577"/>
                        <a:pt x="1494" y="518"/>
                      </a:cubicBezTo>
                      <a:cubicBezTo>
                        <a:pt x="1642" y="444"/>
                        <a:pt x="1805" y="370"/>
                        <a:pt x="1953" y="267"/>
                      </a:cubicBezTo>
                      <a:cubicBezTo>
                        <a:pt x="2022" y="211"/>
                        <a:pt x="2078" y="105"/>
                        <a:pt x="2133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38"/>
                <p:cNvSpPr/>
                <p:nvPr/>
              </p:nvSpPr>
              <p:spPr>
                <a:xfrm>
                  <a:off x="3581500" y="2865800"/>
                  <a:ext cx="6675" cy="4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1600" extrusionOk="0">
                      <a:moveTo>
                        <a:pt x="163" y="0"/>
                      </a:moveTo>
                      <a:cubicBezTo>
                        <a:pt x="119" y="59"/>
                        <a:pt x="45" y="119"/>
                        <a:pt x="45" y="193"/>
                      </a:cubicBezTo>
                      <a:cubicBezTo>
                        <a:pt x="30" y="592"/>
                        <a:pt x="15" y="976"/>
                        <a:pt x="1" y="1376"/>
                      </a:cubicBezTo>
                      <a:cubicBezTo>
                        <a:pt x="1" y="1420"/>
                        <a:pt x="15" y="1464"/>
                        <a:pt x="15" y="1523"/>
                      </a:cubicBezTo>
                      <a:cubicBezTo>
                        <a:pt x="42" y="1550"/>
                        <a:pt x="80" y="1600"/>
                        <a:pt x="98" y="1600"/>
                      </a:cubicBezTo>
                      <a:cubicBezTo>
                        <a:pt x="100" y="1600"/>
                        <a:pt x="102" y="1599"/>
                        <a:pt x="104" y="1597"/>
                      </a:cubicBezTo>
                      <a:cubicBezTo>
                        <a:pt x="148" y="1583"/>
                        <a:pt x="193" y="1538"/>
                        <a:pt x="208" y="1509"/>
                      </a:cubicBezTo>
                      <a:cubicBezTo>
                        <a:pt x="222" y="1435"/>
                        <a:pt x="222" y="1361"/>
                        <a:pt x="237" y="1287"/>
                      </a:cubicBezTo>
                      <a:cubicBezTo>
                        <a:pt x="237" y="932"/>
                        <a:pt x="267" y="577"/>
                        <a:pt x="267" y="207"/>
                      </a:cubicBezTo>
                      <a:cubicBezTo>
                        <a:pt x="267" y="133"/>
                        <a:pt x="193" y="59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38"/>
                <p:cNvSpPr/>
                <p:nvPr/>
              </p:nvSpPr>
              <p:spPr>
                <a:xfrm>
                  <a:off x="4049575" y="2671700"/>
                  <a:ext cx="31825" cy="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" h="282" extrusionOk="0">
                      <a:moveTo>
                        <a:pt x="148" y="0"/>
                      </a:moveTo>
                      <a:cubicBezTo>
                        <a:pt x="104" y="0"/>
                        <a:pt x="59" y="89"/>
                        <a:pt x="0" y="133"/>
                      </a:cubicBezTo>
                      <a:cubicBezTo>
                        <a:pt x="59" y="163"/>
                        <a:pt x="118" y="252"/>
                        <a:pt x="178" y="252"/>
                      </a:cubicBezTo>
                      <a:cubicBezTo>
                        <a:pt x="459" y="266"/>
                        <a:pt x="754" y="266"/>
                        <a:pt x="1050" y="281"/>
                      </a:cubicBezTo>
                      <a:cubicBezTo>
                        <a:pt x="1095" y="281"/>
                        <a:pt x="1124" y="266"/>
                        <a:pt x="1198" y="266"/>
                      </a:cubicBezTo>
                      <a:cubicBezTo>
                        <a:pt x="1213" y="237"/>
                        <a:pt x="1272" y="163"/>
                        <a:pt x="1272" y="163"/>
                      </a:cubicBezTo>
                      <a:cubicBezTo>
                        <a:pt x="1228" y="104"/>
                        <a:pt x="1168" y="45"/>
                        <a:pt x="1109" y="30"/>
                      </a:cubicBezTo>
                      <a:cubicBezTo>
                        <a:pt x="799" y="15"/>
                        <a:pt x="473" y="0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38"/>
                <p:cNvSpPr/>
                <p:nvPr/>
              </p:nvSpPr>
              <p:spPr>
                <a:xfrm>
                  <a:off x="3763775" y="2470200"/>
                  <a:ext cx="2367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1583" extrusionOk="0">
                      <a:moveTo>
                        <a:pt x="45" y="0"/>
                      </a:moveTo>
                      <a:cubicBezTo>
                        <a:pt x="30" y="30"/>
                        <a:pt x="0" y="74"/>
                        <a:pt x="0" y="104"/>
                      </a:cubicBezTo>
                      <a:cubicBezTo>
                        <a:pt x="0" y="163"/>
                        <a:pt x="15" y="207"/>
                        <a:pt x="45" y="252"/>
                      </a:cubicBezTo>
                      <a:cubicBezTo>
                        <a:pt x="281" y="651"/>
                        <a:pt x="533" y="1050"/>
                        <a:pt x="769" y="1450"/>
                      </a:cubicBezTo>
                      <a:cubicBezTo>
                        <a:pt x="799" y="1494"/>
                        <a:pt x="858" y="1538"/>
                        <a:pt x="903" y="1583"/>
                      </a:cubicBezTo>
                      <a:cubicBezTo>
                        <a:pt x="917" y="1568"/>
                        <a:pt x="932" y="1553"/>
                        <a:pt x="947" y="1538"/>
                      </a:cubicBezTo>
                      <a:cubicBezTo>
                        <a:pt x="947" y="1494"/>
                        <a:pt x="947" y="1450"/>
                        <a:pt x="917" y="1420"/>
                      </a:cubicBezTo>
                      <a:cubicBezTo>
                        <a:pt x="666" y="962"/>
                        <a:pt x="400" y="503"/>
                        <a:pt x="134" y="45"/>
                      </a:cubicBezTo>
                      <a:cubicBezTo>
                        <a:pt x="119" y="30"/>
                        <a:pt x="74" y="15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38"/>
                <p:cNvSpPr/>
                <p:nvPr/>
              </p:nvSpPr>
              <p:spPr>
                <a:xfrm>
                  <a:off x="4023325" y="2643225"/>
                  <a:ext cx="32175" cy="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244" extrusionOk="0">
                      <a:moveTo>
                        <a:pt x="444" y="0"/>
                      </a:moveTo>
                      <a:cubicBezTo>
                        <a:pt x="326" y="0"/>
                        <a:pt x="222" y="0"/>
                        <a:pt x="89" y="15"/>
                      </a:cubicBezTo>
                      <a:cubicBezTo>
                        <a:pt x="59" y="45"/>
                        <a:pt x="0" y="119"/>
                        <a:pt x="15" y="119"/>
                      </a:cubicBezTo>
                      <a:cubicBezTo>
                        <a:pt x="59" y="163"/>
                        <a:pt x="104" y="222"/>
                        <a:pt x="163" y="222"/>
                      </a:cubicBezTo>
                      <a:cubicBezTo>
                        <a:pt x="393" y="233"/>
                        <a:pt x="623" y="243"/>
                        <a:pt x="853" y="243"/>
                      </a:cubicBezTo>
                      <a:cubicBezTo>
                        <a:pt x="948" y="243"/>
                        <a:pt x="1044" y="241"/>
                        <a:pt x="1139" y="237"/>
                      </a:cubicBezTo>
                      <a:cubicBezTo>
                        <a:pt x="1198" y="237"/>
                        <a:pt x="1242" y="178"/>
                        <a:pt x="1287" y="134"/>
                      </a:cubicBezTo>
                      <a:cubicBezTo>
                        <a:pt x="1242" y="104"/>
                        <a:pt x="1198" y="45"/>
                        <a:pt x="1139" y="30"/>
                      </a:cubicBezTo>
                      <a:cubicBezTo>
                        <a:pt x="902" y="15"/>
                        <a:pt x="666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38"/>
                <p:cNvSpPr/>
                <p:nvPr/>
              </p:nvSpPr>
              <p:spPr>
                <a:xfrm>
                  <a:off x="3827375" y="2400825"/>
                  <a:ext cx="225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1060" extrusionOk="0">
                      <a:moveTo>
                        <a:pt x="69" y="0"/>
                      </a:moveTo>
                      <a:cubicBezTo>
                        <a:pt x="47" y="0"/>
                        <a:pt x="30" y="4"/>
                        <a:pt x="30" y="10"/>
                      </a:cubicBezTo>
                      <a:cubicBezTo>
                        <a:pt x="15" y="54"/>
                        <a:pt x="0" y="143"/>
                        <a:pt x="15" y="172"/>
                      </a:cubicBezTo>
                      <a:cubicBezTo>
                        <a:pt x="281" y="468"/>
                        <a:pt x="532" y="749"/>
                        <a:pt x="799" y="1045"/>
                      </a:cubicBezTo>
                      <a:cubicBezTo>
                        <a:pt x="813" y="1060"/>
                        <a:pt x="858" y="1060"/>
                        <a:pt x="887" y="1060"/>
                      </a:cubicBezTo>
                      <a:cubicBezTo>
                        <a:pt x="887" y="1015"/>
                        <a:pt x="902" y="986"/>
                        <a:pt x="902" y="986"/>
                      </a:cubicBezTo>
                      <a:cubicBezTo>
                        <a:pt x="651" y="660"/>
                        <a:pt x="399" y="335"/>
                        <a:pt x="148" y="25"/>
                      </a:cubicBezTo>
                      <a:cubicBezTo>
                        <a:pt x="139" y="7"/>
                        <a:pt x="100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38"/>
                <p:cNvSpPr/>
                <p:nvPr/>
              </p:nvSpPr>
              <p:spPr>
                <a:xfrm>
                  <a:off x="4077675" y="2698675"/>
                  <a:ext cx="28125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519" extrusionOk="0">
                      <a:moveTo>
                        <a:pt x="1124" y="1"/>
                      </a:moveTo>
                      <a:lnTo>
                        <a:pt x="1124" y="1"/>
                      </a:lnTo>
                      <a:cubicBezTo>
                        <a:pt x="1050" y="16"/>
                        <a:pt x="961" y="16"/>
                        <a:pt x="902" y="60"/>
                      </a:cubicBezTo>
                      <a:cubicBezTo>
                        <a:pt x="680" y="208"/>
                        <a:pt x="459" y="296"/>
                        <a:pt x="192" y="296"/>
                      </a:cubicBezTo>
                      <a:cubicBezTo>
                        <a:pt x="133" y="296"/>
                        <a:pt x="74" y="356"/>
                        <a:pt x="0" y="385"/>
                      </a:cubicBezTo>
                      <a:cubicBezTo>
                        <a:pt x="74" y="444"/>
                        <a:pt x="133" y="518"/>
                        <a:pt x="192" y="518"/>
                      </a:cubicBezTo>
                      <a:cubicBezTo>
                        <a:pt x="370" y="518"/>
                        <a:pt x="533" y="489"/>
                        <a:pt x="680" y="459"/>
                      </a:cubicBezTo>
                      <a:cubicBezTo>
                        <a:pt x="814" y="385"/>
                        <a:pt x="932" y="326"/>
                        <a:pt x="1021" y="237"/>
                      </a:cubicBezTo>
                      <a:cubicBezTo>
                        <a:pt x="1080" y="178"/>
                        <a:pt x="1095" y="89"/>
                        <a:pt x="1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38"/>
                <p:cNvSpPr/>
                <p:nvPr/>
              </p:nvSpPr>
              <p:spPr>
                <a:xfrm>
                  <a:off x="4036625" y="2659500"/>
                  <a:ext cx="292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252" extrusionOk="0">
                      <a:moveTo>
                        <a:pt x="148" y="0"/>
                      </a:moveTo>
                      <a:cubicBezTo>
                        <a:pt x="104" y="0"/>
                        <a:pt x="45" y="59"/>
                        <a:pt x="1" y="104"/>
                      </a:cubicBezTo>
                      <a:cubicBezTo>
                        <a:pt x="45" y="148"/>
                        <a:pt x="89" y="222"/>
                        <a:pt x="134" y="222"/>
                      </a:cubicBezTo>
                      <a:cubicBezTo>
                        <a:pt x="444" y="237"/>
                        <a:pt x="740" y="252"/>
                        <a:pt x="1080" y="252"/>
                      </a:cubicBezTo>
                      <a:cubicBezTo>
                        <a:pt x="1095" y="207"/>
                        <a:pt x="1169" y="148"/>
                        <a:pt x="1154" y="133"/>
                      </a:cubicBezTo>
                      <a:cubicBezTo>
                        <a:pt x="1125" y="89"/>
                        <a:pt x="1065" y="30"/>
                        <a:pt x="1021" y="30"/>
                      </a:cubicBezTo>
                      <a:cubicBezTo>
                        <a:pt x="725" y="0"/>
                        <a:pt x="444" y="0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38"/>
                <p:cNvSpPr/>
                <p:nvPr/>
              </p:nvSpPr>
              <p:spPr>
                <a:xfrm>
                  <a:off x="3564125" y="2551525"/>
                  <a:ext cx="15925" cy="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155" extrusionOk="0">
                      <a:moveTo>
                        <a:pt x="562" y="1"/>
                      </a:moveTo>
                      <a:cubicBezTo>
                        <a:pt x="518" y="16"/>
                        <a:pt x="444" y="30"/>
                        <a:pt x="429" y="75"/>
                      </a:cubicBezTo>
                      <a:cubicBezTo>
                        <a:pt x="326" y="252"/>
                        <a:pt x="237" y="430"/>
                        <a:pt x="163" y="622"/>
                      </a:cubicBezTo>
                      <a:cubicBezTo>
                        <a:pt x="104" y="740"/>
                        <a:pt x="45" y="859"/>
                        <a:pt x="15" y="977"/>
                      </a:cubicBezTo>
                      <a:cubicBezTo>
                        <a:pt x="0" y="1021"/>
                        <a:pt x="60" y="1080"/>
                        <a:pt x="89" y="1154"/>
                      </a:cubicBezTo>
                      <a:cubicBezTo>
                        <a:pt x="163" y="1095"/>
                        <a:pt x="178" y="1080"/>
                        <a:pt x="193" y="1066"/>
                      </a:cubicBezTo>
                      <a:cubicBezTo>
                        <a:pt x="341" y="755"/>
                        <a:pt x="474" y="459"/>
                        <a:pt x="622" y="149"/>
                      </a:cubicBezTo>
                      <a:cubicBezTo>
                        <a:pt x="636" y="119"/>
                        <a:pt x="592" y="45"/>
                        <a:pt x="5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38"/>
                <p:cNvSpPr/>
                <p:nvPr/>
              </p:nvSpPr>
              <p:spPr>
                <a:xfrm>
                  <a:off x="3560800" y="2525275"/>
                  <a:ext cx="15175" cy="2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1184" extrusionOk="0">
                      <a:moveTo>
                        <a:pt x="577" y="1"/>
                      </a:moveTo>
                      <a:cubicBezTo>
                        <a:pt x="503" y="30"/>
                        <a:pt x="429" y="60"/>
                        <a:pt x="400" y="104"/>
                      </a:cubicBezTo>
                      <a:cubicBezTo>
                        <a:pt x="296" y="297"/>
                        <a:pt x="207" y="504"/>
                        <a:pt x="119" y="696"/>
                      </a:cubicBezTo>
                      <a:cubicBezTo>
                        <a:pt x="74" y="785"/>
                        <a:pt x="30" y="888"/>
                        <a:pt x="15" y="992"/>
                      </a:cubicBezTo>
                      <a:cubicBezTo>
                        <a:pt x="0" y="1036"/>
                        <a:pt x="59" y="1095"/>
                        <a:pt x="104" y="1184"/>
                      </a:cubicBezTo>
                      <a:cubicBezTo>
                        <a:pt x="178" y="1080"/>
                        <a:pt x="207" y="1036"/>
                        <a:pt x="237" y="992"/>
                      </a:cubicBezTo>
                      <a:cubicBezTo>
                        <a:pt x="355" y="725"/>
                        <a:pt x="474" y="459"/>
                        <a:pt x="592" y="193"/>
                      </a:cubicBezTo>
                      <a:cubicBezTo>
                        <a:pt x="607" y="134"/>
                        <a:pt x="577" y="60"/>
                        <a:pt x="5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38"/>
                <p:cNvSpPr/>
                <p:nvPr/>
              </p:nvSpPr>
              <p:spPr>
                <a:xfrm>
                  <a:off x="3567450" y="2577325"/>
                  <a:ext cx="151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1040" extrusionOk="0">
                      <a:moveTo>
                        <a:pt x="526" y="0"/>
                      </a:moveTo>
                      <a:cubicBezTo>
                        <a:pt x="488" y="0"/>
                        <a:pt x="427" y="24"/>
                        <a:pt x="415" y="48"/>
                      </a:cubicBezTo>
                      <a:cubicBezTo>
                        <a:pt x="282" y="329"/>
                        <a:pt x="148" y="610"/>
                        <a:pt x="15" y="891"/>
                      </a:cubicBezTo>
                      <a:cubicBezTo>
                        <a:pt x="1" y="921"/>
                        <a:pt x="74" y="980"/>
                        <a:pt x="104" y="1039"/>
                      </a:cubicBezTo>
                      <a:cubicBezTo>
                        <a:pt x="163" y="995"/>
                        <a:pt x="193" y="980"/>
                        <a:pt x="193" y="965"/>
                      </a:cubicBezTo>
                      <a:cubicBezTo>
                        <a:pt x="326" y="684"/>
                        <a:pt x="474" y="418"/>
                        <a:pt x="592" y="122"/>
                      </a:cubicBezTo>
                      <a:cubicBezTo>
                        <a:pt x="607" y="93"/>
                        <a:pt x="577" y="4"/>
                        <a:pt x="548" y="4"/>
                      </a:cubicBezTo>
                      <a:cubicBezTo>
                        <a:pt x="542" y="1"/>
                        <a:pt x="535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38"/>
                <p:cNvSpPr/>
                <p:nvPr/>
              </p:nvSpPr>
              <p:spPr>
                <a:xfrm>
                  <a:off x="4063975" y="2723450"/>
                  <a:ext cx="1335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1214" extrusionOk="0">
                      <a:moveTo>
                        <a:pt x="415" y="1"/>
                      </a:moveTo>
                      <a:cubicBezTo>
                        <a:pt x="385" y="45"/>
                        <a:pt x="341" y="104"/>
                        <a:pt x="326" y="148"/>
                      </a:cubicBezTo>
                      <a:cubicBezTo>
                        <a:pt x="208" y="444"/>
                        <a:pt x="119" y="740"/>
                        <a:pt x="16" y="1051"/>
                      </a:cubicBezTo>
                      <a:cubicBezTo>
                        <a:pt x="1" y="1095"/>
                        <a:pt x="31" y="1154"/>
                        <a:pt x="31" y="1213"/>
                      </a:cubicBezTo>
                      <a:cubicBezTo>
                        <a:pt x="90" y="1184"/>
                        <a:pt x="164" y="1169"/>
                        <a:pt x="178" y="1125"/>
                      </a:cubicBezTo>
                      <a:cubicBezTo>
                        <a:pt x="297" y="844"/>
                        <a:pt x="415" y="563"/>
                        <a:pt x="504" y="282"/>
                      </a:cubicBezTo>
                      <a:cubicBezTo>
                        <a:pt x="533" y="208"/>
                        <a:pt x="504" y="104"/>
                        <a:pt x="489" y="15"/>
                      </a:cubicBezTo>
                      <a:cubicBezTo>
                        <a:pt x="474" y="15"/>
                        <a:pt x="445" y="1"/>
                        <a:pt x="4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38"/>
                <p:cNvSpPr/>
                <p:nvPr/>
              </p:nvSpPr>
              <p:spPr>
                <a:xfrm>
                  <a:off x="3638800" y="2273875"/>
                  <a:ext cx="18150" cy="2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154" extrusionOk="0">
                      <a:moveTo>
                        <a:pt x="60" y="0"/>
                      </a:moveTo>
                      <a:cubicBezTo>
                        <a:pt x="45" y="60"/>
                        <a:pt x="1" y="119"/>
                        <a:pt x="16" y="163"/>
                      </a:cubicBezTo>
                      <a:cubicBezTo>
                        <a:pt x="193" y="474"/>
                        <a:pt x="370" y="784"/>
                        <a:pt x="548" y="1095"/>
                      </a:cubicBezTo>
                      <a:cubicBezTo>
                        <a:pt x="563" y="1124"/>
                        <a:pt x="637" y="1139"/>
                        <a:pt x="681" y="1154"/>
                      </a:cubicBezTo>
                      <a:lnTo>
                        <a:pt x="725" y="1050"/>
                      </a:lnTo>
                      <a:cubicBezTo>
                        <a:pt x="533" y="695"/>
                        <a:pt x="356" y="385"/>
                        <a:pt x="178" y="74"/>
                      </a:cubicBezTo>
                      <a:cubicBezTo>
                        <a:pt x="163" y="30"/>
                        <a:pt x="104" y="30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38"/>
                <p:cNvSpPr/>
                <p:nvPr/>
              </p:nvSpPr>
              <p:spPr>
                <a:xfrm>
                  <a:off x="3551550" y="2927525"/>
                  <a:ext cx="17775" cy="2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904" extrusionOk="0">
                      <a:moveTo>
                        <a:pt x="75" y="1"/>
                      </a:moveTo>
                      <a:cubicBezTo>
                        <a:pt x="45" y="45"/>
                        <a:pt x="15" y="104"/>
                        <a:pt x="1" y="164"/>
                      </a:cubicBezTo>
                      <a:cubicBezTo>
                        <a:pt x="1" y="193"/>
                        <a:pt x="30" y="238"/>
                        <a:pt x="45" y="282"/>
                      </a:cubicBezTo>
                      <a:cubicBezTo>
                        <a:pt x="30" y="297"/>
                        <a:pt x="30" y="312"/>
                        <a:pt x="1" y="326"/>
                      </a:cubicBezTo>
                      <a:cubicBezTo>
                        <a:pt x="178" y="519"/>
                        <a:pt x="341" y="711"/>
                        <a:pt x="533" y="888"/>
                      </a:cubicBezTo>
                      <a:cubicBezTo>
                        <a:pt x="544" y="899"/>
                        <a:pt x="563" y="902"/>
                        <a:pt x="586" y="902"/>
                      </a:cubicBezTo>
                      <a:cubicBezTo>
                        <a:pt x="610" y="902"/>
                        <a:pt x="639" y="899"/>
                        <a:pt x="667" y="899"/>
                      </a:cubicBezTo>
                      <a:cubicBezTo>
                        <a:pt x="682" y="899"/>
                        <a:pt x="697" y="900"/>
                        <a:pt x="710" y="903"/>
                      </a:cubicBezTo>
                      <a:cubicBezTo>
                        <a:pt x="696" y="844"/>
                        <a:pt x="696" y="770"/>
                        <a:pt x="666" y="726"/>
                      </a:cubicBezTo>
                      <a:cubicBezTo>
                        <a:pt x="518" y="519"/>
                        <a:pt x="356" y="297"/>
                        <a:pt x="193" y="90"/>
                      </a:cubicBezTo>
                      <a:cubicBezTo>
                        <a:pt x="163" y="45"/>
                        <a:pt x="119" y="31"/>
                        <a:pt x="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38"/>
                <p:cNvSpPr/>
                <p:nvPr/>
              </p:nvSpPr>
              <p:spPr>
                <a:xfrm>
                  <a:off x="3862850" y="2786300"/>
                  <a:ext cx="15200" cy="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1155" extrusionOk="0">
                      <a:moveTo>
                        <a:pt x="45" y="1"/>
                      </a:moveTo>
                      <a:cubicBezTo>
                        <a:pt x="30" y="89"/>
                        <a:pt x="1" y="149"/>
                        <a:pt x="16" y="193"/>
                      </a:cubicBezTo>
                      <a:cubicBezTo>
                        <a:pt x="149" y="489"/>
                        <a:pt x="282" y="799"/>
                        <a:pt x="430" y="1095"/>
                      </a:cubicBezTo>
                      <a:cubicBezTo>
                        <a:pt x="444" y="1125"/>
                        <a:pt x="518" y="1139"/>
                        <a:pt x="563" y="1154"/>
                      </a:cubicBezTo>
                      <a:cubicBezTo>
                        <a:pt x="563" y="1110"/>
                        <a:pt x="607" y="1051"/>
                        <a:pt x="592" y="1021"/>
                      </a:cubicBezTo>
                      <a:cubicBezTo>
                        <a:pt x="459" y="711"/>
                        <a:pt x="326" y="415"/>
                        <a:pt x="178" y="119"/>
                      </a:cubicBezTo>
                      <a:cubicBezTo>
                        <a:pt x="163" y="89"/>
                        <a:pt x="119" y="60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38"/>
                <p:cNvSpPr/>
                <p:nvPr/>
              </p:nvSpPr>
              <p:spPr>
                <a:xfrm>
                  <a:off x="3564125" y="2803950"/>
                  <a:ext cx="630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129" extrusionOk="0">
                      <a:moveTo>
                        <a:pt x="180" y="1"/>
                      </a:moveTo>
                      <a:cubicBezTo>
                        <a:pt x="156" y="1"/>
                        <a:pt x="134" y="5"/>
                        <a:pt x="119" y="19"/>
                      </a:cubicBezTo>
                      <a:cubicBezTo>
                        <a:pt x="74" y="49"/>
                        <a:pt x="30" y="108"/>
                        <a:pt x="30" y="152"/>
                      </a:cubicBezTo>
                      <a:cubicBezTo>
                        <a:pt x="0" y="419"/>
                        <a:pt x="0" y="700"/>
                        <a:pt x="0" y="966"/>
                      </a:cubicBezTo>
                      <a:cubicBezTo>
                        <a:pt x="0" y="1025"/>
                        <a:pt x="60" y="1084"/>
                        <a:pt x="104" y="1128"/>
                      </a:cubicBezTo>
                      <a:cubicBezTo>
                        <a:pt x="134" y="1069"/>
                        <a:pt x="193" y="1025"/>
                        <a:pt x="207" y="966"/>
                      </a:cubicBezTo>
                      <a:cubicBezTo>
                        <a:pt x="222" y="714"/>
                        <a:pt x="222" y="448"/>
                        <a:pt x="222" y="197"/>
                      </a:cubicBezTo>
                      <a:cubicBezTo>
                        <a:pt x="222" y="167"/>
                        <a:pt x="222" y="123"/>
                        <a:pt x="222" y="78"/>
                      </a:cubicBezTo>
                      <a:cubicBezTo>
                        <a:pt x="237" y="64"/>
                        <a:pt x="237" y="34"/>
                        <a:pt x="252" y="5"/>
                      </a:cubicBezTo>
                      <a:cubicBezTo>
                        <a:pt x="230" y="5"/>
                        <a:pt x="204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38"/>
                <p:cNvSpPr/>
                <p:nvPr/>
              </p:nvSpPr>
              <p:spPr>
                <a:xfrm>
                  <a:off x="3556725" y="2221000"/>
                  <a:ext cx="6675" cy="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1110" extrusionOk="0">
                      <a:moveTo>
                        <a:pt x="104" y="1"/>
                      </a:moveTo>
                      <a:cubicBezTo>
                        <a:pt x="75" y="60"/>
                        <a:pt x="1" y="119"/>
                        <a:pt x="1" y="178"/>
                      </a:cubicBezTo>
                      <a:cubicBezTo>
                        <a:pt x="15" y="429"/>
                        <a:pt x="45" y="696"/>
                        <a:pt x="75" y="947"/>
                      </a:cubicBezTo>
                      <a:cubicBezTo>
                        <a:pt x="75" y="1006"/>
                        <a:pt x="119" y="1051"/>
                        <a:pt x="149" y="1110"/>
                      </a:cubicBezTo>
                      <a:lnTo>
                        <a:pt x="222" y="1110"/>
                      </a:lnTo>
                      <a:cubicBezTo>
                        <a:pt x="237" y="1036"/>
                        <a:pt x="267" y="962"/>
                        <a:pt x="267" y="873"/>
                      </a:cubicBezTo>
                      <a:cubicBezTo>
                        <a:pt x="252" y="637"/>
                        <a:pt x="237" y="415"/>
                        <a:pt x="208" y="178"/>
                      </a:cubicBezTo>
                      <a:cubicBezTo>
                        <a:pt x="208" y="119"/>
                        <a:pt x="134" y="60"/>
                        <a:pt x="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38"/>
                <p:cNvSpPr/>
                <p:nvPr/>
              </p:nvSpPr>
              <p:spPr>
                <a:xfrm>
                  <a:off x="3926450" y="2545250"/>
                  <a:ext cx="17400" cy="2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947" extrusionOk="0">
                      <a:moveTo>
                        <a:pt x="30" y="0"/>
                      </a:moveTo>
                      <a:cubicBezTo>
                        <a:pt x="30" y="74"/>
                        <a:pt x="0" y="178"/>
                        <a:pt x="30" y="222"/>
                      </a:cubicBezTo>
                      <a:cubicBezTo>
                        <a:pt x="163" y="429"/>
                        <a:pt x="311" y="622"/>
                        <a:pt x="474" y="814"/>
                      </a:cubicBezTo>
                      <a:cubicBezTo>
                        <a:pt x="518" y="858"/>
                        <a:pt x="577" y="902"/>
                        <a:pt x="651" y="947"/>
                      </a:cubicBezTo>
                      <a:cubicBezTo>
                        <a:pt x="666" y="932"/>
                        <a:pt x="681" y="917"/>
                        <a:pt x="696" y="902"/>
                      </a:cubicBezTo>
                      <a:cubicBezTo>
                        <a:pt x="681" y="843"/>
                        <a:pt x="666" y="784"/>
                        <a:pt x="636" y="740"/>
                      </a:cubicBezTo>
                      <a:cubicBezTo>
                        <a:pt x="503" y="533"/>
                        <a:pt x="355" y="311"/>
                        <a:pt x="208" y="104"/>
                      </a:cubicBezTo>
                      <a:cubicBezTo>
                        <a:pt x="163" y="60"/>
                        <a:pt x="89" y="30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38"/>
                <p:cNvSpPr/>
                <p:nvPr/>
              </p:nvSpPr>
              <p:spPr>
                <a:xfrm>
                  <a:off x="3677250" y="2929750"/>
                  <a:ext cx="25925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312" extrusionOk="0">
                      <a:moveTo>
                        <a:pt x="134" y="1"/>
                      </a:moveTo>
                      <a:cubicBezTo>
                        <a:pt x="104" y="1"/>
                        <a:pt x="45" y="30"/>
                        <a:pt x="1" y="45"/>
                      </a:cubicBezTo>
                      <a:cubicBezTo>
                        <a:pt x="30" y="104"/>
                        <a:pt x="45" y="193"/>
                        <a:pt x="90" y="208"/>
                      </a:cubicBezTo>
                      <a:cubicBezTo>
                        <a:pt x="311" y="252"/>
                        <a:pt x="533" y="282"/>
                        <a:pt x="770" y="311"/>
                      </a:cubicBezTo>
                      <a:cubicBezTo>
                        <a:pt x="859" y="311"/>
                        <a:pt x="947" y="252"/>
                        <a:pt x="1036" y="237"/>
                      </a:cubicBezTo>
                      <a:lnTo>
                        <a:pt x="1021" y="149"/>
                      </a:lnTo>
                      <a:cubicBezTo>
                        <a:pt x="977" y="134"/>
                        <a:pt x="933" y="104"/>
                        <a:pt x="888" y="104"/>
                      </a:cubicBezTo>
                      <a:cubicBezTo>
                        <a:pt x="637" y="60"/>
                        <a:pt x="385" y="30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38"/>
                <p:cNvSpPr/>
                <p:nvPr/>
              </p:nvSpPr>
              <p:spPr>
                <a:xfrm>
                  <a:off x="3977850" y="2763375"/>
                  <a:ext cx="218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679" extrusionOk="0">
                      <a:moveTo>
                        <a:pt x="828" y="1"/>
                      </a:moveTo>
                      <a:cubicBezTo>
                        <a:pt x="754" y="45"/>
                        <a:pt x="680" y="75"/>
                        <a:pt x="606" y="119"/>
                      </a:cubicBezTo>
                      <a:cubicBezTo>
                        <a:pt x="444" y="237"/>
                        <a:pt x="266" y="356"/>
                        <a:pt x="104" y="489"/>
                      </a:cubicBezTo>
                      <a:cubicBezTo>
                        <a:pt x="59" y="518"/>
                        <a:pt x="45" y="592"/>
                        <a:pt x="0" y="651"/>
                      </a:cubicBezTo>
                      <a:cubicBezTo>
                        <a:pt x="51" y="662"/>
                        <a:pt x="109" y="679"/>
                        <a:pt x="150" y="679"/>
                      </a:cubicBezTo>
                      <a:cubicBezTo>
                        <a:pt x="168" y="679"/>
                        <a:pt x="183" y="675"/>
                        <a:pt x="192" y="666"/>
                      </a:cubicBezTo>
                      <a:cubicBezTo>
                        <a:pt x="414" y="533"/>
                        <a:pt x="621" y="370"/>
                        <a:pt x="828" y="208"/>
                      </a:cubicBezTo>
                      <a:cubicBezTo>
                        <a:pt x="858" y="178"/>
                        <a:pt x="858" y="104"/>
                        <a:pt x="873" y="60"/>
                      </a:cubicBezTo>
                      <a:lnTo>
                        <a:pt x="8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38"/>
                <p:cNvSpPr/>
                <p:nvPr/>
              </p:nvSpPr>
              <p:spPr>
                <a:xfrm>
                  <a:off x="4059550" y="2684925"/>
                  <a:ext cx="211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" h="389" extrusionOk="0">
                      <a:moveTo>
                        <a:pt x="120" y="1"/>
                      </a:moveTo>
                      <a:cubicBezTo>
                        <a:pt x="85" y="1"/>
                        <a:pt x="28" y="39"/>
                        <a:pt x="15" y="77"/>
                      </a:cubicBezTo>
                      <a:cubicBezTo>
                        <a:pt x="0" y="107"/>
                        <a:pt x="30" y="196"/>
                        <a:pt x="60" y="211"/>
                      </a:cubicBezTo>
                      <a:cubicBezTo>
                        <a:pt x="281" y="270"/>
                        <a:pt x="518" y="329"/>
                        <a:pt x="755" y="388"/>
                      </a:cubicBezTo>
                      <a:cubicBezTo>
                        <a:pt x="799" y="314"/>
                        <a:pt x="843" y="270"/>
                        <a:pt x="843" y="225"/>
                      </a:cubicBezTo>
                      <a:cubicBezTo>
                        <a:pt x="843" y="181"/>
                        <a:pt x="799" y="122"/>
                        <a:pt x="755" y="107"/>
                      </a:cubicBezTo>
                      <a:cubicBezTo>
                        <a:pt x="548" y="63"/>
                        <a:pt x="341" y="33"/>
                        <a:pt x="134" y="4"/>
                      </a:cubicBezTo>
                      <a:cubicBezTo>
                        <a:pt x="130" y="2"/>
                        <a:pt x="125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38"/>
                <p:cNvSpPr/>
                <p:nvPr/>
              </p:nvSpPr>
              <p:spPr>
                <a:xfrm>
                  <a:off x="3558575" y="2509025"/>
                  <a:ext cx="13700" cy="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44" extrusionOk="0">
                      <a:moveTo>
                        <a:pt x="503" y="0"/>
                      </a:moveTo>
                      <a:cubicBezTo>
                        <a:pt x="444" y="0"/>
                        <a:pt x="370" y="15"/>
                        <a:pt x="356" y="44"/>
                      </a:cubicBezTo>
                      <a:cubicBezTo>
                        <a:pt x="237" y="222"/>
                        <a:pt x="119" y="429"/>
                        <a:pt x="30" y="621"/>
                      </a:cubicBezTo>
                      <a:cubicBezTo>
                        <a:pt x="1" y="680"/>
                        <a:pt x="15" y="754"/>
                        <a:pt x="15" y="828"/>
                      </a:cubicBezTo>
                      <a:lnTo>
                        <a:pt x="89" y="843"/>
                      </a:lnTo>
                      <a:cubicBezTo>
                        <a:pt x="326" y="651"/>
                        <a:pt x="400" y="370"/>
                        <a:pt x="533" y="104"/>
                      </a:cubicBezTo>
                      <a:cubicBezTo>
                        <a:pt x="548" y="89"/>
                        <a:pt x="503" y="0"/>
                        <a:pt x="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38"/>
                <p:cNvSpPr/>
                <p:nvPr/>
              </p:nvSpPr>
              <p:spPr>
                <a:xfrm>
                  <a:off x="3567075" y="2602750"/>
                  <a:ext cx="13450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792" extrusionOk="0">
                      <a:moveTo>
                        <a:pt x="422" y="0"/>
                      </a:moveTo>
                      <a:cubicBezTo>
                        <a:pt x="392" y="0"/>
                        <a:pt x="361" y="12"/>
                        <a:pt x="341" y="37"/>
                      </a:cubicBezTo>
                      <a:lnTo>
                        <a:pt x="356" y="37"/>
                      </a:lnTo>
                      <a:cubicBezTo>
                        <a:pt x="223" y="229"/>
                        <a:pt x="119" y="451"/>
                        <a:pt x="16" y="658"/>
                      </a:cubicBezTo>
                      <a:cubicBezTo>
                        <a:pt x="1" y="673"/>
                        <a:pt x="75" y="747"/>
                        <a:pt x="104" y="791"/>
                      </a:cubicBezTo>
                      <a:cubicBezTo>
                        <a:pt x="119" y="776"/>
                        <a:pt x="149" y="776"/>
                        <a:pt x="178" y="776"/>
                      </a:cubicBezTo>
                      <a:cubicBezTo>
                        <a:pt x="297" y="555"/>
                        <a:pt x="430" y="348"/>
                        <a:pt x="518" y="111"/>
                      </a:cubicBezTo>
                      <a:cubicBezTo>
                        <a:pt x="538" y="43"/>
                        <a:pt x="480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38"/>
                <p:cNvSpPr/>
                <p:nvPr/>
              </p:nvSpPr>
              <p:spPr>
                <a:xfrm>
                  <a:off x="3620700" y="2239850"/>
                  <a:ext cx="12950" cy="2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800" extrusionOk="0">
                      <a:moveTo>
                        <a:pt x="30" y="1"/>
                      </a:moveTo>
                      <a:cubicBezTo>
                        <a:pt x="30" y="60"/>
                        <a:pt x="0" y="119"/>
                        <a:pt x="15" y="164"/>
                      </a:cubicBezTo>
                      <a:cubicBezTo>
                        <a:pt x="104" y="341"/>
                        <a:pt x="207" y="518"/>
                        <a:pt x="325" y="696"/>
                      </a:cubicBezTo>
                      <a:cubicBezTo>
                        <a:pt x="355" y="740"/>
                        <a:pt x="429" y="770"/>
                        <a:pt x="488" y="799"/>
                      </a:cubicBezTo>
                      <a:cubicBezTo>
                        <a:pt x="503" y="726"/>
                        <a:pt x="518" y="666"/>
                        <a:pt x="518" y="622"/>
                      </a:cubicBezTo>
                      <a:cubicBezTo>
                        <a:pt x="399" y="415"/>
                        <a:pt x="311" y="237"/>
                        <a:pt x="192" y="75"/>
                      </a:cubicBezTo>
                      <a:cubicBezTo>
                        <a:pt x="163" y="30"/>
                        <a:pt x="89" y="16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38"/>
                <p:cNvSpPr/>
                <p:nvPr/>
              </p:nvSpPr>
              <p:spPr>
                <a:xfrm>
                  <a:off x="3656550" y="2281625"/>
                  <a:ext cx="1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726" extrusionOk="0">
                      <a:moveTo>
                        <a:pt x="45" y="1"/>
                      </a:moveTo>
                      <a:cubicBezTo>
                        <a:pt x="30" y="60"/>
                        <a:pt x="1" y="134"/>
                        <a:pt x="15" y="164"/>
                      </a:cubicBezTo>
                      <a:cubicBezTo>
                        <a:pt x="119" y="341"/>
                        <a:pt x="222" y="504"/>
                        <a:pt x="341" y="666"/>
                      </a:cubicBezTo>
                      <a:lnTo>
                        <a:pt x="326" y="652"/>
                      </a:lnTo>
                      <a:lnTo>
                        <a:pt x="326" y="652"/>
                      </a:lnTo>
                      <a:cubicBezTo>
                        <a:pt x="356" y="696"/>
                        <a:pt x="430" y="696"/>
                        <a:pt x="474" y="726"/>
                      </a:cubicBezTo>
                      <a:cubicBezTo>
                        <a:pt x="503" y="666"/>
                        <a:pt x="518" y="607"/>
                        <a:pt x="533" y="578"/>
                      </a:cubicBezTo>
                      <a:cubicBezTo>
                        <a:pt x="415" y="385"/>
                        <a:pt x="311" y="208"/>
                        <a:pt x="193" y="60"/>
                      </a:cubicBezTo>
                      <a:cubicBezTo>
                        <a:pt x="163" y="16"/>
                        <a:pt x="104" y="16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38"/>
                <p:cNvSpPr/>
                <p:nvPr/>
              </p:nvSpPr>
              <p:spPr>
                <a:xfrm>
                  <a:off x="3597400" y="2885750"/>
                  <a:ext cx="7050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696" extrusionOk="0">
                      <a:moveTo>
                        <a:pt x="163" y="1"/>
                      </a:moveTo>
                      <a:cubicBezTo>
                        <a:pt x="119" y="16"/>
                        <a:pt x="60" y="60"/>
                        <a:pt x="60" y="104"/>
                      </a:cubicBezTo>
                      <a:cubicBezTo>
                        <a:pt x="30" y="267"/>
                        <a:pt x="0" y="430"/>
                        <a:pt x="0" y="578"/>
                      </a:cubicBezTo>
                      <a:cubicBezTo>
                        <a:pt x="0" y="622"/>
                        <a:pt x="60" y="681"/>
                        <a:pt x="104" y="696"/>
                      </a:cubicBezTo>
                      <a:cubicBezTo>
                        <a:pt x="148" y="696"/>
                        <a:pt x="237" y="652"/>
                        <a:pt x="237" y="622"/>
                      </a:cubicBezTo>
                      <a:cubicBezTo>
                        <a:pt x="267" y="445"/>
                        <a:pt x="267" y="252"/>
                        <a:pt x="281" y="75"/>
                      </a:cubicBezTo>
                      <a:cubicBezTo>
                        <a:pt x="237" y="45"/>
                        <a:pt x="193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38"/>
                <p:cNvSpPr/>
                <p:nvPr/>
              </p:nvSpPr>
              <p:spPr>
                <a:xfrm>
                  <a:off x="4020350" y="2774475"/>
                  <a:ext cx="20750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641" extrusionOk="0">
                      <a:moveTo>
                        <a:pt x="770" y="0"/>
                      </a:moveTo>
                      <a:cubicBezTo>
                        <a:pt x="548" y="163"/>
                        <a:pt x="311" y="326"/>
                        <a:pt x="75" y="488"/>
                      </a:cubicBezTo>
                      <a:cubicBezTo>
                        <a:pt x="30" y="518"/>
                        <a:pt x="30" y="592"/>
                        <a:pt x="1" y="636"/>
                      </a:cubicBezTo>
                      <a:cubicBezTo>
                        <a:pt x="30" y="636"/>
                        <a:pt x="60" y="640"/>
                        <a:pt x="88" y="640"/>
                      </a:cubicBezTo>
                      <a:cubicBezTo>
                        <a:pt x="115" y="640"/>
                        <a:pt x="141" y="636"/>
                        <a:pt x="164" y="622"/>
                      </a:cubicBezTo>
                      <a:cubicBezTo>
                        <a:pt x="371" y="488"/>
                        <a:pt x="563" y="341"/>
                        <a:pt x="740" y="193"/>
                      </a:cubicBezTo>
                      <a:cubicBezTo>
                        <a:pt x="785" y="163"/>
                        <a:pt x="799" y="104"/>
                        <a:pt x="829" y="60"/>
                      </a:cubicBezTo>
                      <a:cubicBezTo>
                        <a:pt x="814" y="30"/>
                        <a:pt x="799" y="15"/>
                        <a:pt x="7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38"/>
                <p:cNvSpPr/>
                <p:nvPr/>
              </p:nvSpPr>
              <p:spPr>
                <a:xfrm>
                  <a:off x="3716450" y="3000750"/>
                  <a:ext cx="166775" cy="5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1" h="2115" extrusionOk="0">
                      <a:moveTo>
                        <a:pt x="6670" y="0"/>
                      </a:moveTo>
                      <a:cubicBezTo>
                        <a:pt x="6596" y="15"/>
                        <a:pt x="6508" y="0"/>
                        <a:pt x="6434" y="30"/>
                      </a:cubicBezTo>
                      <a:cubicBezTo>
                        <a:pt x="6256" y="104"/>
                        <a:pt x="6079" y="222"/>
                        <a:pt x="5886" y="296"/>
                      </a:cubicBezTo>
                      <a:cubicBezTo>
                        <a:pt x="4097" y="947"/>
                        <a:pt x="2263" y="1509"/>
                        <a:pt x="400" y="1908"/>
                      </a:cubicBezTo>
                      <a:cubicBezTo>
                        <a:pt x="267" y="1937"/>
                        <a:pt x="134" y="1982"/>
                        <a:pt x="0" y="2026"/>
                      </a:cubicBezTo>
                      <a:cubicBezTo>
                        <a:pt x="0" y="2041"/>
                        <a:pt x="15" y="2071"/>
                        <a:pt x="15" y="2085"/>
                      </a:cubicBezTo>
                      <a:lnTo>
                        <a:pt x="15" y="2115"/>
                      </a:lnTo>
                      <a:lnTo>
                        <a:pt x="207" y="2115"/>
                      </a:lnTo>
                      <a:cubicBezTo>
                        <a:pt x="577" y="2056"/>
                        <a:pt x="947" y="2011"/>
                        <a:pt x="1317" y="1923"/>
                      </a:cubicBezTo>
                      <a:cubicBezTo>
                        <a:pt x="1849" y="1790"/>
                        <a:pt x="2381" y="1642"/>
                        <a:pt x="2899" y="1494"/>
                      </a:cubicBezTo>
                      <a:cubicBezTo>
                        <a:pt x="3106" y="1420"/>
                        <a:pt x="3328" y="1376"/>
                        <a:pt x="3535" y="1302"/>
                      </a:cubicBezTo>
                      <a:cubicBezTo>
                        <a:pt x="3609" y="1272"/>
                        <a:pt x="3698" y="1257"/>
                        <a:pt x="3772" y="1228"/>
                      </a:cubicBezTo>
                      <a:cubicBezTo>
                        <a:pt x="3964" y="1168"/>
                        <a:pt x="4156" y="1109"/>
                        <a:pt x="4348" y="1050"/>
                      </a:cubicBezTo>
                      <a:cubicBezTo>
                        <a:pt x="4881" y="873"/>
                        <a:pt x="5413" y="680"/>
                        <a:pt x="5946" y="488"/>
                      </a:cubicBezTo>
                      <a:cubicBezTo>
                        <a:pt x="6153" y="414"/>
                        <a:pt x="6345" y="311"/>
                        <a:pt x="6537" y="207"/>
                      </a:cubicBezTo>
                      <a:cubicBezTo>
                        <a:pt x="6567" y="192"/>
                        <a:pt x="6581" y="178"/>
                        <a:pt x="6596" y="148"/>
                      </a:cubicBezTo>
                      <a:cubicBezTo>
                        <a:pt x="6626" y="104"/>
                        <a:pt x="6641" y="45"/>
                        <a:pt x="66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38"/>
                <p:cNvSpPr/>
                <p:nvPr/>
              </p:nvSpPr>
              <p:spPr>
                <a:xfrm>
                  <a:off x="3735675" y="2990675"/>
                  <a:ext cx="133500" cy="4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" h="1842" extrusionOk="0">
                      <a:moveTo>
                        <a:pt x="5135" y="1"/>
                      </a:moveTo>
                      <a:cubicBezTo>
                        <a:pt x="5124" y="1"/>
                        <a:pt x="5113" y="2"/>
                        <a:pt x="5103" y="4"/>
                      </a:cubicBezTo>
                      <a:cubicBezTo>
                        <a:pt x="4408" y="255"/>
                        <a:pt x="3712" y="521"/>
                        <a:pt x="3017" y="773"/>
                      </a:cubicBezTo>
                      <a:cubicBezTo>
                        <a:pt x="2308" y="1039"/>
                        <a:pt x="1627" y="1335"/>
                        <a:pt x="888" y="1468"/>
                      </a:cubicBezTo>
                      <a:cubicBezTo>
                        <a:pt x="622" y="1512"/>
                        <a:pt x="370" y="1586"/>
                        <a:pt x="119" y="1660"/>
                      </a:cubicBezTo>
                      <a:cubicBezTo>
                        <a:pt x="74" y="1675"/>
                        <a:pt x="45" y="1734"/>
                        <a:pt x="0" y="1779"/>
                      </a:cubicBezTo>
                      <a:cubicBezTo>
                        <a:pt x="60" y="1793"/>
                        <a:pt x="104" y="1838"/>
                        <a:pt x="148" y="1838"/>
                      </a:cubicBezTo>
                      <a:cubicBezTo>
                        <a:pt x="160" y="1840"/>
                        <a:pt x="171" y="1842"/>
                        <a:pt x="184" y="1842"/>
                      </a:cubicBezTo>
                      <a:cubicBezTo>
                        <a:pt x="235" y="1842"/>
                        <a:pt x="293" y="1820"/>
                        <a:pt x="341" y="1808"/>
                      </a:cubicBezTo>
                      <a:cubicBezTo>
                        <a:pt x="1450" y="1527"/>
                        <a:pt x="2544" y="1246"/>
                        <a:pt x="3594" y="802"/>
                      </a:cubicBezTo>
                      <a:cubicBezTo>
                        <a:pt x="3594" y="817"/>
                        <a:pt x="3609" y="832"/>
                        <a:pt x="3609" y="847"/>
                      </a:cubicBezTo>
                      <a:cubicBezTo>
                        <a:pt x="4127" y="640"/>
                        <a:pt x="4659" y="433"/>
                        <a:pt x="5177" y="226"/>
                      </a:cubicBezTo>
                      <a:cubicBezTo>
                        <a:pt x="5250" y="196"/>
                        <a:pt x="5295" y="107"/>
                        <a:pt x="5339" y="33"/>
                      </a:cubicBezTo>
                      <a:cubicBezTo>
                        <a:pt x="5276" y="33"/>
                        <a:pt x="5202" y="1"/>
                        <a:pt x="51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38"/>
                <p:cNvSpPr/>
                <p:nvPr/>
              </p:nvSpPr>
              <p:spPr>
                <a:xfrm>
                  <a:off x="3814800" y="2981450"/>
                  <a:ext cx="384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643" extrusionOk="0">
                      <a:moveTo>
                        <a:pt x="1372" y="0"/>
                      </a:moveTo>
                      <a:cubicBezTo>
                        <a:pt x="1363" y="0"/>
                        <a:pt x="1354" y="1"/>
                        <a:pt x="1346" y="3"/>
                      </a:cubicBezTo>
                      <a:cubicBezTo>
                        <a:pt x="947" y="151"/>
                        <a:pt x="533" y="284"/>
                        <a:pt x="133" y="447"/>
                      </a:cubicBezTo>
                      <a:cubicBezTo>
                        <a:pt x="74" y="462"/>
                        <a:pt x="45" y="536"/>
                        <a:pt x="0" y="595"/>
                      </a:cubicBezTo>
                      <a:cubicBezTo>
                        <a:pt x="51" y="607"/>
                        <a:pt x="113" y="642"/>
                        <a:pt x="167" y="642"/>
                      </a:cubicBezTo>
                      <a:cubicBezTo>
                        <a:pt x="176" y="642"/>
                        <a:pt x="184" y="641"/>
                        <a:pt x="193" y="639"/>
                      </a:cubicBezTo>
                      <a:cubicBezTo>
                        <a:pt x="400" y="580"/>
                        <a:pt x="607" y="506"/>
                        <a:pt x="902" y="417"/>
                      </a:cubicBezTo>
                      <a:cubicBezTo>
                        <a:pt x="1035" y="373"/>
                        <a:pt x="1228" y="299"/>
                        <a:pt x="1435" y="210"/>
                      </a:cubicBezTo>
                      <a:cubicBezTo>
                        <a:pt x="1479" y="181"/>
                        <a:pt x="1509" y="107"/>
                        <a:pt x="1538" y="48"/>
                      </a:cubicBezTo>
                      <a:cubicBezTo>
                        <a:pt x="1487" y="35"/>
                        <a:pt x="1426" y="0"/>
                        <a:pt x="1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38"/>
                <p:cNvSpPr/>
                <p:nvPr/>
              </p:nvSpPr>
              <p:spPr>
                <a:xfrm>
                  <a:off x="3704250" y="2981875"/>
                  <a:ext cx="2147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430" extrusionOk="0">
                      <a:moveTo>
                        <a:pt x="60" y="1"/>
                      </a:moveTo>
                      <a:cubicBezTo>
                        <a:pt x="45" y="31"/>
                        <a:pt x="0" y="60"/>
                        <a:pt x="0" y="90"/>
                      </a:cubicBezTo>
                      <a:cubicBezTo>
                        <a:pt x="15" y="134"/>
                        <a:pt x="45" y="208"/>
                        <a:pt x="89" y="223"/>
                      </a:cubicBezTo>
                      <a:cubicBezTo>
                        <a:pt x="281" y="297"/>
                        <a:pt x="488" y="371"/>
                        <a:pt x="695" y="430"/>
                      </a:cubicBezTo>
                      <a:cubicBezTo>
                        <a:pt x="740" y="430"/>
                        <a:pt x="799" y="371"/>
                        <a:pt x="858" y="341"/>
                      </a:cubicBezTo>
                      <a:cubicBezTo>
                        <a:pt x="814" y="297"/>
                        <a:pt x="799" y="238"/>
                        <a:pt x="740" y="223"/>
                      </a:cubicBezTo>
                      <a:cubicBezTo>
                        <a:pt x="562" y="149"/>
                        <a:pt x="370" y="75"/>
                        <a:pt x="178" y="16"/>
                      </a:cubicBezTo>
                      <a:cubicBezTo>
                        <a:pt x="148" y="1"/>
                        <a:pt x="104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38"/>
                <p:cNvSpPr/>
                <p:nvPr/>
              </p:nvSpPr>
              <p:spPr>
                <a:xfrm>
                  <a:off x="3746400" y="2968100"/>
                  <a:ext cx="22950" cy="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316" extrusionOk="0">
                      <a:moveTo>
                        <a:pt x="142" y="1"/>
                      </a:moveTo>
                      <a:cubicBezTo>
                        <a:pt x="95" y="1"/>
                        <a:pt x="48" y="20"/>
                        <a:pt x="0" y="20"/>
                      </a:cubicBezTo>
                      <a:cubicBezTo>
                        <a:pt x="30" y="79"/>
                        <a:pt x="45" y="182"/>
                        <a:pt x="89" y="197"/>
                      </a:cubicBezTo>
                      <a:cubicBezTo>
                        <a:pt x="326" y="241"/>
                        <a:pt x="548" y="286"/>
                        <a:pt x="784" y="315"/>
                      </a:cubicBezTo>
                      <a:cubicBezTo>
                        <a:pt x="829" y="315"/>
                        <a:pt x="873" y="271"/>
                        <a:pt x="917" y="241"/>
                      </a:cubicBezTo>
                      <a:cubicBezTo>
                        <a:pt x="902" y="227"/>
                        <a:pt x="902" y="197"/>
                        <a:pt x="902" y="182"/>
                      </a:cubicBezTo>
                      <a:cubicBezTo>
                        <a:pt x="843" y="167"/>
                        <a:pt x="784" y="138"/>
                        <a:pt x="725" y="123"/>
                      </a:cubicBezTo>
                      <a:cubicBezTo>
                        <a:pt x="548" y="79"/>
                        <a:pt x="370" y="34"/>
                        <a:pt x="178" y="5"/>
                      </a:cubicBezTo>
                      <a:cubicBezTo>
                        <a:pt x="166" y="2"/>
                        <a:pt x="154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38"/>
                <p:cNvSpPr/>
                <p:nvPr/>
              </p:nvSpPr>
              <p:spPr>
                <a:xfrm>
                  <a:off x="3765625" y="2958600"/>
                  <a:ext cx="211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" h="267" extrusionOk="0">
                      <a:moveTo>
                        <a:pt x="133" y="0"/>
                      </a:moveTo>
                      <a:cubicBezTo>
                        <a:pt x="89" y="0"/>
                        <a:pt x="45" y="74"/>
                        <a:pt x="0" y="104"/>
                      </a:cubicBezTo>
                      <a:cubicBezTo>
                        <a:pt x="30" y="148"/>
                        <a:pt x="74" y="237"/>
                        <a:pt x="119" y="237"/>
                      </a:cubicBezTo>
                      <a:cubicBezTo>
                        <a:pt x="326" y="252"/>
                        <a:pt x="533" y="252"/>
                        <a:pt x="740" y="266"/>
                      </a:cubicBezTo>
                      <a:cubicBezTo>
                        <a:pt x="784" y="192"/>
                        <a:pt x="814" y="148"/>
                        <a:pt x="843" y="104"/>
                      </a:cubicBezTo>
                      <a:cubicBezTo>
                        <a:pt x="799" y="74"/>
                        <a:pt x="755" y="30"/>
                        <a:pt x="710" y="15"/>
                      </a:cubicBezTo>
                      <a:cubicBezTo>
                        <a:pt x="518" y="0"/>
                        <a:pt x="32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38"/>
                <p:cNvSpPr/>
                <p:nvPr/>
              </p:nvSpPr>
              <p:spPr>
                <a:xfrm>
                  <a:off x="3688350" y="2985950"/>
                  <a:ext cx="19250" cy="1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477" extrusionOk="0">
                      <a:moveTo>
                        <a:pt x="60" y="1"/>
                      </a:moveTo>
                      <a:cubicBezTo>
                        <a:pt x="45" y="30"/>
                        <a:pt x="0" y="60"/>
                        <a:pt x="0" y="75"/>
                      </a:cubicBezTo>
                      <a:cubicBezTo>
                        <a:pt x="15" y="134"/>
                        <a:pt x="45" y="222"/>
                        <a:pt x="89" y="237"/>
                      </a:cubicBezTo>
                      <a:cubicBezTo>
                        <a:pt x="237" y="326"/>
                        <a:pt x="415" y="415"/>
                        <a:pt x="577" y="474"/>
                      </a:cubicBezTo>
                      <a:cubicBezTo>
                        <a:pt x="584" y="475"/>
                        <a:pt x="590" y="476"/>
                        <a:pt x="597" y="476"/>
                      </a:cubicBezTo>
                      <a:cubicBezTo>
                        <a:pt x="652" y="476"/>
                        <a:pt x="717" y="428"/>
                        <a:pt x="769" y="415"/>
                      </a:cubicBezTo>
                      <a:cubicBezTo>
                        <a:pt x="740" y="356"/>
                        <a:pt x="710" y="282"/>
                        <a:pt x="666" y="252"/>
                      </a:cubicBezTo>
                      <a:cubicBezTo>
                        <a:pt x="503" y="163"/>
                        <a:pt x="341" y="104"/>
                        <a:pt x="178" y="30"/>
                      </a:cubicBezTo>
                      <a:cubicBezTo>
                        <a:pt x="148" y="15"/>
                        <a:pt x="104" y="15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38"/>
                <p:cNvSpPr/>
                <p:nvPr/>
              </p:nvSpPr>
              <p:spPr>
                <a:xfrm>
                  <a:off x="3677625" y="3051400"/>
                  <a:ext cx="21475" cy="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199" extrusionOk="0">
                      <a:moveTo>
                        <a:pt x="814" y="0"/>
                      </a:moveTo>
                      <a:cubicBezTo>
                        <a:pt x="563" y="0"/>
                        <a:pt x="311" y="0"/>
                        <a:pt x="60" y="15"/>
                      </a:cubicBezTo>
                      <a:cubicBezTo>
                        <a:pt x="45" y="15"/>
                        <a:pt x="1" y="89"/>
                        <a:pt x="15" y="104"/>
                      </a:cubicBezTo>
                      <a:cubicBezTo>
                        <a:pt x="30" y="133"/>
                        <a:pt x="45" y="163"/>
                        <a:pt x="75" y="178"/>
                      </a:cubicBezTo>
                      <a:cubicBezTo>
                        <a:pt x="89" y="192"/>
                        <a:pt x="104" y="192"/>
                        <a:pt x="119" y="192"/>
                      </a:cubicBezTo>
                      <a:cubicBezTo>
                        <a:pt x="149" y="197"/>
                        <a:pt x="180" y="199"/>
                        <a:pt x="210" y="199"/>
                      </a:cubicBezTo>
                      <a:cubicBezTo>
                        <a:pt x="283" y="199"/>
                        <a:pt x="356" y="188"/>
                        <a:pt x="429" y="178"/>
                      </a:cubicBezTo>
                      <a:cubicBezTo>
                        <a:pt x="474" y="178"/>
                        <a:pt x="533" y="163"/>
                        <a:pt x="592" y="163"/>
                      </a:cubicBezTo>
                      <a:cubicBezTo>
                        <a:pt x="681" y="133"/>
                        <a:pt x="770" y="119"/>
                        <a:pt x="858" y="104"/>
                      </a:cubicBezTo>
                      <a:cubicBezTo>
                        <a:pt x="829" y="45"/>
                        <a:pt x="814" y="0"/>
                        <a:pt x="8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38"/>
                <p:cNvSpPr/>
                <p:nvPr/>
              </p:nvSpPr>
              <p:spPr>
                <a:xfrm>
                  <a:off x="3725700" y="2974850"/>
                  <a:ext cx="20350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343" extrusionOk="0">
                      <a:moveTo>
                        <a:pt x="118" y="1"/>
                      </a:moveTo>
                      <a:cubicBezTo>
                        <a:pt x="89" y="1"/>
                        <a:pt x="30" y="31"/>
                        <a:pt x="0" y="31"/>
                      </a:cubicBezTo>
                      <a:cubicBezTo>
                        <a:pt x="15" y="75"/>
                        <a:pt x="15" y="119"/>
                        <a:pt x="30" y="149"/>
                      </a:cubicBezTo>
                      <a:cubicBezTo>
                        <a:pt x="114" y="245"/>
                        <a:pt x="416" y="342"/>
                        <a:pt x="604" y="342"/>
                      </a:cubicBezTo>
                      <a:cubicBezTo>
                        <a:pt x="646" y="342"/>
                        <a:pt x="683" y="337"/>
                        <a:pt x="710" y="326"/>
                      </a:cubicBezTo>
                      <a:cubicBezTo>
                        <a:pt x="754" y="312"/>
                        <a:pt x="769" y="267"/>
                        <a:pt x="814" y="238"/>
                      </a:cubicBezTo>
                      <a:cubicBezTo>
                        <a:pt x="769" y="193"/>
                        <a:pt x="740" y="164"/>
                        <a:pt x="710" y="164"/>
                      </a:cubicBezTo>
                      <a:cubicBezTo>
                        <a:pt x="518" y="104"/>
                        <a:pt x="311" y="45"/>
                        <a:pt x="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38"/>
                <p:cNvSpPr/>
                <p:nvPr/>
              </p:nvSpPr>
              <p:spPr>
                <a:xfrm>
                  <a:off x="4029975" y="2830300"/>
                  <a:ext cx="73975" cy="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9" h="2840" extrusionOk="0">
                      <a:moveTo>
                        <a:pt x="2958" y="1"/>
                      </a:moveTo>
                      <a:lnTo>
                        <a:pt x="2958" y="1"/>
                      </a:lnTo>
                      <a:cubicBezTo>
                        <a:pt x="2884" y="15"/>
                        <a:pt x="2795" y="30"/>
                        <a:pt x="2751" y="74"/>
                      </a:cubicBezTo>
                      <a:cubicBezTo>
                        <a:pt x="2677" y="134"/>
                        <a:pt x="2633" y="208"/>
                        <a:pt x="2588" y="282"/>
                      </a:cubicBezTo>
                      <a:cubicBezTo>
                        <a:pt x="2263" y="770"/>
                        <a:pt x="1864" y="1198"/>
                        <a:pt x="1391" y="1568"/>
                      </a:cubicBezTo>
                      <a:cubicBezTo>
                        <a:pt x="947" y="1923"/>
                        <a:pt x="518" y="2278"/>
                        <a:pt x="89" y="2648"/>
                      </a:cubicBezTo>
                      <a:cubicBezTo>
                        <a:pt x="45" y="2677"/>
                        <a:pt x="30" y="2766"/>
                        <a:pt x="0" y="2825"/>
                      </a:cubicBezTo>
                      <a:cubicBezTo>
                        <a:pt x="60" y="2825"/>
                        <a:pt x="104" y="2840"/>
                        <a:pt x="133" y="2840"/>
                      </a:cubicBezTo>
                      <a:cubicBezTo>
                        <a:pt x="237" y="2781"/>
                        <a:pt x="311" y="2736"/>
                        <a:pt x="385" y="2677"/>
                      </a:cubicBezTo>
                      <a:cubicBezTo>
                        <a:pt x="917" y="2219"/>
                        <a:pt x="1464" y="1790"/>
                        <a:pt x="1982" y="1302"/>
                      </a:cubicBezTo>
                      <a:cubicBezTo>
                        <a:pt x="2322" y="977"/>
                        <a:pt x="2618" y="577"/>
                        <a:pt x="2914" y="208"/>
                      </a:cubicBezTo>
                      <a:cubicBezTo>
                        <a:pt x="2958" y="148"/>
                        <a:pt x="2943" y="60"/>
                        <a:pt x="2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38"/>
                <p:cNvSpPr/>
                <p:nvPr/>
              </p:nvSpPr>
              <p:spPr>
                <a:xfrm>
                  <a:off x="4024050" y="2846200"/>
                  <a:ext cx="48100" cy="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805" extrusionOk="0">
                      <a:moveTo>
                        <a:pt x="1923" y="0"/>
                      </a:moveTo>
                      <a:lnTo>
                        <a:pt x="1923" y="0"/>
                      </a:lnTo>
                      <a:cubicBezTo>
                        <a:pt x="1864" y="30"/>
                        <a:pt x="1775" y="60"/>
                        <a:pt x="1716" y="104"/>
                      </a:cubicBezTo>
                      <a:cubicBezTo>
                        <a:pt x="1406" y="400"/>
                        <a:pt x="1095" y="710"/>
                        <a:pt x="770" y="1006"/>
                      </a:cubicBezTo>
                      <a:cubicBezTo>
                        <a:pt x="533" y="1213"/>
                        <a:pt x="282" y="1405"/>
                        <a:pt x="45" y="1612"/>
                      </a:cubicBezTo>
                      <a:cubicBezTo>
                        <a:pt x="16" y="1642"/>
                        <a:pt x="16" y="1731"/>
                        <a:pt x="1" y="1775"/>
                      </a:cubicBezTo>
                      <a:cubicBezTo>
                        <a:pt x="45" y="1790"/>
                        <a:pt x="89" y="1805"/>
                        <a:pt x="119" y="1805"/>
                      </a:cubicBezTo>
                      <a:cubicBezTo>
                        <a:pt x="193" y="1760"/>
                        <a:pt x="237" y="1716"/>
                        <a:pt x="282" y="1686"/>
                      </a:cubicBezTo>
                      <a:cubicBezTo>
                        <a:pt x="533" y="1465"/>
                        <a:pt x="785" y="1243"/>
                        <a:pt x="1036" y="1021"/>
                      </a:cubicBezTo>
                      <a:cubicBezTo>
                        <a:pt x="1317" y="755"/>
                        <a:pt x="1583" y="488"/>
                        <a:pt x="1849" y="222"/>
                      </a:cubicBezTo>
                      <a:cubicBezTo>
                        <a:pt x="1894" y="178"/>
                        <a:pt x="1909" y="74"/>
                        <a:pt x="19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38"/>
                <p:cNvSpPr/>
                <p:nvPr/>
              </p:nvSpPr>
              <p:spPr>
                <a:xfrm>
                  <a:off x="3993375" y="2850275"/>
                  <a:ext cx="38850" cy="3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302" extrusionOk="0">
                      <a:moveTo>
                        <a:pt x="1553" y="0"/>
                      </a:moveTo>
                      <a:lnTo>
                        <a:pt x="1553" y="0"/>
                      </a:lnTo>
                      <a:cubicBezTo>
                        <a:pt x="1361" y="30"/>
                        <a:pt x="59" y="1124"/>
                        <a:pt x="0" y="1302"/>
                      </a:cubicBezTo>
                      <a:cubicBezTo>
                        <a:pt x="266" y="1302"/>
                        <a:pt x="1450" y="325"/>
                        <a:pt x="1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38"/>
                <p:cNvSpPr/>
                <p:nvPr/>
              </p:nvSpPr>
              <p:spPr>
                <a:xfrm>
                  <a:off x="4110575" y="2793325"/>
                  <a:ext cx="19625" cy="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1155" extrusionOk="0">
                      <a:moveTo>
                        <a:pt x="740" y="1"/>
                      </a:moveTo>
                      <a:cubicBezTo>
                        <a:pt x="681" y="30"/>
                        <a:pt x="592" y="45"/>
                        <a:pt x="562" y="104"/>
                      </a:cubicBezTo>
                      <a:cubicBezTo>
                        <a:pt x="370" y="385"/>
                        <a:pt x="207" y="666"/>
                        <a:pt x="30" y="947"/>
                      </a:cubicBezTo>
                      <a:cubicBezTo>
                        <a:pt x="15" y="962"/>
                        <a:pt x="0" y="991"/>
                        <a:pt x="0" y="1006"/>
                      </a:cubicBezTo>
                      <a:cubicBezTo>
                        <a:pt x="0" y="1051"/>
                        <a:pt x="15" y="1095"/>
                        <a:pt x="15" y="1154"/>
                      </a:cubicBezTo>
                      <a:cubicBezTo>
                        <a:pt x="59" y="1139"/>
                        <a:pt x="104" y="1139"/>
                        <a:pt x="148" y="1125"/>
                      </a:cubicBezTo>
                      <a:cubicBezTo>
                        <a:pt x="178" y="1110"/>
                        <a:pt x="207" y="1080"/>
                        <a:pt x="222" y="1051"/>
                      </a:cubicBezTo>
                      <a:cubicBezTo>
                        <a:pt x="400" y="770"/>
                        <a:pt x="577" y="474"/>
                        <a:pt x="755" y="178"/>
                      </a:cubicBezTo>
                      <a:cubicBezTo>
                        <a:pt x="784" y="149"/>
                        <a:pt x="769" y="104"/>
                        <a:pt x="784" y="60"/>
                      </a:cubicBezTo>
                      <a:cubicBezTo>
                        <a:pt x="769" y="30"/>
                        <a:pt x="755" y="15"/>
                        <a:pt x="7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38"/>
                <p:cNvSpPr/>
                <p:nvPr/>
              </p:nvSpPr>
              <p:spPr>
                <a:xfrm>
                  <a:off x="4072125" y="2785925"/>
                  <a:ext cx="31075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356" extrusionOk="0">
                      <a:moveTo>
                        <a:pt x="1080" y="1"/>
                      </a:moveTo>
                      <a:cubicBezTo>
                        <a:pt x="755" y="45"/>
                        <a:pt x="429" y="90"/>
                        <a:pt x="104" y="149"/>
                      </a:cubicBezTo>
                      <a:cubicBezTo>
                        <a:pt x="59" y="149"/>
                        <a:pt x="30" y="223"/>
                        <a:pt x="0" y="267"/>
                      </a:cubicBezTo>
                      <a:cubicBezTo>
                        <a:pt x="59" y="297"/>
                        <a:pt x="119" y="356"/>
                        <a:pt x="163" y="356"/>
                      </a:cubicBezTo>
                      <a:cubicBezTo>
                        <a:pt x="444" y="326"/>
                        <a:pt x="710" y="282"/>
                        <a:pt x="976" y="237"/>
                      </a:cubicBezTo>
                      <a:cubicBezTo>
                        <a:pt x="1065" y="223"/>
                        <a:pt x="1124" y="149"/>
                        <a:pt x="1243" y="75"/>
                      </a:cubicBezTo>
                      <a:cubicBezTo>
                        <a:pt x="1139" y="30"/>
                        <a:pt x="1109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38"/>
                <p:cNvSpPr/>
                <p:nvPr/>
              </p:nvSpPr>
              <p:spPr>
                <a:xfrm>
                  <a:off x="4051050" y="2801825"/>
                  <a:ext cx="285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341" extrusionOk="0">
                      <a:moveTo>
                        <a:pt x="1065" y="1"/>
                      </a:moveTo>
                      <a:cubicBezTo>
                        <a:pt x="740" y="45"/>
                        <a:pt x="400" y="90"/>
                        <a:pt x="74" y="134"/>
                      </a:cubicBezTo>
                      <a:cubicBezTo>
                        <a:pt x="45" y="134"/>
                        <a:pt x="0" y="223"/>
                        <a:pt x="0" y="252"/>
                      </a:cubicBezTo>
                      <a:cubicBezTo>
                        <a:pt x="15" y="296"/>
                        <a:pt x="73" y="340"/>
                        <a:pt x="117" y="341"/>
                      </a:cubicBezTo>
                      <a:lnTo>
                        <a:pt x="117" y="341"/>
                      </a:lnTo>
                      <a:cubicBezTo>
                        <a:pt x="453" y="340"/>
                        <a:pt x="773" y="309"/>
                        <a:pt x="1080" y="149"/>
                      </a:cubicBezTo>
                      <a:cubicBezTo>
                        <a:pt x="1095" y="134"/>
                        <a:pt x="1109" y="90"/>
                        <a:pt x="1139" y="60"/>
                      </a:cubicBezTo>
                      <a:cubicBezTo>
                        <a:pt x="1095" y="30"/>
                        <a:pt x="1080" y="1"/>
                        <a:pt x="1065" y="1"/>
                      </a:cubicBezTo>
                      <a:close/>
                      <a:moveTo>
                        <a:pt x="117" y="341"/>
                      </a:moveTo>
                      <a:cubicBezTo>
                        <a:pt x="113" y="341"/>
                        <a:pt x="108" y="341"/>
                        <a:pt x="104" y="341"/>
                      </a:cubicBezTo>
                      <a:lnTo>
                        <a:pt x="119" y="341"/>
                      </a:lnTo>
                      <a:cubicBezTo>
                        <a:pt x="118" y="341"/>
                        <a:pt x="118" y="341"/>
                        <a:pt x="117" y="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38"/>
                <p:cNvSpPr/>
                <p:nvPr/>
              </p:nvSpPr>
              <p:spPr>
                <a:xfrm>
                  <a:off x="4032925" y="2816250"/>
                  <a:ext cx="2517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341" extrusionOk="0">
                      <a:moveTo>
                        <a:pt x="799" y="1"/>
                      </a:moveTo>
                      <a:cubicBezTo>
                        <a:pt x="577" y="30"/>
                        <a:pt x="341" y="60"/>
                        <a:pt x="119" y="104"/>
                      </a:cubicBezTo>
                      <a:cubicBezTo>
                        <a:pt x="75" y="119"/>
                        <a:pt x="45" y="208"/>
                        <a:pt x="1" y="252"/>
                      </a:cubicBezTo>
                      <a:cubicBezTo>
                        <a:pt x="60" y="282"/>
                        <a:pt x="119" y="341"/>
                        <a:pt x="163" y="341"/>
                      </a:cubicBezTo>
                      <a:cubicBezTo>
                        <a:pt x="385" y="311"/>
                        <a:pt x="622" y="267"/>
                        <a:pt x="873" y="222"/>
                      </a:cubicBezTo>
                      <a:cubicBezTo>
                        <a:pt x="903" y="178"/>
                        <a:pt x="962" y="119"/>
                        <a:pt x="1006" y="60"/>
                      </a:cubicBezTo>
                      <a:cubicBezTo>
                        <a:pt x="932" y="30"/>
                        <a:pt x="873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38"/>
                <p:cNvSpPr/>
                <p:nvPr/>
              </p:nvSpPr>
              <p:spPr>
                <a:xfrm>
                  <a:off x="4087650" y="2772925"/>
                  <a:ext cx="2072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31" extrusionOk="0">
                      <a:moveTo>
                        <a:pt x="631" y="1"/>
                      </a:moveTo>
                      <a:cubicBezTo>
                        <a:pt x="623" y="1"/>
                        <a:pt x="615" y="2"/>
                        <a:pt x="607" y="3"/>
                      </a:cubicBezTo>
                      <a:cubicBezTo>
                        <a:pt x="444" y="18"/>
                        <a:pt x="281" y="48"/>
                        <a:pt x="119" y="107"/>
                      </a:cubicBezTo>
                      <a:cubicBezTo>
                        <a:pt x="60" y="122"/>
                        <a:pt x="30" y="196"/>
                        <a:pt x="0" y="255"/>
                      </a:cubicBezTo>
                      <a:cubicBezTo>
                        <a:pt x="40" y="281"/>
                        <a:pt x="103" y="331"/>
                        <a:pt x="148" y="331"/>
                      </a:cubicBezTo>
                      <a:cubicBezTo>
                        <a:pt x="153" y="331"/>
                        <a:pt x="158" y="330"/>
                        <a:pt x="163" y="329"/>
                      </a:cubicBezTo>
                      <a:cubicBezTo>
                        <a:pt x="341" y="314"/>
                        <a:pt x="503" y="284"/>
                        <a:pt x="696" y="240"/>
                      </a:cubicBezTo>
                      <a:cubicBezTo>
                        <a:pt x="740" y="196"/>
                        <a:pt x="784" y="136"/>
                        <a:pt x="829" y="77"/>
                      </a:cubicBezTo>
                      <a:cubicBezTo>
                        <a:pt x="763" y="51"/>
                        <a:pt x="697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38"/>
                <p:cNvSpPr/>
                <p:nvPr/>
              </p:nvSpPr>
              <p:spPr>
                <a:xfrm>
                  <a:off x="4102800" y="2755950"/>
                  <a:ext cx="18875" cy="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297" extrusionOk="0">
                      <a:moveTo>
                        <a:pt x="509" y="0"/>
                      </a:moveTo>
                      <a:cubicBezTo>
                        <a:pt x="338" y="0"/>
                        <a:pt x="146" y="29"/>
                        <a:pt x="90" y="76"/>
                      </a:cubicBezTo>
                      <a:cubicBezTo>
                        <a:pt x="1" y="165"/>
                        <a:pt x="30" y="239"/>
                        <a:pt x="119" y="283"/>
                      </a:cubicBezTo>
                      <a:cubicBezTo>
                        <a:pt x="142" y="292"/>
                        <a:pt x="170" y="296"/>
                        <a:pt x="202" y="296"/>
                      </a:cubicBezTo>
                      <a:cubicBezTo>
                        <a:pt x="379" y="296"/>
                        <a:pt x="667" y="169"/>
                        <a:pt x="755" y="32"/>
                      </a:cubicBezTo>
                      <a:cubicBezTo>
                        <a:pt x="701" y="10"/>
                        <a:pt x="609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chemeClr val="dk1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59" name="Google Shape;2959;p38"/>
            <p:cNvGrpSpPr/>
            <p:nvPr/>
          </p:nvGrpSpPr>
          <p:grpSpPr>
            <a:xfrm rot="-761163">
              <a:off x="6967667" y="1954755"/>
              <a:ext cx="951824" cy="1183578"/>
              <a:chOff x="2109063" y="2122900"/>
              <a:chExt cx="727563" cy="904713"/>
            </a:xfrm>
          </p:grpSpPr>
          <p:sp>
            <p:nvSpPr>
              <p:cNvPr id="2960" name="Google Shape;2960;p38"/>
              <p:cNvSpPr/>
              <p:nvPr/>
            </p:nvSpPr>
            <p:spPr>
              <a:xfrm>
                <a:off x="2239325" y="2680138"/>
                <a:ext cx="589300" cy="347475"/>
              </a:xfrm>
              <a:custGeom>
                <a:avLst/>
                <a:gdLst/>
                <a:ahLst/>
                <a:cxnLst/>
                <a:rect l="l" t="t" r="r" b="b"/>
                <a:pathLst>
                  <a:path w="23572" h="13899" extrusionOk="0">
                    <a:moveTo>
                      <a:pt x="14496" y="1"/>
                    </a:moveTo>
                    <a:cubicBezTo>
                      <a:pt x="14147" y="1"/>
                      <a:pt x="13805" y="34"/>
                      <a:pt x="13478" y="104"/>
                    </a:cubicBezTo>
                    <a:cubicBezTo>
                      <a:pt x="12975" y="207"/>
                      <a:pt x="12916" y="829"/>
                      <a:pt x="13197" y="1169"/>
                    </a:cubicBezTo>
                    <a:cubicBezTo>
                      <a:pt x="13227" y="1183"/>
                      <a:pt x="13242" y="1198"/>
                      <a:pt x="13256" y="1228"/>
                    </a:cubicBezTo>
                    <a:cubicBezTo>
                      <a:pt x="13227" y="2026"/>
                      <a:pt x="13345" y="2825"/>
                      <a:pt x="13611" y="3579"/>
                    </a:cubicBezTo>
                    <a:cubicBezTo>
                      <a:pt x="13034" y="3283"/>
                      <a:pt x="12458" y="3047"/>
                      <a:pt x="11955" y="2825"/>
                    </a:cubicBezTo>
                    <a:cubicBezTo>
                      <a:pt x="11881" y="2781"/>
                      <a:pt x="11807" y="2766"/>
                      <a:pt x="11748" y="2766"/>
                    </a:cubicBezTo>
                    <a:cubicBezTo>
                      <a:pt x="11703" y="2293"/>
                      <a:pt x="11630" y="1819"/>
                      <a:pt x="11511" y="1376"/>
                    </a:cubicBezTo>
                    <a:cubicBezTo>
                      <a:pt x="11482" y="1198"/>
                      <a:pt x="11349" y="1080"/>
                      <a:pt x="11201" y="1021"/>
                    </a:cubicBezTo>
                    <a:cubicBezTo>
                      <a:pt x="11169" y="936"/>
                      <a:pt x="11099" y="866"/>
                      <a:pt x="11008" y="866"/>
                    </a:cubicBezTo>
                    <a:cubicBezTo>
                      <a:pt x="10972" y="866"/>
                      <a:pt x="10932" y="877"/>
                      <a:pt x="10890" y="902"/>
                    </a:cubicBezTo>
                    <a:cubicBezTo>
                      <a:pt x="10313" y="1198"/>
                      <a:pt x="9855" y="1627"/>
                      <a:pt x="9249" y="1879"/>
                    </a:cubicBezTo>
                    <a:cubicBezTo>
                      <a:pt x="8598" y="2160"/>
                      <a:pt x="8021" y="2559"/>
                      <a:pt x="7430" y="2929"/>
                    </a:cubicBezTo>
                    <a:cubicBezTo>
                      <a:pt x="6291" y="3653"/>
                      <a:pt x="5152" y="4393"/>
                      <a:pt x="4206" y="5354"/>
                    </a:cubicBezTo>
                    <a:cubicBezTo>
                      <a:pt x="3244" y="6300"/>
                      <a:pt x="2505" y="7232"/>
                      <a:pt x="1810" y="8386"/>
                    </a:cubicBezTo>
                    <a:cubicBezTo>
                      <a:pt x="1203" y="9391"/>
                      <a:pt x="523" y="10530"/>
                      <a:pt x="94" y="11624"/>
                    </a:cubicBezTo>
                    <a:cubicBezTo>
                      <a:pt x="1" y="11824"/>
                      <a:pt x="208" y="12000"/>
                      <a:pt x="402" y="12000"/>
                    </a:cubicBezTo>
                    <a:cubicBezTo>
                      <a:pt x="423" y="12000"/>
                      <a:pt x="444" y="11998"/>
                      <a:pt x="464" y="11994"/>
                    </a:cubicBezTo>
                    <a:cubicBezTo>
                      <a:pt x="507" y="11985"/>
                      <a:pt x="552" y="11981"/>
                      <a:pt x="599" y="11981"/>
                    </a:cubicBezTo>
                    <a:cubicBezTo>
                      <a:pt x="863" y="11981"/>
                      <a:pt x="1187" y="12102"/>
                      <a:pt x="1425" y="12127"/>
                    </a:cubicBezTo>
                    <a:cubicBezTo>
                      <a:pt x="1730" y="12172"/>
                      <a:pt x="2044" y="12192"/>
                      <a:pt x="2346" y="12192"/>
                    </a:cubicBezTo>
                    <a:cubicBezTo>
                      <a:pt x="2440" y="12192"/>
                      <a:pt x="2532" y="12190"/>
                      <a:pt x="2623" y="12186"/>
                    </a:cubicBezTo>
                    <a:cubicBezTo>
                      <a:pt x="3451" y="12142"/>
                      <a:pt x="4279" y="11950"/>
                      <a:pt x="5048" y="11669"/>
                    </a:cubicBezTo>
                    <a:cubicBezTo>
                      <a:pt x="6527" y="11166"/>
                      <a:pt x="8139" y="10545"/>
                      <a:pt x="9308" y="9510"/>
                    </a:cubicBezTo>
                    <a:cubicBezTo>
                      <a:pt x="10003" y="8903"/>
                      <a:pt x="10535" y="8164"/>
                      <a:pt x="10934" y="7365"/>
                    </a:cubicBezTo>
                    <a:cubicBezTo>
                      <a:pt x="11171" y="8119"/>
                      <a:pt x="11511" y="8844"/>
                      <a:pt x="12103" y="9391"/>
                    </a:cubicBezTo>
                    <a:cubicBezTo>
                      <a:pt x="13123" y="10352"/>
                      <a:pt x="14513" y="11269"/>
                      <a:pt x="15830" y="11728"/>
                    </a:cubicBezTo>
                    <a:cubicBezTo>
                      <a:pt x="16613" y="12009"/>
                      <a:pt x="17412" y="12142"/>
                      <a:pt x="18166" y="12497"/>
                    </a:cubicBezTo>
                    <a:cubicBezTo>
                      <a:pt x="18743" y="12778"/>
                      <a:pt x="19187" y="13192"/>
                      <a:pt x="19719" y="13488"/>
                    </a:cubicBezTo>
                    <a:cubicBezTo>
                      <a:pt x="19734" y="13503"/>
                      <a:pt x="19763" y="13517"/>
                      <a:pt x="19778" y="13517"/>
                    </a:cubicBezTo>
                    <a:cubicBezTo>
                      <a:pt x="19956" y="13665"/>
                      <a:pt x="20177" y="13783"/>
                      <a:pt x="20311" y="13872"/>
                    </a:cubicBezTo>
                    <a:cubicBezTo>
                      <a:pt x="20347" y="13891"/>
                      <a:pt x="20384" y="13899"/>
                      <a:pt x="20418" y="13899"/>
                    </a:cubicBezTo>
                    <a:cubicBezTo>
                      <a:pt x="20552" y="13899"/>
                      <a:pt x="20656" y="13777"/>
                      <a:pt x="20621" y="13636"/>
                    </a:cubicBezTo>
                    <a:cubicBezTo>
                      <a:pt x="20562" y="13281"/>
                      <a:pt x="20458" y="12955"/>
                      <a:pt x="20296" y="12645"/>
                    </a:cubicBezTo>
                    <a:cubicBezTo>
                      <a:pt x="20074" y="12201"/>
                      <a:pt x="19823" y="11654"/>
                      <a:pt x="19556" y="11225"/>
                    </a:cubicBezTo>
                    <a:cubicBezTo>
                      <a:pt x="19423" y="11003"/>
                      <a:pt x="19290" y="10752"/>
                      <a:pt x="19127" y="10515"/>
                    </a:cubicBezTo>
                    <a:cubicBezTo>
                      <a:pt x="19068" y="10397"/>
                      <a:pt x="19024" y="10279"/>
                      <a:pt x="18965" y="10160"/>
                    </a:cubicBezTo>
                    <a:cubicBezTo>
                      <a:pt x="18728" y="9613"/>
                      <a:pt x="18373" y="9125"/>
                      <a:pt x="18137" y="8578"/>
                    </a:cubicBezTo>
                    <a:cubicBezTo>
                      <a:pt x="17989" y="8252"/>
                      <a:pt x="17870" y="7927"/>
                      <a:pt x="17723" y="7631"/>
                    </a:cubicBezTo>
                    <a:lnTo>
                      <a:pt x="17723" y="7631"/>
                    </a:lnTo>
                    <a:cubicBezTo>
                      <a:pt x="18033" y="7750"/>
                      <a:pt x="18358" y="7838"/>
                      <a:pt x="18699" y="7898"/>
                    </a:cubicBezTo>
                    <a:cubicBezTo>
                      <a:pt x="19394" y="8016"/>
                      <a:pt x="20104" y="8016"/>
                      <a:pt x="20813" y="8045"/>
                    </a:cubicBezTo>
                    <a:cubicBezTo>
                      <a:pt x="21109" y="8105"/>
                      <a:pt x="21390" y="8149"/>
                      <a:pt x="21671" y="8149"/>
                    </a:cubicBezTo>
                    <a:cubicBezTo>
                      <a:pt x="21760" y="8149"/>
                      <a:pt x="21834" y="8134"/>
                      <a:pt x="21908" y="8119"/>
                    </a:cubicBezTo>
                    <a:cubicBezTo>
                      <a:pt x="22070" y="8134"/>
                      <a:pt x="22248" y="8149"/>
                      <a:pt x="22425" y="8179"/>
                    </a:cubicBezTo>
                    <a:cubicBezTo>
                      <a:pt x="22455" y="8186"/>
                      <a:pt x="22488" y="8190"/>
                      <a:pt x="22523" y="8190"/>
                    </a:cubicBezTo>
                    <a:cubicBezTo>
                      <a:pt x="22558" y="8190"/>
                      <a:pt x="22595" y="8186"/>
                      <a:pt x="22632" y="8179"/>
                    </a:cubicBezTo>
                    <a:cubicBezTo>
                      <a:pt x="22839" y="8252"/>
                      <a:pt x="23061" y="8341"/>
                      <a:pt x="23283" y="8371"/>
                    </a:cubicBezTo>
                    <a:cubicBezTo>
                      <a:pt x="23295" y="8373"/>
                      <a:pt x="23307" y="8375"/>
                      <a:pt x="23318" y="8375"/>
                    </a:cubicBezTo>
                    <a:cubicBezTo>
                      <a:pt x="23443" y="8375"/>
                      <a:pt x="23571" y="8240"/>
                      <a:pt x="23490" y="8105"/>
                    </a:cubicBezTo>
                    <a:lnTo>
                      <a:pt x="23475" y="8105"/>
                    </a:lnTo>
                    <a:cubicBezTo>
                      <a:pt x="22825" y="7143"/>
                      <a:pt x="22337" y="6034"/>
                      <a:pt x="21656" y="5088"/>
                    </a:cubicBezTo>
                    <a:cubicBezTo>
                      <a:pt x="21568" y="4866"/>
                      <a:pt x="21464" y="4644"/>
                      <a:pt x="21375" y="4437"/>
                    </a:cubicBezTo>
                    <a:cubicBezTo>
                      <a:pt x="20917" y="3476"/>
                      <a:pt x="20237" y="2721"/>
                      <a:pt x="19468" y="1997"/>
                    </a:cubicBezTo>
                    <a:cubicBezTo>
                      <a:pt x="18256" y="859"/>
                      <a:pt x="16279" y="1"/>
                      <a:pt x="144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8"/>
              <p:cNvSpPr/>
              <p:nvPr/>
            </p:nvSpPr>
            <p:spPr>
              <a:xfrm>
                <a:off x="2414013" y="2403025"/>
                <a:ext cx="345625" cy="212225"/>
              </a:xfrm>
              <a:custGeom>
                <a:avLst/>
                <a:gdLst/>
                <a:ahLst/>
                <a:cxnLst/>
                <a:rect l="l" t="t" r="r" b="b"/>
                <a:pathLst>
                  <a:path w="13825" h="8489" extrusionOk="0">
                    <a:moveTo>
                      <a:pt x="3361" y="0"/>
                    </a:moveTo>
                    <a:cubicBezTo>
                      <a:pt x="3123" y="0"/>
                      <a:pt x="2884" y="13"/>
                      <a:pt x="2647" y="39"/>
                    </a:cubicBezTo>
                    <a:cubicBezTo>
                      <a:pt x="2440" y="53"/>
                      <a:pt x="2248" y="98"/>
                      <a:pt x="2056" y="127"/>
                    </a:cubicBezTo>
                    <a:cubicBezTo>
                      <a:pt x="1813" y="116"/>
                      <a:pt x="1464" y="7"/>
                      <a:pt x="1173" y="7"/>
                    </a:cubicBezTo>
                    <a:cubicBezTo>
                      <a:pt x="1074" y="7"/>
                      <a:pt x="981" y="19"/>
                      <a:pt x="902" y="53"/>
                    </a:cubicBezTo>
                    <a:cubicBezTo>
                      <a:pt x="864" y="20"/>
                      <a:pt x="812" y="3"/>
                      <a:pt x="759" y="3"/>
                    </a:cubicBezTo>
                    <a:cubicBezTo>
                      <a:pt x="646" y="3"/>
                      <a:pt x="528" y="76"/>
                      <a:pt x="518" y="216"/>
                    </a:cubicBezTo>
                    <a:cubicBezTo>
                      <a:pt x="400" y="1798"/>
                      <a:pt x="0" y="3603"/>
                      <a:pt x="666" y="5111"/>
                    </a:cubicBezTo>
                    <a:cubicBezTo>
                      <a:pt x="1243" y="6442"/>
                      <a:pt x="2573" y="7196"/>
                      <a:pt x="3875" y="7699"/>
                    </a:cubicBezTo>
                    <a:cubicBezTo>
                      <a:pt x="4941" y="8119"/>
                      <a:pt x="6216" y="8425"/>
                      <a:pt x="7420" y="8425"/>
                    </a:cubicBezTo>
                    <a:cubicBezTo>
                      <a:pt x="7785" y="8425"/>
                      <a:pt x="8144" y="8397"/>
                      <a:pt x="8489" y="8335"/>
                    </a:cubicBezTo>
                    <a:cubicBezTo>
                      <a:pt x="9273" y="8202"/>
                      <a:pt x="9983" y="8128"/>
                      <a:pt x="10767" y="8113"/>
                    </a:cubicBezTo>
                    <a:cubicBezTo>
                      <a:pt x="11624" y="8113"/>
                      <a:pt x="12305" y="8379"/>
                      <a:pt x="13148" y="8483"/>
                    </a:cubicBezTo>
                    <a:cubicBezTo>
                      <a:pt x="13174" y="8487"/>
                      <a:pt x="13201" y="8488"/>
                      <a:pt x="13226" y="8488"/>
                    </a:cubicBezTo>
                    <a:cubicBezTo>
                      <a:pt x="13608" y="8488"/>
                      <a:pt x="13825" y="8091"/>
                      <a:pt x="13562" y="7758"/>
                    </a:cubicBezTo>
                    <a:lnTo>
                      <a:pt x="13562" y="7758"/>
                    </a:lnTo>
                    <a:lnTo>
                      <a:pt x="13562" y="7773"/>
                    </a:lnTo>
                    <a:cubicBezTo>
                      <a:pt x="12053" y="5880"/>
                      <a:pt x="10885" y="3440"/>
                      <a:pt x="8844" y="2035"/>
                    </a:cubicBezTo>
                    <a:cubicBezTo>
                      <a:pt x="7661" y="1236"/>
                      <a:pt x="6138" y="467"/>
                      <a:pt x="4733" y="157"/>
                    </a:cubicBezTo>
                    <a:cubicBezTo>
                      <a:pt x="4284" y="50"/>
                      <a:pt x="3823" y="0"/>
                      <a:pt x="33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8"/>
              <p:cNvSpPr/>
              <p:nvPr/>
            </p:nvSpPr>
            <p:spPr>
              <a:xfrm>
                <a:off x="2109063" y="2458863"/>
                <a:ext cx="237025" cy="364175"/>
              </a:xfrm>
              <a:custGeom>
                <a:avLst/>
                <a:gdLst/>
                <a:ahLst/>
                <a:cxnLst/>
                <a:rect l="l" t="t" r="r" b="b"/>
                <a:pathLst>
                  <a:path w="9481" h="14567" extrusionOk="0">
                    <a:moveTo>
                      <a:pt x="7359" y="0"/>
                    </a:moveTo>
                    <a:cubicBezTo>
                      <a:pt x="7239" y="0"/>
                      <a:pt x="7121" y="28"/>
                      <a:pt x="7025" y="84"/>
                    </a:cubicBezTo>
                    <a:cubicBezTo>
                      <a:pt x="6907" y="157"/>
                      <a:pt x="6804" y="231"/>
                      <a:pt x="6700" y="320"/>
                    </a:cubicBezTo>
                    <a:cubicBezTo>
                      <a:pt x="6523" y="424"/>
                      <a:pt x="6345" y="542"/>
                      <a:pt x="6168" y="660"/>
                    </a:cubicBezTo>
                    <a:cubicBezTo>
                      <a:pt x="6064" y="690"/>
                      <a:pt x="5946" y="749"/>
                      <a:pt x="5783" y="823"/>
                    </a:cubicBezTo>
                    <a:cubicBezTo>
                      <a:pt x="5177" y="1148"/>
                      <a:pt x="4644" y="1636"/>
                      <a:pt x="4142" y="2110"/>
                    </a:cubicBezTo>
                    <a:cubicBezTo>
                      <a:pt x="2973" y="3248"/>
                      <a:pt x="1938" y="4860"/>
                      <a:pt x="1258" y="6339"/>
                    </a:cubicBezTo>
                    <a:cubicBezTo>
                      <a:pt x="696" y="7581"/>
                      <a:pt x="297" y="8765"/>
                      <a:pt x="149" y="10125"/>
                    </a:cubicBezTo>
                    <a:cubicBezTo>
                      <a:pt x="1" y="11427"/>
                      <a:pt x="252" y="12698"/>
                      <a:pt x="459" y="13985"/>
                    </a:cubicBezTo>
                    <a:cubicBezTo>
                      <a:pt x="459" y="14044"/>
                      <a:pt x="489" y="14103"/>
                      <a:pt x="518" y="14148"/>
                    </a:cubicBezTo>
                    <a:cubicBezTo>
                      <a:pt x="543" y="14373"/>
                      <a:pt x="781" y="14567"/>
                      <a:pt x="997" y="14567"/>
                    </a:cubicBezTo>
                    <a:cubicBezTo>
                      <a:pt x="1035" y="14567"/>
                      <a:pt x="1074" y="14561"/>
                      <a:pt x="1110" y="14547"/>
                    </a:cubicBezTo>
                    <a:cubicBezTo>
                      <a:pt x="3920" y="13423"/>
                      <a:pt x="6271" y="11604"/>
                      <a:pt x="7987" y="9105"/>
                    </a:cubicBezTo>
                    <a:cubicBezTo>
                      <a:pt x="8992" y="7655"/>
                      <a:pt x="9480" y="6103"/>
                      <a:pt x="9244" y="4328"/>
                    </a:cubicBezTo>
                    <a:cubicBezTo>
                      <a:pt x="9229" y="4254"/>
                      <a:pt x="9214" y="4106"/>
                      <a:pt x="9199" y="4062"/>
                    </a:cubicBezTo>
                    <a:cubicBezTo>
                      <a:pt x="9185" y="3958"/>
                      <a:pt x="9170" y="3855"/>
                      <a:pt x="9155" y="3751"/>
                    </a:cubicBezTo>
                    <a:cubicBezTo>
                      <a:pt x="9096" y="3396"/>
                      <a:pt x="9007" y="3071"/>
                      <a:pt x="8889" y="2746"/>
                    </a:cubicBezTo>
                    <a:cubicBezTo>
                      <a:pt x="8726" y="2302"/>
                      <a:pt x="8519" y="1858"/>
                      <a:pt x="8312" y="1429"/>
                    </a:cubicBezTo>
                    <a:cubicBezTo>
                      <a:pt x="8209" y="1030"/>
                      <a:pt x="8075" y="660"/>
                      <a:pt x="7928" y="320"/>
                    </a:cubicBezTo>
                    <a:cubicBezTo>
                      <a:pt x="7830" y="105"/>
                      <a:pt x="7591" y="0"/>
                      <a:pt x="7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3" name="Google Shape;2963;p38"/>
              <p:cNvGrpSpPr/>
              <p:nvPr/>
            </p:nvGrpSpPr>
            <p:grpSpPr>
              <a:xfrm>
                <a:off x="2109075" y="2122900"/>
                <a:ext cx="727550" cy="897675"/>
                <a:chOff x="1835300" y="744850"/>
                <a:chExt cx="727550" cy="897675"/>
              </a:xfrm>
            </p:grpSpPr>
            <p:sp>
              <p:nvSpPr>
                <p:cNvPr id="2964" name="Google Shape;2964;p38"/>
                <p:cNvSpPr/>
                <p:nvPr/>
              </p:nvSpPr>
              <p:spPr>
                <a:xfrm>
                  <a:off x="1835300" y="744850"/>
                  <a:ext cx="727550" cy="89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02" h="35907" extrusionOk="0">
                      <a:moveTo>
                        <a:pt x="16709" y="11744"/>
                      </a:moveTo>
                      <a:cubicBezTo>
                        <a:pt x="17199" y="11744"/>
                        <a:pt x="17684" y="11843"/>
                        <a:pt x="18161" y="12018"/>
                      </a:cubicBezTo>
                      <a:cubicBezTo>
                        <a:pt x="18206" y="12033"/>
                        <a:pt x="18235" y="12048"/>
                        <a:pt x="18265" y="12077"/>
                      </a:cubicBezTo>
                      <a:cubicBezTo>
                        <a:pt x="18250" y="12077"/>
                        <a:pt x="18250" y="12107"/>
                        <a:pt x="18235" y="12107"/>
                      </a:cubicBezTo>
                      <a:cubicBezTo>
                        <a:pt x="17526" y="12151"/>
                        <a:pt x="16890" y="12418"/>
                        <a:pt x="16239" y="12639"/>
                      </a:cubicBezTo>
                      <a:cubicBezTo>
                        <a:pt x="15736" y="12802"/>
                        <a:pt x="15219" y="12891"/>
                        <a:pt x="14730" y="13068"/>
                      </a:cubicBezTo>
                      <a:cubicBezTo>
                        <a:pt x="14663" y="13091"/>
                        <a:pt x="14605" y="13101"/>
                        <a:pt x="14554" y="13101"/>
                      </a:cubicBezTo>
                      <a:cubicBezTo>
                        <a:pt x="14402" y="13101"/>
                        <a:pt x="14305" y="13012"/>
                        <a:pt x="14183" y="12891"/>
                      </a:cubicBezTo>
                      <a:cubicBezTo>
                        <a:pt x="13932" y="12654"/>
                        <a:pt x="13651" y="12447"/>
                        <a:pt x="13355" y="12196"/>
                      </a:cubicBezTo>
                      <a:cubicBezTo>
                        <a:pt x="14242" y="12181"/>
                        <a:pt x="15085" y="12004"/>
                        <a:pt x="15943" y="11826"/>
                      </a:cubicBezTo>
                      <a:cubicBezTo>
                        <a:pt x="16200" y="11771"/>
                        <a:pt x="16455" y="11744"/>
                        <a:pt x="16709" y="11744"/>
                      </a:cubicBezTo>
                      <a:close/>
                      <a:moveTo>
                        <a:pt x="10323" y="9667"/>
                      </a:moveTo>
                      <a:lnTo>
                        <a:pt x="10323" y="9667"/>
                      </a:lnTo>
                      <a:cubicBezTo>
                        <a:pt x="10678" y="10303"/>
                        <a:pt x="11107" y="10850"/>
                        <a:pt x="11580" y="11382"/>
                      </a:cubicBezTo>
                      <a:cubicBezTo>
                        <a:pt x="12187" y="12048"/>
                        <a:pt x="12216" y="12876"/>
                        <a:pt x="12024" y="13734"/>
                      </a:cubicBezTo>
                      <a:cubicBezTo>
                        <a:pt x="11240" y="12462"/>
                        <a:pt x="10737" y="11087"/>
                        <a:pt x="10323" y="9667"/>
                      </a:cubicBezTo>
                      <a:close/>
                      <a:moveTo>
                        <a:pt x="18516" y="12307"/>
                      </a:moveTo>
                      <a:cubicBezTo>
                        <a:pt x="18646" y="12307"/>
                        <a:pt x="18775" y="12314"/>
                        <a:pt x="18901" y="12314"/>
                      </a:cubicBezTo>
                      <a:cubicBezTo>
                        <a:pt x="18960" y="12314"/>
                        <a:pt x="19019" y="12358"/>
                        <a:pt x="19064" y="12388"/>
                      </a:cubicBezTo>
                      <a:cubicBezTo>
                        <a:pt x="20128" y="12906"/>
                        <a:pt x="21016" y="13630"/>
                        <a:pt x="21800" y="14488"/>
                      </a:cubicBezTo>
                      <a:cubicBezTo>
                        <a:pt x="21859" y="14562"/>
                        <a:pt x="21933" y="14636"/>
                        <a:pt x="22021" y="14725"/>
                      </a:cubicBezTo>
                      <a:cubicBezTo>
                        <a:pt x="21947" y="14739"/>
                        <a:pt x="21903" y="14739"/>
                        <a:pt x="21859" y="14754"/>
                      </a:cubicBezTo>
                      <a:cubicBezTo>
                        <a:pt x="21578" y="14828"/>
                        <a:pt x="21252" y="14858"/>
                        <a:pt x="21016" y="14991"/>
                      </a:cubicBezTo>
                      <a:cubicBezTo>
                        <a:pt x="20321" y="15405"/>
                        <a:pt x="19566" y="15523"/>
                        <a:pt x="18797" y="15582"/>
                      </a:cubicBezTo>
                      <a:cubicBezTo>
                        <a:pt x="18769" y="15584"/>
                        <a:pt x="18740" y="15585"/>
                        <a:pt x="18712" y="15585"/>
                      </a:cubicBezTo>
                      <a:cubicBezTo>
                        <a:pt x="18338" y="15585"/>
                        <a:pt x="18034" y="15409"/>
                        <a:pt x="17718" y="15272"/>
                      </a:cubicBezTo>
                      <a:cubicBezTo>
                        <a:pt x="17245" y="15094"/>
                        <a:pt x="16786" y="14873"/>
                        <a:pt x="16357" y="14651"/>
                      </a:cubicBezTo>
                      <a:cubicBezTo>
                        <a:pt x="15707" y="14311"/>
                        <a:pt x="15159" y="13837"/>
                        <a:pt x="14642" y="13349"/>
                      </a:cubicBezTo>
                      <a:lnTo>
                        <a:pt x="14642" y="13231"/>
                      </a:lnTo>
                      <a:cubicBezTo>
                        <a:pt x="14691" y="13231"/>
                        <a:pt x="14740" y="13238"/>
                        <a:pt x="14790" y="13238"/>
                      </a:cubicBezTo>
                      <a:cubicBezTo>
                        <a:pt x="14814" y="13238"/>
                        <a:pt x="14839" y="13236"/>
                        <a:pt x="14864" y="13231"/>
                      </a:cubicBezTo>
                      <a:cubicBezTo>
                        <a:pt x="15470" y="13054"/>
                        <a:pt x="16061" y="12876"/>
                        <a:pt x="16668" y="12713"/>
                      </a:cubicBezTo>
                      <a:cubicBezTo>
                        <a:pt x="17156" y="12580"/>
                        <a:pt x="17644" y="12432"/>
                        <a:pt x="18132" y="12344"/>
                      </a:cubicBezTo>
                      <a:cubicBezTo>
                        <a:pt x="18258" y="12314"/>
                        <a:pt x="18387" y="12307"/>
                        <a:pt x="18516" y="12307"/>
                      </a:cubicBezTo>
                      <a:close/>
                      <a:moveTo>
                        <a:pt x="12290" y="15597"/>
                      </a:moveTo>
                      <a:cubicBezTo>
                        <a:pt x="12719" y="16011"/>
                        <a:pt x="13148" y="16425"/>
                        <a:pt x="13577" y="16810"/>
                      </a:cubicBezTo>
                      <a:cubicBezTo>
                        <a:pt x="13754" y="16958"/>
                        <a:pt x="13814" y="17076"/>
                        <a:pt x="13754" y="17298"/>
                      </a:cubicBezTo>
                      <a:cubicBezTo>
                        <a:pt x="13695" y="17549"/>
                        <a:pt x="13710" y="17801"/>
                        <a:pt x="13710" y="18052"/>
                      </a:cubicBezTo>
                      <a:cubicBezTo>
                        <a:pt x="13710" y="18141"/>
                        <a:pt x="13799" y="18215"/>
                        <a:pt x="13858" y="18289"/>
                      </a:cubicBezTo>
                      <a:cubicBezTo>
                        <a:pt x="13873" y="18200"/>
                        <a:pt x="13917" y="18126"/>
                        <a:pt x="13917" y="18037"/>
                      </a:cubicBezTo>
                      <a:cubicBezTo>
                        <a:pt x="13932" y="17756"/>
                        <a:pt x="13932" y="17475"/>
                        <a:pt x="13947" y="17194"/>
                      </a:cubicBezTo>
                      <a:cubicBezTo>
                        <a:pt x="13961" y="17180"/>
                        <a:pt x="13976" y="17180"/>
                        <a:pt x="14006" y="17165"/>
                      </a:cubicBezTo>
                      <a:cubicBezTo>
                        <a:pt x="14213" y="17357"/>
                        <a:pt x="14435" y="17520"/>
                        <a:pt x="14657" y="17712"/>
                      </a:cubicBezTo>
                      <a:cubicBezTo>
                        <a:pt x="15056" y="18052"/>
                        <a:pt x="15455" y="18407"/>
                        <a:pt x="15854" y="18762"/>
                      </a:cubicBezTo>
                      <a:cubicBezTo>
                        <a:pt x="16209" y="19087"/>
                        <a:pt x="16461" y="19487"/>
                        <a:pt x="16594" y="19960"/>
                      </a:cubicBezTo>
                      <a:cubicBezTo>
                        <a:pt x="16623" y="20019"/>
                        <a:pt x="16623" y="20078"/>
                        <a:pt x="16638" y="20152"/>
                      </a:cubicBezTo>
                      <a:cubicBezTo>
                        <a:pt x="16476" y="20137"/>
                        <a:pt x="16313" y="20093"/>
                        <a:pt x="16135" y="20034"/>
                      </a:cubicBezTo>
                      <a:cubicBezTo>
                        <a:pt x="15899" y="19960"/>
                        <a:pt x="15647" y="19842"/>
                        <a:pt x="15411" y="19694"/>
                      </a:cubicBezTo>
                      <a:cubicBezTo>
                        <a:pt x="13917" y="18836"/>
                        <a:pt x="12379" y="16958"/>
                        <a:pt x="12290" y="15597"/>
                      </a:cubicBezTo>
                      <a:close/>
                      <a:moveTo>
                        <a:pt x="22095" y="17490"/>
                      </a:moveTo>
                      <a:cubicBezTo>
                        <a:pt x="22214" y="17505"/>
                        <a:pt x="22258" y="17505"/>
                        <a:pt x="22317" y="17520"/>
                      </a:cubicBezTo>
                      <a:cubicBezTo>
                        <a:pt x="22603" y="17618"/>
                        <a:pt x="22890" y="17662"/>
                        <a:pt x="23179" y="17662"/>
                      </a:cubicBezTo>
                      <a:cubicBezTo>
                        <a:pt x="23368" y="17662"/>
                        <a:pt x="23559" y="17644"/>
                        <a:pt x="23752" y="17608"/>
                      </a:cubicBezTo>
                      <a:cubicBezTo>
                        <a:pt x="23784" y="17603"/>
                        <a:pt x="23813" y="17600"/>
                        <a:pt x="23841" y="17600"/>
                      </a:cubicBezTo>
                      <a:cubicBezTo>
                        <a:pt x="23954" y="17600"/>
                        <a:pt x="24035" y="17649"/>
                        <a:pt x="24107" y="17756"/>
                      </a:cubicBezTo>
                      <a:cubicBezTo>
                        <a:pt x="24240" y="17963"/>
                        <a:pt x="24388" y="18141"/>
                        <a:pt x="24535" y="18333"/>
                      </a:cubicBezTo>
                      <a:cubicBezTo>
                        <a:pt x="24609" y="18437"/>
                        <a:pt x="24669" y="18525"/>
                        <a:pt x="24728" y="18629"/>
                      </a:cubicBezTo>
                      <a:cubicBezTo>
                        <a:pt x="24976" y="19067"/>
                        <a:pt x="25124" y="19549"/>
                        <a:pt x="25213" y="20075"/>
                      </a:cubicBezTo>
                      <a:lnTo>
                        <a:pt x="25213" y="20075"/>
                      </a:lnTo>
                      <a:lnTo>
                        <a:pt x="25097" y="19945"/>
                      </a:lnTo>
                      <a:cubicBezTo>
                        <a:pt x="25068" y="19930"/>
                        <a:pt x="25053" y="19901"/>
                        <a:pt x="25024" y="19871"/>
                      </a:cubicBezTo>
                      <a:cubicBezTo>
                        <a:pt x="24417" y="19206"/>
                        <a:pt x="23781" y="18555"/>
                        <a:pt x="22983" y="18111"/>
                      </a:cubicBezTo>
                      <a:cubicBezTo>
                        <a:pt x="22894" y="18052"/>
                        <a:pt x="22790" y="18023"/>
                        <a:pt x="22687" y="17993"/>
                      </a:cubicBezTo>
                      <a:lnTo>
                        <a:pt x="22643" y="18067"/>
                      </a:lnTo>
                      <a:cubicBezTo>
                        <a:pt x="22731" y="18141"/>
                        <a:pt x="22805" y="18230"/>
                        <a:pt x="22894" y="18289"/>
                      </a:cubicBezTo>
                      <a:cubicBezTo>
                        <a:pt x="23678" y="18792"/>
                        <a:pt x="24328" y="19427"/>
                        <a:pt x="24935" y="20123"/>
                      </a:cubicBezTo>
                      <a:cubicBezTo>
                        <a:pt x="24964" y="20167"/>
                        <a:pt x="25009" y="20211"/>
                        <a:pt x="25053" y="20256"/>
                      </a:cubicBezTo>
                      <a:cubicBezTo>
                        <a:pt x="25083" y="20300"/>
                        <a:pt x="25112" y="20359"/>
                        <a:pt x="25186" y="20448"/>
                      </a:cubicBezTo>
                      <a:cubicBezTo>
                        <a:pt x="24581" y="20261"/>
                        <a:pt x="23983" y="20213"/>
                        <a:pt x="23406" y="20213"/>
                      </a:cubicBezTo>
                      <a:cubicBezTo>
                        <a:pt x="23208" y="20213"/>
                        <a:pt x="23013" y="20219"/>
                        <a:pt x="22820" y="20226"/>
                      </a:cubicBezTo>
                      <a:cubicBezTo>
                        <a:pt x="22746" y="20137"/>
                        <a:pt x="22672" y="20034"/>
                        <a:pt x="22613" y="19945"/>
                      </a:cubicBezTo>
                      <a:cubicBezTo>
                        <a:pt x="22140" y="19206"/>
                        <a:pt x="22228" y="18348"/>
                        <a:pt x="22095" y="17490"/>
                      </a:cubicBezTo>
                      <a:close/>
                      <a:moveTo>
                        <a:pt x="12231" y="11885"/>
                      </a:moveTo>
                      <a:lnTo>
                        <a:pt x="12231" y="11900"/>
                      </a:lnTo>
                      <a:cubicBezTo>
                        <a:pt x="12276" y="11915"/>
                        <a:pt x="12335" y="11930"/>
                        <a:pt x="12349" y="11959"/>
                      </a:cubicBezTo>
                      <a:cubicBezTo>
                        <a:pt x="12468" y="12151"/>
                        <a:pt x="12675" y="12166"/>
                        <a:pt x="12852" y="12255"/>
                      </a:cubicBezTo>
                      <a:cubicBezTo>
                        <a:pt x="13429" y="12536"/>
                        <a:pt x="13917" y="12935"/>
                        <a:pt x="14331" y="13394"/>
                      </a:cubicBezTo>
                      <a:cubicBezTo>
                        <a:pt x="14376" y="13453"/>
                        <a:pt x="14390" y="13542"/>
                        <a:pt x="14390" y="13615"/>
                      </a:cubicBezTo>
                      <a:cubicBezTo>
                        <a:pt x="14287" y="14237"/>
                        <a:pt x="14183" y="14858"/>
                        <a:pt x="14080" y="15479"/>
                      </a:cubicBezTo>
                      <a:cubicBezTo>
                        <a:pt x="14065" y="15597"/>
                        <a:pt x="14080" y="15730"/>
                        <a:pt x="14080" y="15849"/>
                      </a:cubicBezTo>
                      <a:cubicBezTo>
                        <a:pt x="14109" y="15849"/>
                        <a:pt x="14139" y="15863"/>
                        <a:pt x="14169" y="15863"/>
                      </a:cubicBezTo>
                      <a:cubicBezTo>
                        <a:pt x="14198" y="15789"/>
                        <a:pt x="14242" y="15701"/>
                        <a:pt x="14257" y="15612"/>
                      </a:cubicBezTo>
                      <a:cubicBezTo>
                        <a:pt x="14376" y="14991"/>
                        <a:pt x="14479" y="14370"/>
                        <a:pt x="14583" y="13749"/>
                      </a:cubicBezTo>
                      <a:cubicBezTo>
                        <a:pt x="14597" y="13719"/>
                        <a:pt x="14597" y="13704"/>
                        <a:pt x="14612" y="13689"/>
                      </a:cubicBezTo>
                      <a:cubicBezTo>
                        <a:pt x="14908" y="13926"/>
                        <a:pt x="15204" y="14163"/>
                        <a:pt x="15514" y="14385"/>
                      </a:cubicBezTo>
                      <a:cubicBezTo>
                        <a:pt x="16135" y="14843"/>
                        <a:pt x="16831" y="15154"/>
                        <a:pt x="17540" y="15449"/>
                      </a:cubicBezTo>
                      <a:cubicBezTo>
                        <a:pt x="17718" y="15538"/>
                        <a:pt x="17895" y="15627"/>
                        <a:pt x="18088" y="15671"/>
                      </a:cubicBezTo>
                      <a:cubicBezTo>
                        <a:pt x="18309" y="15730"/>
                        <a:pt x="18354" y="15849"/>
                        <a:pt x="18295" y="16056"/>
                      </a:cubicBezTo>
                      <a:cubicBezTo>
                        <a:pt x="17304" y="15789"/>
                        <a:pt x="16357" y="15405"/>
                        <a:pt x="15588" y="14695"/>
                      </a:cubicBezTo>
                      <a:cubicBezTo>
                        <a:pt x="15544" y="14666"/>
                        <a:pt x="15514" y="14621"/>
                        <a:pt x="15485" y="14606"/>
                      </a:cubicBezTo>
                      <a:cubicBezTo>
                        <a:pt x="15411" y="14592"/>
                        <a:pt x="15337" y="14577"/>
                        <a:pt x="15263" y="14562"/>
                      </a:cubicBezTo>
                      <a:lnTo>
                        <a:pt x="15263" y="14562"/>
                      </a:lnTo>
                      <a:cubicBezTo>
                        <a:pt x="15292" y="14621"/>
                        <a:pt x="15292" y="14725"/>
                        <a:pt x="15337" y="14769"/>
                      </a:cubicBezTo>
                      <a:cubicBezTo>
                        <a:pt x="15721" y="15050"/>
                        <a:pt x="16106" y="15390"/>
                        <a:pt x="16535" y="15597"/>
                      </a:cubicBezTo>
                      <a:cubicBezTo>
                        <a:pt x="17038" y="15863"/>
                        <a:pt x="17600" y="16041"/>
                        <a:pt x="18147" y="16248"/>
                      </a:cubicBezTo>
                      <a:cubicBezTo>
                        <a:pt x="18280" y="16292"/>
                        <a:pt x="18369" y="16366"/>
                        <a:pt x="18354" y="16529"/>
                      </a:cubicBezTo>
                      <a:cubicBezTo>
                        <a:pt x="18354" y="16913"/>
                        <a:pt x="18354" y="17298"/>
                        <a:pt x="18354" y="17682"/>
                      </a:cubicBezTo>
                      <a:cubicBezTo>
                        <a:pt x="18354" y="17830"/>
                        <a:pt x="18369" y="17978"/>
                        <a:pt x="18383" y="18111"/>
                      </a:cubicBezTo>
                      <a:cubicBezTo>
                        <a:pt x="18398" y="18156"/>
                        <a:pt x="18457" y="18200"/>
                        <a:pt x="18502" y="18244"/>
                      </a:cubicBezTo>
                      <a:cubicBezTo>
                        <a:pt x="18531" y="18185"/>
                        <a:pt x="18590" y="18141"/>
                        <a:pt x="18590" y="18082"/>
                      </a:cubicBezTo>
                      <a:cubicBezTo>
                        <a:pt x="18590" y="17608"/>
                        <a:pt x="18590" y="17120"/>
                        <a:pt x="18590" y="16647"/>
                      </a:cubicBezTo>
                      <a:cubicBezTo>
                        <a:pt x="18590" y="16588"/>
                        <a:pt x="18576" y="16529"/>
                        <a:pt x="18576" y="16425"/>
                      </a:cubicBezTo>
                      <a:lnTo>
                        <a:pt x="18576" y="16425"/>
                      </a:lnTo>
                      <a:cubicBezTo>
                        <a:pt x="18842" y="16558"/>
                        <a:pt x="19093" y="16677"/>
                        <a:pt x="19330" y="16795"/>
                      </a:cubicBezTo>
                      <a:cubicBezTo>
                        <a:pt x="19374" y="16810"/>
                        <a:pt x="19419" y="16854"/>
                        <a:pt x="19463" y="16869"/>
                      </a:cubicBezTo>
                      <a:cubicBezTo>
                        <a:pt x="19552" y="16884"/>
                        <a:pt x="19640" y="16884"/>
                        <a:pt x="19729" y="16899"/>
                      </a:cubicBezTo>
                      <a:cubicBezTo>
                        <a:pt x="19670" y="16825"/>
                        <a:pt x="19640" y="16706"/>
                        <a:pt x="19581" y="16677"/>
                      </a:cubicBezTo>
                      <a:cubicBezTo>
                        <a:pt x="19315" y="16529"/>
                        <a:pt x="19034" y="16381"/>
                        <a:pt x="18753" y="16263"/>
                      </a:cubicBezTo>
                      <a:cubicBezTo>
                        <a:pt x="18561" y="16189"/>
                        <a:pt x="18502" y="16070"/>
                        <a:pt x="18561" y="15863"/>
                      </a:cubicBezTo>
                      <a:lnTo>
                        <a:pt x="18561" y="15863"/>
                      </a:lnTo>
                      <a:cubicBezTo>
                        <a:pt x="18812" y="15967"/>
                        <a:pt x="19064" y="16056"/>
                        <a:pt x="19285" y="16189"/>
                      </a:cubicBezTo>
                      <a:cubicBezTo>
                        <a:pt x="20040" y="16603"/>
                        <a:pt x="20794" y="17032"/>
                        <a:pt x="21548" y="17446"/>
                      </a:cubicBezTo>
                      <a:cubicBezTo>
                        <a:pt x="21578" y="17475"/>
                        <a:pt x="21607" y="17505"/>
                        <a:pt x="21652" y="17505"/>
                      </a:cubicBezTo>
                      <a:cubicBezTo>
                        <a:pt x="21696" y="17520"/>
                        <a:pt x="21755" y="17520"/>
                        <a:pt x="21814" y="17520"/>
                      </a:cubicBezTo>
                      <a:cubicBezTo>
                        <a:pt x="21785" y="17475"/>
                        <a:pt x="21785" y="17387"/>
                        <a:pt x="21740" y="17357"/>
                      </a:cubicBezTo>
                      <a:cubicBezTo>
                        <a:pt x="21445" y="17150"/>
                        <a:pt x="21134" y="16943"/>
                        <a:pt x="20823" y="16766"/>
                      </a:cubicBezTo>
                      <a:cubicBezTo>
                        <a:pt x="20262" y="16425"/>
                        <a:pt x="19685" y="16115"/>
                        <a:pt x="19108" y="15789"/>
                      </a:cubicBezTo>
                      <a:cubicBezTo>
                        <a:pt x="19152" y="15789"/>
                        <a:pt x="19212" y="15775"/>
                        <a:pt x="19271" y="15775"/>
                      </a:cubicBezTo>
                      <a:cubicBezTo>
                        <a:pt x="19862" y="15745"/>
                        <a:pt x="20409" y="15582"/>
                        <a:pt x="20927" y="15287"/>
                      </a:cubicBezTo>
                      <a:cubicBezTo>
                        <a:pt x="21231" y="15104"/>
                        <a:pt x="21556" y="14972"/>
                        <a:pt x="21916" y="14972"/>
                      </a:cubicBezTo>
                      <a:cubicBezTo>
                        <a:pt x="21994" y="14972"/>
                        <a:pt x="22073" y="14978"/>
                        <a:pt x="22154" y="14991"/>
                      </a:cubicBezTo>
                      <a:cubicBezTo>
                        <a:pt x="22214" y="15006"/>
                        <a:pt x="22302" y="15050"/>
                        <a:pt x="22347" y="15094"/>
                      </a:cubicBezTo>
                      <a:cubicBezTo>
                        <a:pt x="22968" y="15745"/>
                        <a:pt x="23412" y="16514"/>
                        <a:pt x="23811" y="17313"/>
                      </a:cubicBezTo>
                      <a:cubicBezTo>
                        <a:pt x="23811" y="17327"/>
                        <a:pt x="23811" y="17342"/>
                        <a:pt x="23811" y="17357"/>
                      </a:cubicBezTo>
                      <a:cubicBezTo>
                        <a:pt x="23573" y="17398"/>
                        <a:pt x="23339" y="17430"/>
                        <a:pt x="23105" y="17430"/>
                      </a:cubicBezTo>
                      <a:cubicBezTo>
                        <a:pt x="22917" y="17430"/>
                        <a:pt x="22730" y="17410"/>
                        <a:pt x="22539" y="17357"/>
                      </a:cubicBezTo>
                      <a:cubicBezTo>
                        <a:pt x="22450" y="17327"/>
                        <a:pt x="22362" y="17298"/>
                        <a:pt x="22273" y="17283"/>
                      </a:cubicBezTo>
                      <a:cubicBezTo>
                        <a:pt x="22235" y="17276"/>
                        <a:pt x="22200" y="17273"/>
                        <a:pt x="22167" y="17273"/>
                      </a:cubicBezTo>
                      <a:cubicBezTo>
                        <a:pt x="21981" y="17273"/>
                        <a:pt x="21878" y="17380"/>
                        <a:pt x="21903" y="17594"/>
                      </a:cubicBezTo>
                      <a:cubicBezTo>
                        <a:pt x="21962" y="18200"/>
                        <a:pt x="22021" y="18821"/>
                        <a:pt x="22140" y="19427"/>
                      </a:cubicBezTo>
                      <a:cubicBezTo>
                        <a:pt x="22169" y="19620"/>
                        <a:pt x="22273" y="19782"/>
                        <a:pt x="22362" y="19945"/>
                      </a:cubicBezTo>
                      <a:cubicBezTo>
                        <a:pt x="22421" y="20049"/>
                        <a:pt x="22480" y="20137"/>
                        <a:pt x="22524" y="20226"/>
                      </a:cubicBezTo>
                      <a:cubicBezTo>
                        <a:pt x="21593" y="20330"/>
                        <a:pt x="20661" y="20433"/>
                        <a:pt x="19744" y="20537"/>
                      </a:cubicBezTo>
                      <a:cubicBezTo>
                        <a:pt x="19724" y="20538"/>
                        <a:pt x="19705" y="20539"/>
                        <a:pt x="19687" y="20539"/>
                      </a:cubicBezTo>
                      <a:cubicBezTo>
                        <a:pt x="19559" y="20539"/>
                        <a:pt x="19480" y="20493"/>
                        <a:pt x="19389" y="20389"/>
                      </a:cubicBezTo>
                      <a:cubicBezTo>
                        <a:pt x="19359" y="20359"/>
                        <a:pt x="19330" y="20315"/>
                        <a:pt x="19315" y="20270"/>
                      </a:cubicBezTo>
                      <a:cubicBezTo>
                        <a:pt x="19049" y="19930"/>
                        <a:pt x="18886" y="19546"/>
                        <a:pt x="18827" y="19102"/>
                      </a:cubicBezTo>
                      <a:cubicBezTo>
                        <a:pt x="18827" y="19058"/>
                        <a:pt x="18827" y="19013"/>
                        <a:pt x="18797" y="18969"/>
                      </a:cubicBezTo>
                      <a:cubicBezTo>
                        <a:pt x="18783" y="18925"/>
                        <a:pt x="18723" y="18895"/>
                        <a:pt x="18694" y="18851"/>
                      </a:cubicBezTo>
                      <a:cubicBezTo>
                        <a:pt x="18664" y="18895"/>
                        <a:pt x="18605" y="18954"/>
                        <a:pt x="18605" y="18999"/>
                      </a:cubicBezTo>
                      <a:cubicBezTo>
                        <a:pt x="18679" y="19309"/>
                        <a:pt x="18738" y="19620"/>
                        <a:pt x="18857" y="19916"/>
                      </a:cubicBezTo>
                      <a:cubicBezTo>
                        <a:pt x="18901" y="20049"/>
                        <a:pt x="18975" y="20167"/>
                        <a:pt x="19049" y="20285"/>
                      </a:cubicBezTo>
                      <a:cubicBezTo>
                        <a:pt x="19108" y="20374"/>
                        <a:pt x="19167" y="20477"/>
                        <a:pt x="19241" y="20581"/>
                      </a:cubicBezTo>
                      <a:cubicBezTo>
                        <a:pt x="18753" y="20537"/>
                        <a:pt x="18295" y="20507"/>
                        <a:pt x="17836" y="20448"/>
                      </a:cubicBezTo>
                      <a:cubicBezTo>
                        <a:pt x="17792" y="20448"/>
                        <a:pt x="17747" y="20389"/>
                        <a:pt x="17718" y="20330"/>
                      </a:cubicBezTo>
                      <a:cubicBezTo>
                        <a:pt x="17703" y="20315"/>
                        <a:pt x="17688" y="20285"/>
                        <a:pt x="17673" y="20256"/>
                      </a:cubicBezTo>
                      <a:cubicBezTo>
                        <a:pt x="17659" y="20197"/>
                        <a:pt x="17644" y="20152"/>
                        <a:pt x="17614" y="20093"/>
                      </a:cubicBezTo>
                      <a:cubicBezTo>
                        <a:pt x="17363" y="19147"/>
                        <a:pt x="16786" y="18422"/>
                        <a:pt x="16076" y="17771"/>
                      </a:cubicBezTo>
                      <a:cubicBezTo>
                        <a:pt x="15307" y="17061"/>
                        <a:pt x="14494" y="16381"/>
                        <a:pt x="13725" y="15656"/>
                      </a:cubicBezTo>
                      <a:cubicBezTo>
                        <a:pt x="13252" y="15198"/>
                        <a:pt x="12823" y="14695"/>
                        <a:pt x="12364" y="14222"/>
                      </a:cubicBezTo>
                      <a:cubicBezTo>
                        <a:pt x="12261" y="14104"/>
                        <a:pt x="12246" y="13985"/>
                        <a:pt x="12276" y="13837"/>
                      </a:cubicBezTo>
                      <a:cubicBezTo>
                        <a:pt x="12320" y="13512"/>
                        <a:pt x="12364" y="13187"/>
                        <a:pt x="12364" y="12861"/>
                      </a:cubicBezTo>
                      <a:cubicBezTo>
                        <a:pt x="12364" y="12595"/>
                        <a:pt x="12305" y="12329"/>
                        <a:pt x="12261" y="12077"/>
                      </a:cubicBezTo>
                      <a:cubicBezTo>
                        <a:pt x="12246" y="12018"/>
                        <a:pt x="12187" y="11974"/>
                        <a:pt x="12157" y="11915"/>
                      </a:cubicBezTo>
                      <a:lnTo>
                        <a:pt x="12231" y="11885"/>
                      </a:lnTo>
                      <a:close/>
                      <a:moveTo>
                        <a:pt x="5249" y="253"/>
                      </a:moveTo>
                      <a:cubicBezTo>
                        <a:pt x="5353" y="253"/>
                        <a:pt x="5468" y="306"/>
                        <a:pt x="5576" y="424"/>
                      </a:cubicBezTo>
                      <a:cubicBezTo>
                        <a:pt x="5813" y="675"/>
                        <a:pt x="6049" y="927"/>
                        <a:pt x="6256" y="1208"/>
                      </a:cubicBezTo>
                      <a:cubicBezTo>
                        <a:pt x="6611" y="1681"/>
                        <a:pt x="6952" y="2154"/>
                        <a:pt x="7277" y="2642"/>
                      </a:cubicBezTo>
                      <a:cubicBezTo>
                        <a:pt x="7750" y="3352"/>
                        <a:pt x="8149" y="4092"/>
                        <a:pt x="8475" y="4846"/>
                      </a:cubicBezTo>
                      <a:cubicBezTo>
                        <a:pt x="8771" y="5511"/>
                        <a:pt x="9007" y="6192"/>
                        <a:pt x="9214" y="6901"/>
                      </a:cubicBezTo>
                      <a:cubicBezTo>
                        <a:pt x="9362" y="7375"/>
                        <a:pt x="9495" y="7863"/>
                        <a:pt x="9628" y="8351"/>
                      </a:cubicBezTo>
                      <a:cubicBezTo>
                        <a:pt x="9835" y="9075"/>
                        <a:pt x="10057" y="9800"/>
                        <a:pt x="10294" y="10525"/>
                      </a:cubicBezTo>
                      <a:cubicBezTo>
                        <a:pt x="10619" y="11456"/>
                        <a:pt x="11004" y="12373"/>
                        <a:pt x="11433" y="13261"/>
                      </a:cubicBezTo>
                      <a:cubicBezTo>
                        <a:pt x="11995" y="14370"/>
                        <a:pt x="12867" y="15242"/>
                        <a:pt x="13784" y="16070"/>
                      </a:cubicBezTo>
                      <a:cubicBezTo>
                        <a:pt x="14494" y="16736"/>
                        <a:pt x="15233" y="17357"/>
                        <a:pt x="15928" y="18023"/>
                      </a:cubicBezTo>
                      <a:cubicBezTo>
                        <a:pt x="16298" y="18363"/>
                        <a:pt x="16594" y="18762"/>
                        <a:pt x="16919" y="19147"/>
                      </a:cubicBezTo>
                      <a:cubicBezTo>
                        <a:pt x="16964" y="19191"/>
                        <a:pt x="16993" y="19250"/>
                        <a:pt x="16993" y="19309"/>
                      </a:cubicBezTo>
                      <a:cubicBezTo>
                        <a:pt x="17023" y="19797"/>
                        <a:pt x="17038" y="20270"/>
                        <a:pt x="17052" y="20758"/>
                      </a:cubicBezTo>
                      <a:cubicBezTo>
                        <a:pt x="17052" y="20847"/>
                        <a:pt x="17023" y="20951"/>
                        <a:pt x="16993" y="21039"/>
                      </a:cubicBezTo>
                      <a:lnTo>
                        <a:pt x="16949" y="21039"/>
                      </a:lnTo>
                      <a:cubicBezTo>
                        <a:pt x="16949" y="20862"/>
                        <a:pt x="16934" y="20699"/>
                        <a:pt x="16934" y="20522"/>
                      </a:cubicBezTo>
                      <a:cubicBezTo>
                        <a:pt x="16934" y="19842"/>
                        <a:pt x="16697" y="19250"/>
                        <a:pt x="16209" y="18777"/>
                      </a:cubicBezTo>
                      <a:cubicBezTo>
                        <a:pt x="15633" y="18215"/>
                        <a:pt x="15041" y="17697"/>
                        <a:pt x="14435" y="17180"/>
                      </a:cubicBezTo>
                      <a:cubicBezTo>
                        <a:pt x="13636" y="16499"/>
                        <a:pt x="12882" y="15775"/>
                        <a:pt x="12142" y="15020"/>
                      </a:cubicBezTo>
                      <a:cubicBezTo>
                        <a:pt x="11078" y="13911"/>
                        <a:pt x="10368" y="12595"/>
                        <a:pt x="9880" y="11161"/>
                      </a:cubicBezTo>
                      <a:cubicBezTo>
                        <a:pt x="9643" y="10480"/>
                        <a:pt x="9421" y="9800"/>
                        <a:pt x="9199" y="9105"/>
                      </a:cubicBezTo>
                      <a:cubicBezTo>
                        <a:pt x="9111" y="8883"/>
                        <a:pt x="9052" y="8661"/>
                        <a:pt x="8889" y="8454"/>
                      </a:cubicBezTo>
                      <a:cubicBezTo>
                        <a:pt x="8741" y="8277"/>
                        <a:pt x="8682" y="8011"/>
                        <a:pt x="8608" y="7774"/>
                      </a:cubicBezTo>
                      <a:cubicBezTo>
                        <a:pt x="8016" y="5526"/>
                        <a:pt x="6863" y="3603"/>
                        <a:pt x="5340" y="1858"/>
                      </a:cubicBezTo>
                      <a:cubicBezTo>
                        <a:pt x="5162" y="1651"/>
                        <a:pt x="4985" y="1415"/>
                        <a:pt x="4852" y="1163"/>
                      </a:cubicBezTo>
                      <a:cubicBezTo>
                        <a:pt x="4778" y="1030"/>
                        <a:pt x="4763" y="853"/>
                        <a:pt x="4748" y="690"/>
                      </a:cubicBezTo>
                      <a:cubicBezTo>
                        <a:pt x="4737" y="592"/>
                        <a:pt x="4782" y="534"/>
                        <a:pt x="4848" y="534"/>
                      </a:cubicBezTo>
                      <a:cubicBezTo>
                        <a:pt x="4872" y="534"/>
                        <a:pt x="4898" y="541"/>
                        <a:pt x="4925" y="557"/>
                      </a:cubicBezTo>
                      <a:cubicBezTo>
                        <a:pt x="5059" y="616"/>
                        <a:pt x="5221" y="705"/>
                        <a:pt x="5310" y="823"/>
                      </a:cubicBezTo>
                      <a:cubicBezTo>
                        <a:pt x="5561" y="1134"/>
                        <a:pt x="5783" y="1474"/>
                        <a:pt x="6020" y="1814"/>
                      </a:cubicBezTo>
                      <a:cubicBezTo>
                        <a:pt x="6064" y="1873"/>
                        <a:pt x="6094" y="1932"/>
                        <a:pt x="6138" y="1962"/>
                      </a:cubicBezTo>
                      <a:cubicBezTo>
                        <a:pt x="6183" y="1992"/>
                        <a:pt x="6242" y="1992"/>
                        <a:pt x="6286" y="2006"/>
                      </a:cubicBezTo>
                      <a:cubicBezTo>
                        <a:pt x="6286" y="1962"/>
                        <a:pt x="6316" y="1918"/>
                        <a:pt x="6301" y="1858"/>
                      </a:cubicBezTo>
                      <a:cubicBezTo>
                        <a:pt x="6301" y="1814"/>
                        <a:pt x="6271" y="1784"/>
                        <a:pt x="6242" y="1740"/>
                      </a:cubicBezTo>
                      <a:cubicBezTo>
                        <a:pt x="6020" y="1415"/>
                        <a:pt x="5828" y="1089"/>
                        <a:pt x="5591" y="779"/>
                      </a:cubicBezTo>
                      <a:cubicBezTo>
                        <a:pt x="5443" y="601"/>
                        <a:pt x="5251" y="439"/>
                        <a:pt x="5103" y="291"/>
                      </a:cubicBezTo>
                      <a:cubicBezTo>
                        <a:pt x="5147" y="266"/>
                        <a:pt x="5197" y="253"/>
                        <a:pt x="5249" y="253"/>
                      </a:cubicBezTo>
                      <a:close/>
                      <a:moveTo>
                        <a:pt x="16919" y="23184"/>
                      </a:moveTo>
                      <a:lnTo>
                        <a:pt x="16919" y="23184"/>
                      </a:lnTo>
                      <a:cubicBezTo>
                        <a:pt x="17274" y="23701"/>
                        <a:pt x="17407" y="24278"/>
                        <a:pt x="17526" y="24914"/>
                      </a:cubicBezTo>
                      <a:cubicBezTo>
                        <a:pt x="17038" y="24678"/>
                        <a:pt x="16771" y="24027"/>
                        <a:pt x="16919" y="23184"/>
                      </a:cubicBezTo>
                      <a:close/>
                      <a:moveTo>
                        <a:pt x="5547" y="20241"/>
                      </a:moveTo>
                      <a:cubicBezTo>
                        <a:pt x="5975" y="20966"/>
                        <a:pt x="6419" y="21646"/>
                        <a:pt x="6804" y="22341"/>
                      </a:cubicBezTo>
                      <a:cubicBezTo>
                        <a:pt x="6892" y="22518"/>
                        <a:pt x="6952" y="22711"/>
                        <a:pt x="6996" y="22918"/>
                      </a:cubicBezTo>
                      <a:cubicBezTo>
                        <a:pt x="7026" y="23036"/>
                        <a:pt x="7055" y="23154"/>
                        <a:pt x="7085" y="23273"/>
                      </a:cubicBezTo>
                      <a:cubicBezTo>
                        <a:pt x="7129" y="23420"/>
                        <a:pt x="7085" y="23524"/>
                        <a:pt x="6952" y="23598"/>
                      </a:cubicBezTo>
                      <a:lnTo>
                        <a:pt x="6966" y="23598"/>
                      </a:lnTo>
                      <a:cubicBezTo>
                        <a:pt x="6567" y="23849"/>
                        <a:pt x="6168" y="24101"/>
                        <a:pt x="5768" y="24323"/>
                      </a:cubicBezTo>
                      <a:cubicBezTo>
                        <a:pt x="5280" y="24574"/>
                        <a:pt x="4792" y="24796"/>
                        <a:pt x="4290" y="25032"/>
                      </a:cubicBezTo>
                      <a:cubicBezTo>
                        <a:pt x="4230" y="24914"/>
                        <a:pt x="4171" y="24781"/>
                        <a:pt x="4127" y="24663"/>
                      </a:cubicBezTo>
                      <a:cubicBezTo>
                        <a:pt x="3905" y="24219"/>
                        <a:pt x="3713" y="23746"/>
                        <a:pt x="3639" y="23228"/>
                      </a:cubicBezTo>
                      <a:cubicBezTo>
                        <a:pt x="3639" y="23169"/>
                        <a:pt x="3668" y="23110"/>
                        <a:pt x="3713" y="23051"/>
                      </a:cubicBezTo>
                      <a:cubicBezTo>
                        <a:pt x="4112" y="22489"/>
                        <a:pt x="4526" y="21927"/>
                        <a:pt x="4925" y="21365"/>
                      </a:cubicBezTo>
                      <a:cubicBezTo>
                        <a:pt x="5059" y="21158"/>
                        <a:pt x="5162" y="20921"/>
                        <a:pt x="5295" y="20699"/>
                      </a:cubicBezTo>
                      <a:cubicBezTo>
                        <a:pt x="5369" y="20551"/>
                        <a:pt x="5443" y="20418"/>
                        <a:pt x="5547" y="20241"/>
                      </a:cubicBezTo>
                      <a:close/>
                      <a:moveTo>
                        <a:pt x="17394" y="20681"/>
                      </a:moveTo>
                      <a:cubicBezTo>
                        <a:pt x="17463" y="20681"/>
                        <a:pt x="17521" y="20707"/>
                        <a:pt x="17570" y="20744"/>
                      </a:cubicBezTo>
                      <a:cubicBezTo>
                        <a:pt x="17614" y="20773"/>
                        <a:pt x="17659" y="20847"/>
                        <a:pt x="17703" y="20921"/>
                      </a:cubicBezTo>
                      <a:cubicBezTo>
                        <a:pt x="17747" y="21039"/>
                        <a:pt x="17792" y="21158"/>
                        <a:pt x="17851" y="21276"/>
                      </a:cubicBezTo>
                      <a:cubicBezTo>
                        <a:pt x="18043" y="21735"/>
                        <a:pt x="18280" y="22178"/>
                        <a:pt x="18605" y="22563"/>
                      </a:cubicBezTo>
                      <a:cubicBezTo>
                        <a:pt x="18650" y="22607"/>
                        <a:pt x="18664" y="22666"/>
                        <a:pt x="18664" y="22725"/>
                      </a:cubicBezTo>
                      <a:cubicBezTo>
                        <a:pt x="18635" y="22977"/>
                        <a:pt x="18635" y="23213"/>
                        <a:pt x="18561" y="23450"/>
                      </a:cubicBezTo>
                      <a:cubicBezTo>
                        <a:pt x="18413" y="24042"/>
                        <a:pt x="18250" y="24618"/>
                        <a:pt x="18457" y="25269"/>
                      </a:cubicBezTo>
                      <a:cubicBezTo>
                        <a:pt x="18206" y="25180"/>
                        <a:pt x="18014" y="25121"/>
                        <a:pt x="17836" y="25047"/>
                      </a:cubicBezTo>
                      <a:cubicBezTo>
                        <a:pt x="17792" y="25032"/>
                        <a:pt x="17747" y="24973"/>
                        <a:pt x="17747" y="24929"/>
                      </a:cubicBezTo>
                      <a:cubicBezTo>
                        <a:pt x="17673" y="24219"/>
                        <a:pt x="17481" y="23554"/>
                        <a:pt x="17082" y="22962"/>
                      </a:cubicBezTo>
                      <a:cubicBezTo>
                        <a:pt x="16993" y="22814"/>
                        <a:pt x="16978" y="22681"/>
                        <a:pt x="17008" y="22518"/>
                      </a:cubicBezTo>
                      <a:cubicBezTo>
                        <a:pt x="17126" y="21912"/>
                        <a:pt x="17230" y="21306"/>
                        <a:pt x="17348" y="20685"/>
                      </a:cubicBezTo>
                      <a:cubicBezTo>
                        <a:pt x="17364" y="20682"/>
                        <a:pt x="17379" y="20681"/>
                        <a:pt x="17394" y="20681"/>
                      </a:cubicBezTo>
                      <a:close/>
                      <a:moveTo>
                        <a:pt x="8046" y="12388"/>
                      </a:moveTo>
                      <a:lnTo>
                        <a:pt x="8046" y="12388"/>
                      </a:lnTo>
                      <a:cubicBezTo>
                        <a:pt x="7928" y="13172"/>
                        <a:pt x="8120" y="13852"/>
                        <a:pt x="8401" y="14503"/>
                      </a:cubicBezTo>
                      <a:cubicBezTo>
                        <a:pt x="8800" y="15449"/>
                        <a:pt x="9096" y="16425"/>
                        <a:pt x="9318" y="17431"/>
                      </a:cubicBezTo>
                      <a:cubicBezTo>
                        <a:pt x="9495" y="18185"/>
                        <a:pt x="9480" y="18925"/>
                        <a:pt x="9288" y="19694"/>
                      </a:cubicBezTo>
                      <a:cubicBezTo>
                        <a:pt x="9259" y="19664"/>
                        <a:pt x="9259" y="19649"/>
                        <a:pt x="9244" y="19635"/>
                      </a:cubicBezTo>
                      <a:cubicBezTo>
                        <a:pt x="9214" y="19413"/>
                        <a:pt x="9155" y="19206"/>
                        <a:pt x="9066" y="19013"/>
                      </a:cubicBezTo>
                      <a:cubicBezTo>
                        <a:pt x="8830" y="18363"/>
                        <a:pt x="8445" y="17801"/>
                        <a:pt x="8076" y="17209"/>
                      </a:cubicBezTo>
                      <a:cubicBezTo>
                        <a:pt x="7780" y="16751"/>
                        <a:pt x="7558" y="16248"/>
                        <a:pt x="7306" y="15760"/>
                      </a:cubicBezTo>
                      <a:cubicBezTo>
                        <a:pt x="7262" y="15656"/>
                        <a:pt x="7262" y="15523"/>
                        <a:pt x="7292" y="15420"/>
                      </a:cubicBezTo>
                      <a:cubicBezTo>
                        <a:pt x="7440" y="14961"/>
                        <a:pt x="7602" y="14518"/>
                        <a:pt x="7750" y="14074"/>
                      </a:cubicBezTo>
                      <a:cubicBezTo>
                        <a:pt x="7795" y="13941"/>
                        <a:pt x="7809" y="13793"/>
                        <a:pt x="7839" y="13660"/>
                      </a:cubicBezTo>
                      <a:cubicBezTo>
                        <a:pt x="7809" y="13645"/>
                        <a:pt x="7780" y="13645"/>
                        <a:pt x="7750" y="13630"/>
                      </a:cubicBezTo>
                      <a:cubicBezTo>
                        <a:pt x="7706" y="13704"/>
                        <a:pt x="7647" y="13778"/>
                        <a:pt x="7617" y="13852"/>
                      </a:cubicBezTo>
                      <a:cubicBezTo>
                        <a:pt x="7454" y="14296"/>
                        <a:pt x="7277" y="14739"/>
                        <a:pt x="7129" y="15198"/>
                      </a:cubicBezTo>
                      <a:cubicBezTo>
                        <a:pt x="7085" y="15301"/>
                        <a:pt x="7040" y="15346"/>
                        <a:pt x="6922" y="15375"/>
                      </a:cubicBezTo>
                      <a:cubicBezTo>
                        <a:pt x="6478" y="15523"/>
                        <a:pt x="6020" y="15642"/>
                        <a:pt x="5547" y="15701"/>
                      </a:cubicBezTo>
                      <a:cubicBezTo>
                        <a:pt x="5532" y="15716"/>
                        <a:pt x="5502" y="15730"/>
                        <a:pt x="5487" y="15775"/>
                      </a:cubicBezTo>
                      <a:cubicBezTo>
                        <a:pt x="5613" y="15804"/>
                        <a:pt x="5738" y="15817"/>
                        <a:pt x="5862" y="15817"/>
                      </a:cubicBezTo>
                      <a:cubicBezTo>
                        <a:pt x="6235" y="15817"/>
                        <a:pt x="6604" y="15701"/>
                        <a:pt x="6981" y="15568"/>
                      </a:cubicBezTo>
                      <a:lnTo>
                        <a:pt x="6981" y="15568"/>
                      </a:lnTo>
                      <a:cubicBezTo>
                        <a:pt x="6966" y="15656"/>
                        <a:pt x="6966" y="15686"/>
                        <a:pt x="6952" y="15730"/>
                      </a:cubicBezTo>
                      <a:cubicBezTo>
                        <a:pt x="6789" y="16322"/>
                        <a:pt x="6626" y="16899"/>
                        <a:pt x="6464" y="17490"/>
                      </a:cubicBezTo>
                      <a:cubicBezTo>
                        <a:pt x="6449" y="17549"/>
                        <a:pt x="6449" y="17638"/>
                        <a:pt x="6449" y="17697"/>
                      </a:cubicBezTo>
                      <a:lnTo>
                        <a:pt x="6523" y="17742"/>
                      </a:lnTo>
                      <a:cubicBezTo>
                        <a:pt x="6582" y="17653"/>
                        <a:pt x="6656" y="17579"/>
                        <a:pt x="6685" y="17490"/>
                      </a:cubicBezTo>
                      <a:cubicBezTo>
                        <a:pt x="6833" y="17032"/>
                        <a:pt x="6952" y="16588"/>
                        <a:pt x="7085" y="16144"/>
                      </a:cubicBezTo>
                      <a:cubicBezTo>
                        <a:pt x="7099" y="16085"/>
                        <a:pt x="7114" y="16041"/>
                        <a:pt x="7144" y="15952"/>
                      </a:cubicBezTo>
                      <a:cubicBezTo>
                        <a:pt x="7188" y="16026"/>
                        <a:pt x="7218" y="16070"/>
                        <a:pt x="7233" y="16130"/>
                      </a:cubicBezTo>
                      <a:cubicBezTo>
                        <a:pt x="7528" y="16810"/>
                        <a:pt x="7928" y="17446"/>
                        <a:pt x="8356" y="18067"/>
                      </a:cubicBezTo>
                      <a:cubicBezTo>
                        <a:pt x="8652" y="18481"/>
                        <a:pt x="8845" y="18954"/>
                        <a:pt x="8978" y="19427"/>
                      </a:cubicBezTo>
                      <a:cubicBezTo>
                        <a:pt x="9037" y="19664"/>
                        <a:pt x="9096" y="19901"/>
                        <a:pt x="9140" y="20152"/>
                      </a:cubicBezTo>
                      <a:cubicBezTo>
                        <a:pt x="9155" y="20211"/>
                        <a:pt x="9140" y="20300"/>
                        <a:pt x="9111" y="20359"/>
                      </a:cubicBezTo>
                      <a:cubicBezTo>
                        <a:pt x="8741" y="21409"/>
                        <a:pt x="8209" y="22341"/>
                        <a:pt x="7454" y="23169"/>
                      </a:cubicBezTo>
                      <a:cubicBezTo>
                        <a:pt x="7410" y="23199"/>
                        <a:pt x="7366" y="23228"/>
                        <a:pt x="7321" y="23287"/>
                      </a:cubicBezTo>
                      <a:cubicBezTo>
                        <a:pt x="7306" y="23243"/>
                        <a:pt x="7292" y="23213"/>
                        <a:pt x="7277" y="23184"/>
                      </a:cubicBezTo>
                      <a:cubicBezTo>
                        <a:pt x="7262" y="23021"/>
                        <a:pt x="7218" y="22873"/>
                        <a:pt x="7173" y="22725"/>
                      </a:cubicBezTo>
                      <a:cubicBezTo>
                        <a:pt x="7040" y="22297"/>
                        <a:pt x="6848" y="21897"/>
                        <a:pt x="6597" y="21513"/>
                      </a:cubicBezTo>
                      <a:cubicBezTo>
                        <a:pt x="6286" y="21039"/>
                        <a:pt x="5990" y="20581"/>
                        <a:pt x="5709" y="20108"/>
                      </a:cubicBezTo>
                      <a:cubicBezTo>
                        <a:pt x="5665" y="20049"/>
                        <a:pt x="5680" y="19945"/>
                        <a:pt x="5695" y="19871"/>
                      </a:cubicBezTo>
                      <a:cubicBezTo>
                        <a:pt x="5783" y="19635"/>
                        <a:pt x="5887" y="19398"/>
                        <a:pt x="5961" y="19161"/>
                      </a:cubicBezTo>
                      <a:cubicBezTo>
                        <a:pt x="5975" y="19102"/>
                        <a:pt x="5946" y="19043"/>
                        <a:pt x="5931" y="18984"/>
                      </a:cubicBezTo>
                      <a:cubicBezTo>
                        <a:pt x="5887" y="19028"/>
                        <a:pt x="5828" y="19058"/>
                        <a:pt x="5798" y="19102"/>
                      </a:cubicBezTo>
                      <a:cubicBezTo>
                        <a:pt x="5709" y="19309"/>
                        <a:pt x="5621" y="19531"/>
                        <a:pt x="5547" y="19753"/>
                      </a:cubicBezTo>
                      <a:cubicBezTo>
                        <a:pt x="5502" y="19856"/>
                        <a:pt x="5473" y="19945"/>
                        <a:pt x="5340" y="19960"/>
                      </a:cubicBezTo>
                      <a:cubicBezTo>
                        <a:pt x="5103" y="19975"/>
                        <a:pt x="4881" y="20019"/>
                        <a:pt x="4659" y="20019"/>
                      </a:cubicBezTo>
                      <a:cubicBezTo>
                        <a:pt x="4053" y="19975"/>
                        <a:pt x="3461" y="19901"/>
                        <a:pt x="2855" y="19856"/>
                      </a:cubicBezTo>
                      <a:cubicBezTo>
                        <a:pt x="2811" y="19855"/>
                        <a:pt x="2767" y="19854"/>
                        <a:pt x="2723" y="19854"/>
                      </a:cubicBezTo>
                      <a:cubicBezTo>
                        <a:pt x="2369" y="19854"/>
                        <a:pt x="2019" y="19914"/>
                        <a:pt x="1716" y="20137"/>
                      </a:cubicBezTo>
                      <a:cubicBezTo>
                        <a:pt x="1524" y="20285"/>
                        <a:pt x="1480" y="20344"/>
                        <a:pt x="1480" y="20551"/>
                      </a:cubicBezTo>
                      <a:cubicBezTo>
                        <a:pt x="1554" y="20522"/>
                        <a:pt x="1628" y="20522"/>
                        <a:pt x="1672" y="20477"/>
                      </a:cubicBezTo>
                      <a:cubicBezTo>
                        <a:pt x="1968" y="20181"/>
                        <a:pt x="2342" y="20087"/>
                        <a:pt x="2727" y="20087"/>
                      </a:cubicBezTo>
                      <a:cubicBezTo>
                        <a:pt x="2784" y="20087"/>
                        <a:pt x="2842" y="20089"/>
                        <a:pt x="2899" y="20093"/>
                      </a:cubicBezTo>
                      <a:cubicBezTo>
                        <a:pt x="3402" y="20123"/>
                        <a:pt x="3905" y="20182"/>
                        <a:pt x="4408" y="20226"/>
                      </a:cubicBezTo>
                      <a:cubicBezTo>
                        <a:pt x="4704" y="20241"/>
                        <a:pt x="4999" y="20256"/>
                        <a:pt x="5310" y="20270"/>
                      </a:cubicBezTo>
                      <a:cubicBezTo>
                        <a:pt x="5147" y="20566"/>
                        <a:pt x="4985" y="20906"/>
                        <a:pt x="4763" y="21217"/>
                      </a:cubicBezTo>
                      <a:cubicBezTo>
                        <a:pt x="4364" y="21794"/>
                        <a:pt x="3935" y="22356"/>
                        <a:pt x="3506" y="22918"/>
                      </a:cubicBezTo>
                      <a:cubicBezTo>
                        <a:pt x="3447" y="22992"/>
                        <a:pt x="3328" y="23066"/>
                        <a:pt x="3240" y="23066"/>
                      </a:cubicBezTo>
                      <a:cubicBezTo>
                        <a:pt x="2781" y="23080"/>
                        <a:pt x="2308" y="23095"/>
                        <a:pt x="1849" y="23095"/>
                      </a:cubicBezTo>
                      <a:cubicBezTo>
                        <a:pt x="1539" y="23095"/>
                        <a:pt x="1243" y="23110"/>
                        <a:pt x="1021" y="23376"/>
                      </a:cubicBezTo>
                      <a:cubicBezTo>
                        <a:pt x="947" y="23450"/>
                        <a:pt x="903" y="23568"/>
                        <a:pt x="859" y="23657"/>
                      </a:cubicBezTo>
                      <a:cubicBezTo>
                        <a:pt x="873" y="23687"/>
                        <a:pt x="888" y="23701"/>
                        <a:pt x="918" y="23716"/>
                      </a:cubicBezTo>
                      <a:cubicBezTo>
                        <a:pt x="977" y="23672"/>
                        <a:pt x="1051" y="23657"/>
                        <a:pt x="1095" y="23598"/>
                      </a:cubicBezTo>
                      <a:cubicBezTo>
                        <a:pt x="1287" y="23406"/>
                        <a:pt x="1509" y="23332"/>
                        <a:pt x="1761" y="23332"/>
                      </a:cubicBezTo>
                      <a:cubicBezTo>
                        <a:pt x="2219" y="23347"/>
                        <a:pt x="2678" y="23361"/>
                        <a:pt x="3136" y="23361"/>
                      </a:cubicBezTo>
                      <a:cubicBezTo>
                        <a:pt x="2796" y="23820"/>
                        <a:pt x="2426" y="24263"/>
                        <a:pt x="2116" y="24751"/>
                      </a:cubicBezTo>
                      <a:cubicBezTo>
                        <a:pt x="1805" y="25225"/>
                        <a:pt x="1539" y="25742"/>
                        <a:pt x="1243" y="26275"/>
                      </a:cubicBezTo>
                      <a:cubicBezTo>
                        <a:pt x="1243" y="26216"/>
                        <a:pt x="1228" y="26171"/>
                        <a:pt x="1213" y="26127"/>
                      </a:cubicBezTo>
                      <a:cubicBezTo>
                        <a:pt x="1095" y="25609"/>
                        <a:pt x="1021" y="25077"/>
                        <a:pt x="844" y="24574"/>
                      </a:cubicBezTo>
                      <a:cubicBezTo>
                        <a:pt x="297" y="23066"/>
                        <a:pt x="267" y="21557"/>
                        <a:pt x="681" y="20004"/>
                      </a:cubicBezTo>
                      <a:cubicBezTo>
                        <a:pt x="888" y="19265"/>
                        <a:pt x="1080" y="18525"/>
                        <a:pt x="1494" y="17860"/>
                      </a:cubicBezTo>
                      <a:cubicBezTo>
                        <a:pt x="2042" y="16973"/>
                        <a:pt x="2678" y="16144"/>
                        <a:pt x="3535" y="15523"/>
                      </a:cubicBezTo>
                      <a:cubicBezTo>
                        <a:pt x="4437" y="14843"/>
                        <a:pt x="5369" y="14192"/>
                        <a:pt x="6286" y="13527"/>
                      </a:cubicBezTo>
                      <a:cubicBezTo>
                        <a:pt x="6330" y="13482"/>
                        <a:pt x="6390" y="13453"/>
                        <a:pt x="6449" y="13408"/>
                      </a:cubicBezTo>
                      <a:cubicBezTo>
                        <a:pt x="6892" y="13157"/>
                        <a:pt x="7366" y="12994"/>
                        <a:pt x="7780" y="12654"/>
                      </a:cubicBezTo>
                      <a:cubicBezTo>
                        <a:pt x="7868" y="12565"/>
                        <a:pt x="7957" y="12492"/>
                        <a:pt x="8046" y="12388"/>
                      </a:cubicBezTo>
                      <a:close/>
                      <a:moveTo>
                        <a:pt x="23349" y="23254"/>
                      </a:moveTo>
                      <a:cubicBezTo>
                        <a:pt x="23375" y="23254"/>
                        <a:pt x="23404" y="23258"/>
                        <a:pt x="23426" y="23258"/>
                      </a:cubicBezTo>
                      <a:cubicBezTo>
                        <a:pt x="23445" y="23257"/>
                        <a:pt x="23464" y="23257"/>
                        <a:pt x="23483" y="23257"/>
                      </a:cubicBezTo>
                      <a:cubicBezTo>
                        <a:pt x="24138" y="23257"/>
                        <a:pt x="24683" y="23507"/>
                        <a:pt x="25171" y="23938"/>
                      </a:cubicBezTo>
                      <a:cubicBezTo>
                        <a:pt x="25852" y="24530"/>
                        <a:pt x="26502" y="25136"/>
                        <a:pt x="26931" y="25949"/>
                      </a:cubicBezTo>
                      <a:cubicBezTo>
                        <a:pt x="26946" y="25994"/>
                        <a:pt x="26976" y="26023"/>
                        <a:pt x="26990" y="26053"/>
                      </a:cubicBezTo>
                      <a:cubicBezTo>
                        <a:pt x="27020" y="26112"/>
                        <a:pt x="27050" y="26171"/>
                        <a:pt x="27079" y="26260"/>
                      </a:cubicBezTo>
                      <a:cubicBezTo>
                        <a:pt x="27064" y="26245"/>
                        <a:pt x="27064" y="26245"/>
                        <a:pt x="27050" y="26245"/>
                      </a:cubicBezTo>
                      <a:cubicBezTo>
                        <a:pt x="26586" y="26081"/>
                        <a:pt x="26134" y="25992"/>
                        <a:pt x="25688" y="25992"/>
                      </a:cubicBezTo>
                      <a:cubicBezTo>
                        <a:pt x="25251" y="25992"/>
                        <a:pt x="24819" y="26077"/>
                        <a:pt x="24388" y="26260"/>
                      </a:cubicBezTo>
                      <a:cubicBezTo>
                        <a:pt x="24077" y="26393"/>
                        <a:pt x="23752" y="26452"/>
                        <a:pt x="23441" y="26526"/>
                      </a:cubicBezTo>
                      <a:cubicBezTo>
                        <a:pt x="23432" y="26528"/>
                        <a:pt x="23421" y="26529"/>
                        <a:pt x="23410" y="26529"/>
                      </a:cubicBezTo>
                      <a:cubicBezTo>
                        <a:pt x="23338" y="26529"/>
                        <a:pt x="23241" y="26487"/>
                        <a:pt x="23190" y="26423"/>
                      </a:cubicBezTo>
                      <a:cubicBezTo>
                        <a:pt x="22879" y="26127"/>
                        <a:pt x="22569" y="25831"/>
                        <a:pt x="22288" y="25520"/>
                      </a:cubicBezTo>
                      <a:cubicBezTo>
                        <a:pt x="21800" y="24958"/>
                        <a:pt x="21282" y="24426"/>
                        <a:pt x="20646" y="24042"/>
                      </a:cubicBezTo>
                      <a:cubicBezTo>
                        <a:pt x="20587" y="24012"/>
                        <a:pt x="20543" y="23968"/>
                        <a:pt x="20483" y="23908"/>
                      </a:cubicBezTo>
                      <a:cubicBezTo>
                        <a:pt x="20543" y="23879"/>
                        <a:pt x="20587" y="23849"/>
                        <a:pt x="20631" y="23835"/>
                      </a:cubicBezTo>
                      <a:cubicBezTo>
                        <a:pt x="21193" y="23687"/>
                        <a:pt x="21740" y="23539"/>
                        <a:pt x="22302" y="23420"/>
                      </a:cubicBezTo>
                      <a:cubicBezTo>
                        <a:pt x="22509" y="23361"/>
                        <a:pt x="22731" y="23361"/>
                        <a:pt x="22953" y="23361"/>
                      </a:cubicBezTo>
                      <a:cubicBezTo>
                        <a:pt x="22965" y="23360"/>
                        <a:pt x="22977" y="23359"/>
                        <a:pt x="22989" y="23359"/>
                      </a:cubicBezTo>
                      <a:cubicBezTo>
                        <a:pt x="23034" y="23359"/>
                        <a:pt x="23080" y="23367"/>
                        <a:pt x="23124" y="23367"/>
                      </a:cubicBezTo>
                      <a:cubicBezTo>
                        <a:pt x="23187" y="23367"/>
                        <a:pt x="23246" y="23351"/>
                        <a:pt x="23293" y="23273"/>
                      </a:cubicBezTo>
                      <a:cubicBezTo>
                        <a:pt x="23301" y="23258"/>
                        <a:pt x="23323" y="23254"/>
                        <a:pt x="23349" y="23254"/>
                      </a:cubicBezTo>
                      <a:close/>
                      <a:moveTo>
                        <a:pt x="3417" y="23435"/>
                      </a:moveTo>
                      <a:cubicBezTo>
                        <a:pt x="3432" y="23435"/>
                        <a:pt x="3447" y="23435"/>
                        <a:pt x="3461" y="23450"/>
                      </a:cubicBezTo>
                      <a:cubicBezTo>
                        <a:pt x="3506" y="23938"/>
                        <a:pt x="3728" y="24352"/>
                        <a:pt x="3935" y="24781"/>
                      </a:cubicBezTo>
                      <a:cubicBezTo>
                        <a:pt x="3949" y="24825"/>
                        <a:pt x="3979" y="24870"/>
                        <a:pt x="3994" y="24929"/>
                      </a:cubicBezTo>
                      <a:cubicBezTo>
                        <a:pt x="4127" y="25195"/>
                        <a:pt x="4112" y="25210"/>
                        <a:pt x="3875" y="25387"/>
                      </a:cubicBezTo>
                      <a:cubicBezTo>
                        <a:pt x="3668" y="25535"/>
                        <a:pt x="3476" y="25698"/>
                        <a:pt x="3284" y="25861"/>
                      </a:cubicBezTo>
                      <a:cubicBezTo>
                        <a:pt x="2781" y="26304"/>
                        <a:pt x="2175" y="26585"/>
                        <a:pt x="1554" y="26792"/>
                      </a:cubicBezTo>
                      <a:cubicBezTo>
                        <a:pt x="1517" y="26807"/>
                        <a:pt x="1476" y="26811"/>
                        <a:pt x="1435" y="26811"/>
                      </a:cubicBezTo>
                      <a:cubicBezTo>
                        <a:pt x="1395" y="26811"/>
                        <a:pt x="1354" y="26807"/>
                        <a:pt x="1317" y="26807"/>
                      </a:cubicBezTo>
                      <a:cubicBezTo>
                        <a:pt x="1347" y="26748"/>
                        <a:pt x="1376" y="26674"/>
                        <a:pt x="1406" y="26615"/>
                      </a:cubicBezTo>
                      <a:cubicBezTo>
                        <a:pt x="1435" y="26511"/>
                        <a:pt x="1494" y="26437"/>
                        <a:pt x="1539" y="26349"/>
                      </a:cubicBezTo>
                      <a:cubicBezTo>
                        <a:pt x="1583" y="26260"/>
                        <a:pt x="1613" y="26171"/>
                        <a:pt x="1657" y="26082"/>
                      </a:cubicBezTo>
                      <a:cubicBezTo>
                        <a:pt x="1983" y="25269"/>
                        <a:pt x="2515" y="24574"/>
                        <a:pt x="3047" y="23879"/>
                      </a:cubicBezTo>
                      <a:cubicBezTo>
                        <a:pt x="3166" y="23731"/>
                        <a:pt x="3299" y="23583"/>
                        <a:pt x="3417" y="23435"/>
                      </a:cubicBezTo>
                      <a:close/>
                      <a:moveTo>
                        <a:pt x="16683" y="22903"/>
                      </a:moveTo>
                      <a:lnTo>
                        <a:pt x="16683" y="22903"/>
                      </a:lnTo>
                      <a:cubicBezTo>
                        <a:pt x="16520" y="23361"/>
                        <a:pt x="16712" y="23849"/>
                        <a:pt x="16535" y="24308"/>
                      </a:cubicBezTo>
                      <a:cubicBezTo>
                        <a:pt x="16357" y="24766"/>
                        <a:pt x="16328" y="25269"/>
                        <a:pt x="16121" y="25713"/>
                      </a:cubicBezTo>
                      <a:cubicBezTo>
                        <a:pt x="15928" y="26127"/>
                        <a:pt x="15958" y="26659"/>
                        <a:pt x="15529" y="27014"/>
                      </a:cubicBezTo>
                      <a:cubicBezTo>
                        <a:pt x="15381" y="26763"/>
                        <a:pt x="15248" y="26541"/>
                        <a:pt x="15145" y="26304"/>
                      </a:cubicBezTo>
                      <a:cubicBezTo>
                        <a:pt x="14864" y="25639"/>
                        <a:pt x="14494" y="25047"/>
                        <a:pt x="13814" y="24722"/>
                      </a:cubicBezTo>
                      <a:cubicBezTo>
                        <a:pt x="13799" y="24722"/>
                        <a:pt x="13799" y="24692"/>
                        <a:pt x="13784" y="24678"/>
                      </a:cubicBezTo>
                      <a:cubicBezTo>
                        <a:pt x="14213" y="24426"/>
                        <a:pt x="14657" y="24160"/>
                        <a:pt x="15100" y="23923"/>
                      </a:cubicBezTo>
                      <a:cubicBezTo>
                        <a:pt x="15366" y="23761"/>
                        <a:pt x="15662" y="23628"/>
                        <a:pt x="15943" y="23465"/>
                      </a:cubicBezTo>
                      <a:cubicBezTo>
                        <a:pt x="16195" y="23302"/>
                        <a:pt x="16431" y="23095"/>
                        <a:pt x="16683" y="22903"/>
                      </a:cubicBezTo>
                      <a:close/>
                      <a:moveTo>
                        <a:pt x="17319" y="25210"/>
                      </a:moveTo>
                      <a:lnTo>
                        <a:pt x="17319" y="25210"/>
                      </a:lnTo>
                      <a:cubicBezTo>
                        <a:pt x="17910" y="25387"/>
                        <a:pt x="18487" y="25565"/>
                        <a:pt x="19064" y="25728"/>
                      </a:cubicBezTo>
                      <a:cubicBezTo>
                        <a:pt x="20128" y="26038"/>
                        <a:pt x="21045" y="26585"/>
                        <a:pt x="21785" y="27413"/>
                      </a:cubicBezTo>
                      <a:cubicBezTo>
                        <a:pt x="21829" y="27473"/>
                        <a:pt x="21859" y="27517"/>
                        <a:pt x="21888" y="27576"/>
                      </a:cubicBezTo>
                      <a:cubicBezTo>
                        <a:pt x="21533" y="27339"/>
                        <a:pt x="21119" y="27266"/>
                        <a:pt x="20690" y="27221"/>
                      </a:cubicBezTo>
                      <a:cubicBezTo>
                        <a:pt x="19907" y="27147"/>
                        <a:pt x="19138" y="27014"/>
                        <a:pt x="18369" y="26985"/>
                      </a:cubicBezTo>
                      <a:cubicBezTo>
                        <a:pt x="18058" y="26985"/>
                        <a:pt x="17969" y="26822"/>
                        <a:pt x="17851" y="26630"/>
                      </a:cubicBezTo>
                      <a:cubicBezTo>
                        <a:pt x="17585" y="26186"/>
                        <a:pt x="17452" y="25683"/>
                        <a:pt x="17319" y="25210"/>
                      </a:cubicBezTo>
                      <a:close/>
                      <a:moveTo>
                        <a:pt x="18975" y="22829"/>
                      </a:moveTo>
                      <a:cubicBezTo>
                        <a:pt x="18990" y="22844"/>
                        <a:pt x="19049" y="22858"/>
                        <a:pt x="19093" y="22873"/>
                      </a:cubicBezTo>
                      <a:cubicBezTo>
                        <a:pt x="19309" y="22900"/>
                        <a:pt x="19524" y="22964"/>
                        <a:pt x="19728" y="22964"/>
                      </a:cubicBezTo>
                      <a:cubicBezTo>
                        <a:pt x="19749" y="22964"/>
                        <a:pt x="19768" y="22963"/>
                        <a:pt x="19788" y="22962"/>
                      </a:cubicBezTo>
                      <a:cubicBezTo>
                        <a:pt x="20483" y="22947"/>
                        <a:pt x="21178" y="22903"/>
                        <a:pt x="21873" y="22888"/>
                      </a:cubicBezTo>
                      <a:cubicBezTo>
                        <a:pt x="21906" y="22886"/>
                        <a:pt x="21938" y="22885"/>
                        <a:pt x="21970" y="22885"/>
                      </a:cubicBezTo>
                      <a:cubicBezTo>
                        <a:pt x="22216" y="22885"/>
                        <a:pt x="22451" y="22940"/>
                        <a:pt x="22687" y="23110"/>
                      </a:cubicBezTo>
                      <a:cubicBezTo>
                        <a:pt x="21844" y="23258"/>
                        <a:pt x="21045" y="23465"/>
                        <a:pt x="20202" y="23790"/>
                      </a:cubicBezTo>
                      <a:cubicBezTo>
                        <a:pt x="19966" y="23598"/>
                        <a:pt x="19685" y="23361"/>
                        <a:pt x="19404" y="23125"/>
                      </a:cubicBezTo>
                      <a:lnTo>
                        <a:pt x="19345" y="23154"/>
                      </a:lnTo>
                      <a:cubicBezTo>
                        <a:pt x="19374" y="23258"/>
                        <a:pt x="19374" y="23376"/>
                        <a:pt x="19433" y="23435"/>
                      </a:cubicBezTo>
                      <a:cubicBezTo>
                        <a:pt x="19640" y="23628"/>
                        <a:pt x="19847" y="23820"/>
                        <a:pt x="20069" y="23968"/>
                      </a:cubicBezTo>
                      <a:cubicBezTo>
                        <a:pt x="20202" y="24056"/>
                        <a:pt x="20262" y="24145"/>
                        <a:pt x="20217" y="24293"/>
                      </a:cubicBezTo>
                      <a:cubicBezTo>
                        <a:pt x="20114" y="24589"/>
                        <a:pt x="20025" y="24885"/>
                        <a:pt x="19936" y="25166"/>
                      </a:cubicBezTo>
                      <a:cubicBezTo>
                        <a:pt x="19921" y="25254"/>
                        <a:pt x="19877" y="25343"/>
                        <a:pt x="19877" y="25417"/>
                      </a:cubicBezTo>
                      <a:cubicBezTo>
                        <a:pt x="19862" y="25506"/>
                        <a:pt x="19907" y="25594"/>
                        <a:pt x="19921" y="25668"/>
                      </a:cubicBezTo>
                      <a:cubicBezTo>
                        <a:pt x="19966" y="25609"/>
                        <a:pt x="20040" y="25550"/>
                        <a:pt x="20069" y="25476"/>
                      </a:cubicBezTo>
                      <a:cubicBezTo>
                        <a:pt x="20202" y="25077"/>
                        <a:pt x="20335" y="24678"/>
                        <a:pt x="20469" y="24219"/>
                      </a:cubicBezTo>
                      <a:cubicBezTo>
                        <a:pt x="20720" y="24411"/>
                        <a:pt x="20986" y="24574"/>
                        <a:pt x="21208" y="24781"/>
                      </a:cubicBezTo>
                      <a:cubicBezTo>
                        <a:pt x="21593" y="25136"/>
                        <a:pt x="21933" y="25520"/>
                        <a:pt x="22288" y="25875"/>
                      </a:cubicBezTo>
                      <a:cubicBezTo>
                        <a:pt x="22554" y="26156"/>
                        <a:pt x="22850" y="26408"/>
                        <a:pt x="23116" y="26674"/>
                      </a:cubicBezTo>
                      <a:cubicBezTo>
                        <a:pt x="23190" y="26748"/>
                        <a:pt x="23234" y="26851"/>
                        <a:pt x="23293" y="26940"/>
                      </a:cubicBezTo>
                      <a:cubicBezTo>
                        <a:pt x="23264" y="26955"/>
                        <a:pt x="23249" y="26970"/>
                        <a:pt x="23219" y="26999"/>
                      </a:cubicBezTo>
                      <a:cubicBezTo>
                        <a:pt x="22968" y="26778"/>
                        <a:pt x="22716" y="26570"/>
                        <a:pt x="22480" y="26349"/>
                      </a:cubicBezTo>
                      <a:cubicBezTo>
                        <a:pt x="22243" y="26156"/>
                        <a:pt x="22021" y="25949"/>
                        <a:pt x="21785" y="25742"/>
                      </a:cubicBezTo>
                      <a:cubicBezTo>
                        <a:pt x="21726" y="25698"/>
                        <a:pt x="21652" y="25668"/>
                        <a:pt x="21593" y="25639"/>
                      </a:cubicBezTo>
                      <a:cubicBezTo>
                        <a:pt x="21578" y="25654"/>
                        <a:pt x="21548" y="25683"/>
                        <a:pt x="21533" y="25698"/>
                      </a:cubicBezTo>
                      <a:cubicBezTo>
                        <a:pt x="21593" y="25787"/>
                        <a:pt x="21637" y="25890"/>
                        <a:pt x="21711" y="25949"/>
                      </a:cubicBezTo>
                      <a:cubicBezTo>
                        <a:pt x="22184" y="26378"/>
                        <a:pt x="22672" y="26792"/>
                        <a:pt x="23145" y="27221"/>
                      </a:cubicBezTo>
                      <a:cubicBezTo>
                        <a:pt x="23204" y="27280"/>
                        <a:pt x="23264" y="27354"/>
                        <a:pt x="23264" y="27413"/>
                      </a:cubicBezTo>
                      <a:cubicBezTo>
                        <a:pt x="23293" y="27931"/>
                        <a:pt x="23308" y="28449"/>
                        <a:pt x="23323" y="28966"/>
                      </a:cubicBezTo>
                      <a:cubicBezTo>
                        <a:pt x="23308" y="28966"/>
                        <a:pt x="23293" y="28981"/>
                        <a:pt x="23264" y="28981"/>
                      </a:cubicBezTo>
                      <a:cubicBezTo>
                        <a:pt x="23145" y="28804"/>
                        <a:pt x="23027" y="28611"/>
                        <a:pt x="22894" y="28419"/>
                      </a:cubicBezTo>
                      <a:cubicBezTo>
                        <a:pt x="22391" y="27680"/>
                        <a:pt x="21844" y="26955"/>
                        <a:pt x="21104" y="26423"/>
                      </a:cubicBezTo>
                      <a:cubicBezTo>
                        <a:pt x="20439" y="25920"/>
                        <a:pt x="19700" y="25594"/>
                        <a:pt x="18901" y="25387"/>
                      </a:cubicBezTo>
                      <a:cubicBezTo>
                        <a:pt x="18738" y="25358"/>
                        <a:pt x="18679" y="25269"/>
                        <a:pt x="18635" y="25121"/>
                      </a:cubicBezTo>
                      <a:cubicBezTo>
                        <a:pt x="18516" y="24648"/>
                        <a:pt x="18605" y="24189"/>
                        <a:pt x="18738" y="23746"/>
                      </a:cubicBezTo>
                      <a:cubicBezTo>
                        <a:pt x="18812" y="23450"/>
                        <a:pt x="18886" y="23154"/>
                        <a:pt x="18975" y="22844"/>
                      </a:cubicBezTo>
                      <a:lnTo>
                        <a:pt x="18975" y="22829"/>
                      </a:lnTo>
                      <a:close/>
                      <a:moveTo>
                        <a:pt x="13535" y="24829"/>
                      </a:moveTo>
                      <a:cubicBezTo>
                        <a:pt x="13634" y="24829"/>
                        <a:pt x="13724" y="24879"/>
                        <a:pt x="13814" y="24929"/>
                      </a:cubicBezTo>
                      <a:cubicBezTo>
                        <a:pt x="14183" y="25151"/>
                        <a:pt x="14464" y="25447"/>
                        <a:pt x="14671" y="25816"/>
                      </a:cubicBezTo>
                      <a:cubicBezTo>
                        <a:pt x="14893" y="26260"/>
                        <a:pt x="15145" y="26704"/>
                        <a:pt x="15366" y="27162"/>
                      </a:cubicBezTo>
                      <a:cubicBezTo>
                        <a:pt x="15396" y="27221"/>
                        <a:pt x="15381" y="27325"/>
                        <a:pt x="15352" y="27369"/>
                      </a:cubicBezTo>
                      <a:cubicBezTo>
                        <a:pt x="15071" y="27724"/>
                        <a:pt x="14790" y="28079"/>
                        <a:pt x="14494" y="28404"/>
                      </a:cubicBezTo>
                      <a:cubicBezTo>
                        <a:pt x="13961" y="29025"/>
                        <a:pt x="13326" y="29513"/>
                        <a:pt x="12616" y="29928"/>
                      </a:cubicBezTo>
                      <a:cubicBezTo>
                        <a:pt x="12566" y="29960"/>
                        <a:pt x="12522" y="29993"/>
                        <a:pt x="12477" y="29993"/>
                      </a:cubicBezTo>
                      <a:cubicBezTo>
                        <a:pt x="12440" y="29993"/>
                        <a:pt x="12404" y="29972"/>
                        <a:pt x="12364" y="29913"/>
                      </a:cubicBezTo>
                      <a:cubicBezTo>
                        <a:pt x="12349" y="29898"/>
                        <a:pt x="12305" y="29883"/>
                        <a:pt x="12261" y="29868"/>
                      </a:cubicBezTo>
                      <a:cubicBezTo>
                        <a:pt x="11536" y="29735"/>
                        <a:pt x="10989" y="29292"/>
                        <a:pt x="10383" y="28878"/>
                      </a:cubicBezTo>
                      <a:cubicBezTo>
                        <a:pt x="10678" y="28301"/>
                        <a:pt x="11196" y="27931"/>
                        <a:pt x="11551" y="27428"/>
                      </a:cubicBezTo>
                      <a:lnTo>
                        <a:pt x="11551" y="27428"/>
                      </a:lnTo>
                      <a:cubicBezTo>
                        <a:pt x="10959" y="27694"/>
                        <a:pt x="10604" y="28227"/>
                        <a:pt x="10220" y="28715"/>
                      </a:cubicBezTo>
                      <a:cubicBezTo>
                        <a:pt x="10116" y="28656"/>
                        <a:pt x="9998" y="28597"/>
                        <a:pt x="9865" y="28523"/>
                      </a:cubicBezTo>
                      <a:cubicBezTo>
                        <a:pt x="10353" y="27798"/>
                        <a:pt x="10974" y="27206"/>
                        <a:pt x="11625" y="26644"/>
                      </a:cubicBezTo>
                      <a:cubicBezTo>
                        <a:pt x="11595" y="26615"/>
                        <a:pt x="11580" y="26585"/>
                        <a:pt x="11566" y="26556"/>
                      </a:cubicBezTo>
                      <a:cubicBezTo>
                        <a:pt x="11477" y="26600"/>
                        <a:pt x="11359" y="26615"/>
                        <a:pt x="11285" y="26689"/>
                      </a:cubicBezTo>
                      <a:cubicBezTo>
                        <a:pt x="10856" y="27118"/>
                        <a:pt x="10442" y="27547"/>
                        <a:pt x="10013" y="27990"/>
                      </a:cubicBezTo>
                      <a:cubicBezTo>
                        <a:pt x="9895" y="28108"/>
                        <a:pt x="9821" y="28301"/>
                        <a:pt x="9687" y="28345"/>
                      </a:cubicBezTo>
                      <a:cubicBezTo>
                        <a:pt x="9668" y="28353"/>
                        <a:pt x="9646" y="28356"/>
                        <a:pt x="9623" y="28356"/>
                      </a:cubicBezTo>
                      <a:cubicBezTo>
                        <a:pt x="9510" y="28356"/>
                        <a:pt x="9364" y="28276"/>
                        <a:pt x="9229" y="28227"/>
                      </a:cubicBezTo>
                      <a:cubicBezTo>
                        <a:pt x="9199" y="28227"/>
                        <a:pt x="9170" y="28212"/>
                        <a:pt x="9126" y="28197"/>
                      </a:cubicBezTo>
                      <a:cubicBezTo>
                        <a:pt x="9495" y="27694"/>
                        <a:pt x="9895" y="27236"/>
                        <a:pt x="10368" y="26837"/>
                      </a:cubicBezTo>
                      <a:cubicBezTo>
                        <a:pt x="11285" y="26053"/>
                        <a:pt x="12335" y="25461"/>
                        <a:pt x="13385" y="24870"/>
                      </a:cubicBezTo>
                      <a:cubicBezTo>
                        <a:pt x="13438" y="24841"/>
                        <a:pt x="13488" y="24829"/>
                        <a:pt x="13535" y="24829"/>
                      </a:cubicBezTo>
                      <a:close/>
                      <a:moveTo>
                        <a:pt x="25741" y="26202"/>
                      </a:moveTo>
                      <a:cubicBezTo>
                        <a:pt x="26170" y="26202"/>
                        <a:pt x="26597" y="26294"/>
                        <a:pt x="27020" y="26497"/>
                      </a:cubicBezTo>
                      <a:cubicBezTo>
                        <a:pt x="27079" y="26511"/>
                        <a:pt x="27124" y="26541"/>
                        <a:pt x="27153" y="26570"/>
                      </a:cubicBezTo>
                      <a:cubicBezTo>
                        <a:pt x="27242" y="26644"/>
                        <a:pt x="27286" y="26733"/>
                        <a:pt x="27331" y="26851"/>
                      </a:cubicBezTo>
                      <a:cubicBezTo>
                        <a:pt x="27434" y="27162"/>
                        <a:pt x="27538" y="27473"/>
                        <a:pt x="27612" y="27783"/>
                      </a:cubicBezTo>
                      <a:cubicBezTo>
                        <a:pt x="27700" y="28197"/>
                        <a:pt x="27833" y="28597"/>
                        <a:pt x="27996" y="28981"/>
                      </a:cubicBezTo>
                      <a:cubicBezTo>
                        <a:pt x="28100" y="29218"/>
                        <a:pt x="28203" y="29454"/>
                        <a:pt x="28321" y="29676"/>
                      </a:cubicBezTo>
                      <a:cubicBezTo>
                        <a:pt x="28351" y="29720"/>
                        <a:pt x="28366" y="29780"/>
                        <a:pt x="28395" y="29824"/>
                      </a:cubicBezTo>
                      <a:cubicBezTo>
                        <a:pt x="28395" y="29824"/>
                        <a:pt x="28395" y="29839"/>
                        <a:pt x="28381" y="29868"/>
                      </a:cubicBezTo>
                      <a:cubicBezTo>
                        <a:pt x="27996" y="29676"/>
                        <a:pt x="27626" y="29410"/>
                        <a:pt x="27197" y="29321"/>
                      </a:cubicBezTo>
                      <a:lnTo>
                        <a:pt x="27168" y="29380"/>
                      </a:lnTo>
                      <a:cubicBezTo>
                        <a:pt x="27212" y="29425"/>
                        <a:pt x="27242" y="29484"/>
                        <a:pt x="27301" y="29513"/>
                      </a:cubicBezTo>
                      <a:cubicBezTo>
                        <a:pt x="27538" y="29647"/>
                        <a:pt x="27804" y="29780"/>
                        <a:pt x="28040" y="29928"/>
                      </a:cubicBezTo>
                      <a:cubicBezTo>
                        <a:pt x="28159" y="30001"/>
                        <a:pt x="28292" y="30105"/>
                        <a:pt x="28410" y="30194"/>
                      </a:cubicBezTo>
                      <a:lnTo>
                        <a:pt x="28676" y="30401"/>
                      </a:lnTo>
                      <a:cubicBezTo>
                        <a:pt x="28647" y="30430"/>
                        <a:pt x="28632" y="30445"/>
                        <a:pt x="28617" y="30445"/>
                      </a:cubicBezTo>
                      <a:cubicBezTo>
                        <a:pt x="28479" y="30427"/>
                        <a:pt x="28342" y="30419"/>
                        <a:pt x="28206" y="30419"/>
                      </a:cubicBezTo>
                      <a:cubicBezTo>
                        <a:pt x="27792" y="30419"/>
                        <a:pt x="27388" y="30496"/>
                        <a:pt x="26976" y="30608"/>
                      </a:cubicBezTo>
                      <a:cubicBezTo>
                        <a:pt x="26753" y="30669"/>
                        <a:pt x="26526" y="30695"/>
                        <a:pt x="26298" y="30695"/>
                      </a:cubicBezTo>
                      <a:cubicBezTo>
                        <a:pt x="26086" y="30695"/>
                        <a:pt x="25873" y="30673"/>
                        <a:pt x="25659" y="30637"/>
                      </a:cubicBezTo>
                      <a:cubicBezTo>
                        <a:pt x="25364" y="30593"/>
                        <a:pt x="25053" y="30534"/>
                        <a:pt x="24743" y="30445"/>
                      </a:cubicBezTo>
                      <a:cubicBezTo>
                        <a:pt x="24521" y="30386"/>
                        <a:pt x="24328" y="30282"/>
                        <a:pt x="24151" y="30149"/>
                      </a:cubicBezTo>
                      <a:cubicBezTo>
                        <a:pt x="23766" y="29854"/>
                        <a:pt x="23500" y="29395"/>
                        <a:pt x="23485" y="28907"/>
                      </a:cubicBezTo>
                      <a:cubicBezTo>
                        <a:pt x="23456" y="28463"/>
                        <a:pt x="23471" y="28005"/>
                        <a:pt x="23456" y="27517"/>
                      </a:cubicBezTo>
                      <a:lnTo>
                        <a:pt x="23456" y="27517"/>
                      </a:lnTo>
                      <a:cubicBezTo>
                        <a:pt x="23752" y="27724"/>
                        <a:pt x="24018" y="27916"/>
                        <a:pt x="24284" y="28108"/>
                      </a:cubicBezTo>
                      <a:cubicBezTo>
                        <a:pt x="24388" y="28182"/>
                        <a:pt x="24491" y="28256"/>
                        <a:pt x="24595" y="28301"/>
                      </a:cubicBezTo>
                      <a:cubicBezTo>
                        <a:pt x="24603" y="28305"/>
                        <a:pt x="24615" y="28307"/>
                        <a:pt x="24627" y="28307"/>
                      </a:cubicBezTo>
                      <a:cubicBezTo>
                        <a:pt x="24658" y="28307"/>
                        <a:pt x="24696" y="28296"/>
                        <a:pt x="24728" y="28286"/>
                      </a:cubicBezTo>
                      <a:cubicBezTo>
                        <a:pt x="24713" y="28242"/>
                        <a:pt x="24713" y="28182"/>
                        <a:pt x="24683" y="28153"/>
                      </a:cubicBezTo>
                      <a:cubicBezTo>
                        <a:pt x="24432" y="27975"/>
                        <a:pt x="24181" y="27798"/>
                        <a:pt x="23944" y="27606"/>
                      </a:cubicBezTo>
                      <a:cubicBezTo>
                        <a:pt x="23811" y="27517"/>
                        <a:pt x="23707" y="27413"/>
                        <a:pt x="23574" y="27325"/>
                      </a:cubicBezTo>
                      <a:cubicBezTo>
                        <a:pt x="23456" y="27236"/>
                        <a:pt x="23412" y="27118"/>
                        <a:pt x="23471" y="26955"/>
                      </a:cubicBezTo>
                      <a:lnTo>
                        <a:pt x="23471" y="26955"/>
                      </a:lnTo>
                      <a:cubicBezTo>
                        <a:pt x="24388" y="27635"/>
                        <a:pt x="25275" y="28345"/>
                        <a:pt x="26295" y="28892"/>
                      </a:cubicBezTo>
                      <a:cubicBezTo>
                        <a:pt x="25926" y="28434"/>
                        <a:pt x="25423" y="28153"/>
                        <a:pt x="24979" y="27813"/>
                      </a:cubicBezTo>
                      <a:cubicBezTo>
                        <a:pt x="24521" y="27458"/>
                        <a:pt x="24062" y="27118"/>
                        <a:pt x="23604" y="26763"/>
                      </a:cubicBezTo>
                      <a:cubicBezTo>
                        <a:pt x="24003" y="26615"/>
                        <a:pt x="24373" y="26452"/>
                        <a:pt x="24772" y="26349"/>
                      </a:cubicBezTo>
                      <a:cubicBezTo>
                        <a:pt x="25095" y="26254"/>
                        <a:pt x="25419" y="26202"/>
                        <a:pt x="25741" y="26202"/>
                      </a:cubicBezTo>
                      <a:close/>
                      <a:moveTo>
                        <a:pt x="18309" y="27192"/>
                      </a:moveTo>
                      <a:cubicBezTo>
                        <a:pt x="18502" y="27221"/>
                        <a:pt x="18679" y="27266"/>
                        <a:pt x="18871" y="27280"/>
                      </a:cubicBezTo>
                      <a:cubicBezTo>
                        <a:pt x="19463" y="27339"/>
                        <a:pt x="20040" y="27399"/>
                        <a:pt x="20631" y="27428"/>
                      </a:cubicBezTo>
                      <a:cubicBezTo>
                        <a:pt x="21075" y="27458"/>
                        <a:pt x="21474" y="27650"/>
                        <a:pt x="21888" y="27798"/>
                      </a:cubicBezTo>
                      <a:cubicBezTo>
                        <a:pt x="22214" y="27901"/>
                        <a:pt x="22376" y="28153"/>
                        <a:pt x="22539" y="28404"/>
                      </a:cubicBezTo>
                      <a:cubicBezTo>
                        <a:pt x="22983" y="29040"/>
                        <a:pt x="23426" y="29691"/>
                        <a:pt x="23870" y="30327"/>
                      </a:cubicBezTo>
                      <a:cubicBezTo>
                        <a:pt x="24077" y="30637"/>
                        <a:pt x="24314" y="30933"/>
                        <a:pt x="24535" y="31229"/>
                      </a:cubicBezTo>
                      <a:cubicBezTo>
                        <a:pt x="24565" y="31288"/>
                        <a:pt x="24595" y="31347"/>
                        <a:pt x="24639" y="31421"/>
                      </a:cubicBezTo>
                      <a:cubicBezTo>
                        <a:pt x="23900" y="31140"/>
                        <a:pt x="23160" y="30992"/>
                        <a:pt x="22421" y="30859"/>
                      </a:cubicBezTo>
                      <a:cubicBezTo>
                        <a:pt x="22036" y="30800"/>
                        <a:pt x="21696" y="30637"/>
                        <a:pt x="21415" y="30342"/>
                      </a:cubicBezTo>
                      <a:cubicBezTo>
                        <a:pt x="20483" y="29410"/>
                        <a:pt x="19537" y="28508"/>
                        <a:pt x="18605" y="27606"/>
                      </a:cubicBezTo>
                      <a:cubicBezTo>
                        <a:pt x="18487" y="27487"/>
                        <a:pt x="18398" y="27354"/>
                        <a:pt x="18309" y="27192"/>
                      </a:cubicBezTo>
                      <a:close/>
                      <a:moveTo>
                        <a:pt x="15485" y="29099"/>
                      </a:moveTo>
                      <a:cubicBezTo>
                        <a:pt x="15677" y="29587"/>
                        <a:pt x="15884" y="30031"/>
                        <a:pt x="16047" y="30504"/>
                      </a:cubicBezTo>
                      <a:cubicBezTo>
                        <a:pt x="16076" y="30593"/>
                        <a:pt x="16032" y="30711"/>
                        <a:pt x="15973" y="30830"/>
                      </a:cubicBezTo>
                      <a:cubicBezTo>
                        <a:pt x="15958" y="30844"/>
                        <a:pt x="15943" y="30874"/>
                        <a:pt x="15943" y="30889"/>
                      </a:cubicBezTo>
                      <a:cubicBezTo>
                        <a:pt x="15810" y="31111"/>
                        <a:pt x="15662" y="31303"/>
                        <a:pt x="15514" y="31510"/>
                      </a:cubicBezTo>
                      <a:cubicBezTo>
                        <a:pt x="15189" y="31968"/>
                        <a:pt x="14701" y="32131"/>
                        <a:pt x="14169" y="32249"/>
                      </a:cubicBezTo>
                      <a:cubicBezTo>
                        <a:pt x="14346" y="32057"/>
                        <a:pt x="14494" y="31850"/>
                        <a:pt x="14612" y="31643"/>
                      </a:cubicBezTo>
                      <a:cubicBezTo>
                        <a:pt x="15041" y="30844"/>
                        <a:pt x="15145" y="29928"/>
                        <a:pt x="15485" y="29099"/>
                      </a:cubicBezTo>
                      <a:close/>
                      <a:moveTo>
                        <a:pt x="9068" y="28436"/>
                      </a:moveTo>
                      <a:cubicBezTo>
                        <a:pt x="9101" y="28436"/>
                        <a:pt x="9135" y="28441"/>
                        <a:pt x="9170" y="28449"/>
                      </a:cubicBezTo>
                      <a:cubicBezTo>
                        <a:pt x="9288" y="28493"/>
                        <a:pt x="9392" y="28523"/>
                        <a:pt x="9540" y="28582"/>
                      </a:cubicBezTo>
                      <a:cubicBezTo>
                        <a:pt x="8771" y="29765"/>
                        <a:pt x="8016" y="30933"/>
                        <a:pt x="7262" y="32101"/>
                      </a:cubicBezTo>
                      <a:cubicBezTo>
                        <a:pt x="7277" y="32116"/>
                        <a:pt x="7292" y="32131"/>
                        <a:pt x="7292" y="32131"/>
                      </a:cubicBezTo>
                      <a:cubicBezTo>
                        <a:pt x="7380" y="32087"/>
                        <a:pt x="7469" y="32042"/>
                        <a:pt x="7528" y="31968"/>
                      </a:cubicBezTo>
                      <a:cubicBezTo>
                        <a:pt x="7795" y="31628"/>
                        <a:pt x="8061" y="31303"/>
                        <a:pt x="8297" y="30948"/>
                      </a:cubicBezTo>
                      <a:cubicBezTo>
                        <a:pt x="8741" y="30253"/>
                        <a:pt x="9185" y="29558"/>
                        <a:pt x="9599" y="28848"/>
                      </a:cubicBezTo>
                      <a:cubicBezTo>
                        <a:pt x="9650" y="28765"/>
                        <a:pt x="9698" y="28737"/>
                        <a:pt x="9746" y="28737"/>
                      </a:cubicBezTo>
                      <a:cubicBezTo>
                        <a:pt x="9809" y="28737"/>
                        <a:pt x="9872" y="28785"/>
                        <a:pt x="9939" y="28818"/>
                      </a:cubicBezTo>
                      <a:cubicBezTo>
                        <a:pt x="10102" y="28907"/>
                        <a:pt x="10028" y="28996"/>
                        <a:pt x="9968" y="29085"/>
                      </a:cubicBezTo>
                      <a:cubicBezTo>
                        <a:pt x="9480" y="29809"/>
                        <a:pt x="9037" y="30549"/>
                        <a:pt x="8416" y="31170"/>
                      </a:cubicBezTo>
                      <a:cubicBezTo>
                        <a:pt x="8342" y="31229"/>
                        <a:pt x="8312" y="31332"/>
                        <a:pt x="8253" y="31406"/>
                      </a:cubicBezTo>
                      <a:cubicBezTo>
                        <a:pt x="8268" y="31436"/>
                        <a:pt x="8283" y="31451"/>
                        <a:pt x="8312" y="31480"/>
                      </a:cubicBezTo>
                      <a:cubicBezTo>
                        <a:pt x="8386" y="31436"/>
                        <a:pt x="8490" y="31406"/>
                        <a:pt x="8549" y="31332"/>
                      </a:cubicBezTo>
                      <a:cubicBezTo>
                        <a:pt x="8874" y="30948"/>
                        <a:pt x="9214" y="30563"/>
                        <a:pt x="9510" y="30164"/>
                      </a:cubicBezTo>
                      <a:cubicBezTo>
                        <a:pt x="9776" y="29809"/>
                        <a:pt x="9998" y="29425"/>
                        <a:pt x="10249" y="29040"/>
                      </a:cubicBezTo>
                      <a:cubicBezTo>
                        <a:pt x="10900" y="29410"/>
                        <a:pt x="11462" y="29928"/>
                        <a:pt x="12261" y="30105"/>
                      </a:cubicBezTo>
                      <a:cubicBezTo>
                        <a:pt x="12157" y="30149"/>
                        <a:pt x="12128" y="30179"/>
                        <a:pt x="12068" y="30209"/>
                      </a:cubicBezTo>
                      <a:cubicBezTo>
                        <a:pt x="11359" y="30489"/>
                        <a:pt x="10752" y="30918"/>
                        <a:pt x="10161" y="31392"/>
                      </a:cubicBezTo>
                      <a:cubicBezTo>
                        <a:pt x="9628" y="31806"/>
                        <a:pt x="9081" y="32190"/>
                        <a:pt x="8534" y="32545"/>
                      </a:cubicBezTo>
                      <a:cubicBezTo>
                        <a:pt x="8037" y="32868"/>
                        <a:pt x="7498" y="33087"/>
                        <a:pt x="6899" y="33087"/>
                      </a:cubicBezTo>
                      <a:cubicBezTo>
                        <a:pt x="6786" y="33087"/>
                        <a:pt x="6670" y="33079"/>
                        <a:pt x="6552" y="33063"/>
                      </a:cubicBezTo>
                      <a:cubicBezTo>
                        <a:pt x="6498" y="33058"/>
                        <a:pt x="6442" y="33056"/>
                        <a:pt x="6385" y="33056"/>
                      </a:cubicBezTo>
                      <a:cubicBezTo>
                        <a:pt x="6270" y="33056"/>
                        <a:pt x="6148" y="33063"/>
                        <a:pt x="6020" y="33063"/>
                      </a:cubicBezTo>
                      <a:cubicBezTo>
                        <a:pt x="6049" y="33004"/>
                        <a:pt x="6064" y="32959"/>
                        <a:pt x="6094" y="32930"/>
                      </a:cubicBezTo>
                      <a:cubicBezTo>
                        <a:pt x="6611" y="32442"/>
                        <a:pt x="6981" y="31835"/>
                        <a:pt x="7306" y="31214"/>
                      </a:cubicBezTo>
                      <a:cubicBezTo>
                        <a:pt x="7661" y="30549"/>
                        <a:pt x="8031" y="29883"/>
                        <a:pt x="8401" y="29218"/>
                      </a:cubicBezTo>
                      <a:cubicBezTo>
                        <a:pt x="8534" y="28996"/>
                        <a:pt x="8697" y="28804"/>
                        <a:pt x="8830" y="28582"/>
                      </a:cubicBezTo>
                      <a:cubicBezTo>
                        <a:pt x="8895" y="28473"/>
                        <a:pt x="8976" y="28436"/>
                        <a:pt x="9068" y="28436"/>
                      </a:cubicBezTo>
                      <a:close/>
                      <a:moveTo>
                        <a:pt x="15677" y="27295"/>
                      </a:moveTo>
                      <a:lnTo>
                        <a:pt x="15677" y="27295"/>
                      </a:lnTo>
                      <a:cubicBezTo>
                        <a:pt x="15647" y="27502"/>
                        <a:pt x="15603" y="27694"/>
                        <a:pt x="15588" y="27887"/>
                      </a:cubicBezTo>
                      <a:cubicBezTo>
                        <a:pt x="15544" y="28316"/>
                        <a:pt x="15440" y="28715"/>
                        <a:pt x="15263" y="29114"/>
                      </a:cubicBezTo>
                      <a:cubicBezTo>
                        <a:pt x="15115" y="29469"/>
                        <a:pt x="15011" y="29854"/>
                        <a:pt x="14908" y="30223"/>
                      </a:cubicBezTo>
                      <a:cubicBezTo>
                        <a:pt x="14775" y="30785"/>
                        <a:pt x="14568" y="31347"/>
                        <a:pt x="14242" y="31791"/>
                      </a:cubicBezTo>
                      <a:cubicBezTo>
                        <a:pt x="14124" y="31954"/>
                        <a:pt x="13991" y="32116"/>
                        <a:pt x="13828" y="32249"/>
                      </a:cubicBezTo>
                      <a:cubicBezTo>
                        <a:pt x="13163" y="32826"/>
                        <a:pt x="12527" y="33506"/>
                        <a:pt x="11654" y="33817"/>
                      </a:cubicBezTo>
                      <a:cubicBezTo>
                        <a:pt x="11625" y="33832"/>
                        <a:pt x="11580" y="33847"/>
                        <a:pt x="11536" y="33861"/>
                      </a:cubicBezTo>
                      <a:cubicBezTo>
                        <a:pt x="11625" y="33640"/>
                        <a:pt x="11728" y="33447"/>
                        <a:pt x="11802" y="33240"/>
                      </a:cubicBezTo>
                      <a:cubicBezTo>
                        <a:pt x="11832" y="33181"/>
                        <a:pt x="11847" y="33137"/>
                        <a:pt x="11861" y="33078"/>
                      </a:cubicBezTo>
                      <a:cubicBezTo>
                        <a:pt x="11980" y="32575"/>
                        <a:pt x="12068" y="32057"/>
                        <a:pt x="12157" y="31554"/>
                      </a:cubicBezTo>
                      <a:cubicBezTo>
                        <a:pt x="12231" y="31185"/>
                        <a:pt x="12290" y="30815"/>
                        <a:pt x="12364" y="30445"/>
                      </a:cubicBezTo>
                      <a:cubicBezTo>
                        <a:pt x="12394" y="30371"/>
                        <a:pt x="12453" y="30268"/>
                        <a:pt x="12542" y="30223"/>
                      </a:cubicBezTo>
                      <a:cubicBezTo>
                        <a:pt x="13799" y="29513"/>
                        <a:pt x="14819" y="28537"/>
                        <a:pt x="15618" y="27339"/>
                      </a:cubicBezTo>
                      <a:cubicBezTo>
                        <a:pt x="15618" y="27325"/>
                        <a:pt x="15633" y="27325"/>
                        <a:pt x="15677" y="27295"/>
                      </a:cubicBezTo>
                      <a:close/>
                      <a:moveTo>
                        <a:pt x="12083" y="30430"/>
                      </a:moveTo>
                      <a:cubicBezTo>
                        <a:pt x="12098" y="30445"/>
                        <a:pt x="12113" y="30460"/>
                        <a:pt x="12113" y="30475"/>
                      </a:cubicBezTo>
                      <a:cubicBezTo>
                        <a:pt x="11995" y="31214"/>
                        <a:pt x="11891" y="31954"/>
                        <a:pt x="11743" y="32693"/>
                      </a:cubicBezTo>
                      <a:cubicBezTo>
                        <a:pt x="11684" y="32944"/>
                        <a:pt x="11610" y="33181"/>
                        <a:pt x="11507" y="33403"/>
                      </a:cubicBezTo>
                      <a:cubicBezTo>
                        <a:pt x="11418" y="33595"/>
                        <a:pt x="11314" y="33758"/>
                        <a:pt x="11166" y="33920"/>
                      </a:cubicBezTo>
                      <a:cubicBezTo>
                        <a:pt x="11092" y="34009"/>
                        <a:pt x="10974" y="34083"/>
                        <a:pt x="10856" y="34113"/>
                      </a:cubicBezTo>
                      <a:cubicBezTo>
                        <a:pt x="10282" y="34293"/>
                        <a:pt x="9708" y="34391"/>
                        <a:pt x="9136" y="34391"/>
                      </a:cubicBezTo>
                      <a:cubicBezTo>
                        <a:pt x="8484" y="34391"/>
                        <a:pt x="7834" y="34263"/>
                        <a:pt x="7188" y="33980"/>
                      </a:cubicBezTo>
                      <a:cubicBezTo>
                        <a:pt x="6789" y="33802"/>
                        <a:pt x="6375" y="33684"/>
                        <a:pt x="5961" y="33536"/>
                      </a:cubicBezTo>
                      <a:cubicBezTo>
                        <a:pt x="5887" y="33521"/>
                        <a:pt x="5813" y="33477"/>
                        <a:pt x="5754" y="33447"/>
                      </a:cubicBezTo>
                      <a:lnTo>
                        <a:pt x="5754" y="33403"/>
                      </a:lnTo>
                      <a:lnTo>
                        <a:pt x="5754" y="33373"/>
                      </a:lnTo>
                      <a:cubicBezTo>
                        <a:pt x="5980" y="33361"/>
                        <a:pt x="6196" y="33321"/>
                        <a:pt x="6419" y="33321"/>
                      </a:cubicBezTo>
                      <a:cubicBezTo>
                        <a:pt x="6473" y="33321"/>
                        <a:pt x="6527" y="33323"/>
                        <a:pt x="6582" y="33329"/>
                      </a:cubicBezTo>
                      <a:cubicBezTo>
                        <a:pt x="6685" y="33340"/>
                        <a:pt x="6786" y="33345"/>
                        <a:pt x="6885" y="33345"/>
                      </a:cubicBezTo>
                      <a:cubicBezTo>
                        <a:pt x="7586" y="33345"/>
                        <a:pt x="8203" y="33082"/>
                        <a:pt x="8785" y="32693"/>
                      </a:cubicBezTo>
                      <a:cubicBezTo>
                        <a:pt x="9407" y="32264"/>
                        <a:pt x="10013" y="31791"/>
                        <a:pt x="10604" y="31318"/>
                      </a:cubicBezTo>
                      <a:cubicBezTo>
                        <a:pt x="11063" y="30963"/>
                        <a:pt x="11551" y="30652"/>
                        <a:pt x="12083" y="30430"/>
                      </a:cubicBezTo>
                      <a:close/>
                      <a:moveTo>
                        <a:pt x="16786" y="24589"/>
                      </a:moveTo>
                      <a:cubicBezTo>
                        <a:pt x="16860" y="24796"/>
                        <a:pt x="16964" y="25018"/>
                        <a:pt x="17038" y="25239"/>
                      </a:cubicBezTo>
                      <a:cubicBezTo>
                        <a:pt x="17200" y="25772"/>
                        <a:pt x="17333" y="26319"/>
                        <a:pt x="17629" y="26792"/>
                      </a:cubicBezTo>
                      <a:cubicBezTo>
                        <a:pt x="17703" y="26911"/>
                        <a:pt x="17777" y="27029"/>
                        <a:pt x="17866" y="27118"/>
                      </a:cubicBezTo>
                      <a:cubicBezTo>
                        <a:pt x="18043" y="27295"/>
                        <a:pt x="18058" y="27487"/>
                        <a:pt x="17984" y="27694"/>
                      </a:cubicBezTo>
                      <a:cubicBezTo>
                        <a:pt x="17733" y="28478"/>
                        <a:pt x="17466" y="29262"/>
                        <a:pt x="17215" y="30061"/>
                      </a:cubicBezTo>
                      <a:cubicBezTo>
                        <a:pt x="17126" y="30327"/>
                        <a:pt x="17082" y="30593"/>
                        <a:pt x="17023" y="30874"/>
                      </a:cubicBezTo>
                      <a:cubicBezTo>
                        <a:pt x="17023" y="30933"/>
                        <a:pt x="17038" y="30992"/>
                        <a:pt x="17038" y="31037"/>
                      </a:cubicBezTo>
                      <a:lnTo>
                        <a:pt x="17111" y="31066"/>
                      </a:lnTo>
                      <a:cubicBezTo>
                        <a:pt x="17319" y="30489"/>
                        <a:pt x="17511" y="29928"/>
                        <a:pt x="17703" y="29351"/>
                      </a:cubicBezTo>
                      <a:cubicBezTo>
                        <a:pt x="17895" y="28789"/>
                        <a:pt x="18073" y="28212"/>
                        <a:pt x="18265" y="27620"/>
                      </a:cubicBezTo>
                      <a:cubicBezTo>
                        <a:pt x="18398" y="27754"/>
                        <a:pt x="18531" y="27916"/>
                        <a:pt x="18679" y="28049"/>
                      </a:cubicBezTo>
                      <a:cubicBezTo>
                        <a:pt x="19596" y="28922"/>
                        <a:pt x="20513" y="29794"/>
                        <a:pt x="21445" y="30667"/>
                      </a:cubicBezTo>
                      <a:cubicBezTo>
                        <a:pt x="21593" y="30815"/>
                        <a:pt x="21666" y="30948"/>
                        <a:pt x="21637" y="31170"/>
                      </a:cubicBezTo>
                      <a:cubicBezTo>
                        <a:pt x="21548" y="31658"/>
                        <a:pt x="21504" y="32175"/>
                        <a:pt x="21400" y="32663"/>
                      </a:cubicBezTo>
                      <a:cubicBezTo>
                        <a:pt x="21282" y="33285"/>
                        <a:pt x="21282" y="33891"/>
                        <a:pt x="21474" y="34482"/>
                      </a:cubicBezTo>
                      <a:lnTo>
                        <a:pt x="21504" y="34542"/>
                      </a:lnTo>
                      <a:cubicBezTo>
                        <a:pt x="21504" y="34571"/>
                        <a:pt x="21519" y="34601"/>
                        <a:pt x="21533" y="34704"/>
                      </a:cubicBezTo>
                      <a:cubicBezTo>
                        <a:pt x="20971" y="34542"/>
                        <a:pt x="20439" y="34438"/>
                        <a:pt x="19936" y="34231"/>
                      </a:cubicBezTo>
                      <a:lnTo>
                        <a:pt x="19936" y="34216"/>
                      </a:lnTo>
                      <a:cubicBezTo>
                        <a:pt x="19833" y="34187"/>
                        <a:pt x="19759" y="34142"/>
                        <a:pt x="19670" y="34113"/>
                      </a:cubicBezTo>
                      <a:cubicBezTo>
                        <a:pt x="18738" y="33654"/>
                        <a:pt x="18014" y="32930"/>
                        <a:pt x="17392" y="32101"/>
                      </a:cubicBezTo>
                      <a:cubicBezTo>
                        <a:pt x="17304" y="31983"/>
                        <a:pt x="17304" y="31791"/>
                        <a:pt x="17259" y="31643"/>
                      </a:cubicBezTo>
                      <a:cubicBezTo>
                        <a:pt x="17230" y="31554"/>
                        <a:pt x="17215" y="31466"/>
                        <a:pt x="17200" y="31362"/>
                      </a:cubicBezTo>
                      <a:cubicBezTo>
                        <a:pt x="17126" y="31421"/>
                        <a:pt x="17067" y="31480"/>
                        <a:pt x="16993" y="31554"/>
                      </a:cubicBezTo>
                      <a:cubicBezTo>
                        <a:pt x="16904" y="31421"/>
                        <a:pt x="16816" y="31303"/>
                        <a:pt x="16742" y="31155"/>
                      </a:cubicBezTo>
                      <a:cubicBezTo>
                        <a:pt x="16476" y="30593"/>
                        <a:pt x="16180" y="30031"/>
                        <a:pt x="15943" y="29439"/>
                      </a:cubicBezTo>
                      <a:cubicBezTo>
                        <a:pt x="15840" y="29159"/>
                        <a:pt x="15780" y="28818"/>
                        <a:pt x="15810" y="28523"/>
                      </a:cubicBezTo>
                      <a:cubicBezTo>
                        <a:pt x="15854" y="27754"/>
                        <a:pt x="15973" y="26985"/>
                        <a:pt x="16224" y="26245"/>
                      </a:cubicBezTo>
                      <a:cubicBezTo>
                        <a:pt x="16402" y="25683"/>
                        <a:pt x="16594" y="25136"/>
                        <a:pt x="16786" y="24589"/>
                      </a:cubicBezTo>
                      <a:close/>
                      <a:moveTo>
                        <a:pt x="22140" y="31037"/>
                      </a:moveTo>
                      <a:lnTo>
                        <a:pt x="22140" y="31037"/>
                      </a:lnTo>
                      <a:cubicBezTo>
                        <a:pt x="23012" y="31229"/>
                        <a:pt x="23870" y="31332"/>
                        <a:pt x="24654" y="31687"/>
                      </a:cubicBezTo>
                      <a:cubicBezTo>
                        <a:pt x="24816" y="31761"/>
                        <a:pt x="24905" y="31865"/>
                        <a:pt x="24979" y="31998"/>
                      </a:cubicBezTo>
                      <a:cubicBezTo>
                        <a:pt x="24979" y="31998"/>
                        <a:pt x="24979" y="32013"/>
                        <a:pt x="24994" y="32013"/>
                      </a:cubicBezTo>
                      <a:cubicBezTo>
                        <a:pt x="25571" y="33107"/>
                        <a:pt x="25793" y="34275"/>
                        <a:pt x="25866" y="35488"/>
                      </a:cubicBezTo>
                      <a:cubicBezTo>
                        <a:pt x="25866" y="35518"/>
                        <a:pt x="25866" y="35547"/>
                        <a:pt x="25866" y="35621"/>
                      </a:cubicBezTo>
                      <a:cubicBezTo>
                        <a:pt x="25793" y="35577"/>
                        <a:pt x="25733" y="35547"/>
                        <a:pt x="25659" y="35532"/>
                      </a:cubicBezTo>
                      <a:cubicBezTo>
                        <a:pt x="25349" y="35429"/>
                        <a:pt x="25038" y="35296"/>
                        <a:pt x="24713" y="35237"/>
                      </a:cubicBezTo>
                      <a:cubicBezTo>
                        <a:pt x="23796" y="35044"/>
                        <a:pt x="22864" y="34897"/>
                        <a:pt x="21933" y="34719"/>
                      </a:cubicBezTo>
                      <a:cubicBezTo>
                        <a:pt x="21859" y="34719"/>
                        <a:pt x="21785" y="34630"/>
                        <a:pt x="21740" y="34556"/>
                      </a:cubicBezTo>
                      <a:cubicBezTo>
                        <a:pt x="21740" y="34556"/>
                        <a:pt x="21740" y="34542"/>
                        <a:pt x="21740" y="34542"/>
                      </a:cubicBezTo>
                      <a:cubicBezTo>
                        <a:pt x="21548" y="34098"/>
                        <a:pt x="21474" y="33625"/>
                        <a:pt x="21548" y="33151"/>
                      </a:cubicBezTo>
                      <a:cubicBezTo>
                        <a:pt x="21652" y="32471"/>
                        <a:pt x="21770" y="31806"/>
                        <a:pt x="21873" y="31111"/>
                      </a:cubicBezTo>
                      <a:cubicBezTo>
                        <a:pt x="22051" y="31288"/>
                        <a:pt x="22214" y="31480"/>
                        <a:pt x="22376" y="31643"/>
                      </a:cubicBezTo>
                      <a:cubicBezTo>
                        <a:pt x="22435" y="31687"/>
                        <a:pt x="22539" y="31702"/>
                        <a:pt x="22613" y="31732"/>
                      </a:cubicBezTo>
                      <a:cubicBezTo>
                        <a:pt x="22583" y="31658"/>
                        <a:pt x="22583" y="31569"/>
                        <a:pt x="22539" y="31510"/>
                      </a:cubicBezTo>
                      <a:cubicBezTo>
                        <a:pt x="22435" y="31362"/>
                        <a:pt x="22302" y="31214"/>
                        <a:pt x="22140" y="31037"/>
                      </a:cubicBezTo>
                      <a:close/>
                      <a:moveTo>
                        <a:pt x="5196" y="1"/>
                      </a:moveTo>
                      <a:cubicBezTo>
                        <a:pt x="5063" y="1"/>
                        <a:pt x="4909" y="43"/>
                        <a:pt x="4792" y="113"/>
                      </a:cubicBezTo>
                      <a:lnTo>
                        <a:pt x="4792" y="128"/>
                      </a:lnTo>
                      <a:cubicBezTo>
                        <a:pt x="4452" y="320"/>
                        <a:pt x="4349" y="734"/>
                        <a:pt x="4556" y="1149"/>
                      </a:cubicBezTo>
                      <a:cubicBezTo>
                        <a:pt x="4718" y="1489"/>
                        <a:pt x="4955" y="1814"/>
                        <a:pt x="5206" y="2110"/>
                      </a:cubicBezTo>
                      <a:cubicBezTo>
                        <a:pt x="6286" y="3367"/>
                        <a:pt x="7203" y="4713"/>
                        <a:pt x="7839" y="6236"/>
                      </a:cubicBezTo>
                      <a:cubicBezTo>
                        <a:pt x="8194" y="7123"/>
                        <a:pt x="8475" y="8040"/>
                        <a:pt x="8578" y="8987"/>
                      </a:cubicBezTo>
                      <a:cubicBezTo>
                        <a:pt x="8593" y="9090"/>
                        <a:pt x="8593" y="9208"/>
                        <a:pt x="8593" y="9312"/>
                      </a:cubicBezTo>
                      <a:cubicBezTo>
                        <a:pt x="8578" y="9386"/>
                        <a:pt x="8578" y="9475"/>
                        <a:pt x="8578" y="9549"/>
                      </a:cubicBezTo>
                      <a:cubicBezTo>
                        <a:pt x="8519" y="9992"/>
                        <a:pt x="8445" y="10451"/>
                        <a:pt x="8401" y="10894"/>
                      </a:cubicBezTo>
                      <a:cubicBezTo>
                        <a:pt x="8342" y="11501"/>
                        <a:pt x="8105" y="11974"/>
                        <a:pt x="7735" y="12344"/>
                      </a:cubicBezTo>
                      <a:cubicBezTo>
                        <a:pt x="7499" y="12565"/>
                        <a:pt x="7218" y="12743"/>
                        <a:pt x="6892" y="12906"/>
                      </a:cubicBezTo>
                      <a:cubicBezTo>
                        <a:pt x="6552" y="13054"/>
                        <a:pt x="6227" y="13216"/>
                        <a:pt x="5916" y="13423"/>
                      </a:cubicBezTo>
                      <a:cubicBezTo>
                        <a:pt x="5088" y="14015"/>
                        <a:pt x="4260" y="14621"/>
                        <a:pt x="3447" y="15213"/>
                      </a:cubicBezTo>
                      <a:cubicBezTo>
                        <a:pt x="2574" y="15849"/>
                        <a:pt x="1923" y="16662"/>
                        <a:pt x="1347" y="17549"/>
                      </a:cubicBezTo>
                      <a:cubicBezTo>
                        <a:pt x="844" y="18318"/>
                        <a:pt x="607" y="19191"/>
                        <a:pt x="385" y="20078"/>
                      </a:cubicBezTo>
                      <a:cubicBezTo>
                        <a:pt x="45" y="21424"/>
                        <a:pt x="1" y="22770"/>
                        <a:pt x="415" y="24116"/>
                      </a:cubicBezTo>
                      <a:cubicBezTo>
                        <a:pt x="652" y="24914"/>
                        <a:pt x="859" y="25713"/>
                        <a:pt x="962" y="26556"/>
                      </a:cubicBezTo>
                      <a:cubicBezTo>
                        <a:pt x="962" y="26615"/>
                        <a:pt x="977" y="26674"/>
                        <a:pt x="977" y="26733"/>
                      </a:cubicBezTo>
                      <a:cubicBezTo>
                        <a:pt x="999" y="26999"/>
                        <a:pt x="1121" y="27132"/>
                        <a:pt x="1324" y="27132"/>
                      </a:cubicBezTo>
                      <a:cubicBezTo>
                        <a:pt x="1392" y="27132"/>
                        <a:pt x="1469" y="27118"/>
                        <a:pt x="1554" y="27088"/>
                      </a:cubicBezTo>
                      <a:cubicBezTo>
                        <a:pt x="2234" y="26866"/>
                        <a:pt x="2899" y="26585"/>
                        <a:pt x="3461" y="26097"/>
                      </a:cubicBezTo>
                      <a:cubicBezTo>
                        <a:pt x="4142" y="25506"/>
                        <a:pt x="4896" y="25032"/>
                        <a:pt x="5739" y="24678"/>
                      </a:cubicBezTo>
                      <a:cubicBezTo>
                        <a:pt x="6493" y="24352"/>
                        <a:pt x="7173" y="23908"/>
                        <a:pt x="7721" y="23287"/>
                      </a:cubicBezTo>
                      <a:cubicBezTo>
                        <a:pt x="8371" y="22548"/>
                        <a:pt x="8889" y="21720"/>
                        <a:pt x="9244" y="20803"/>
                      </a:cubicBezTo>
                      <a:cubicBezTo>
                        <a:pt x="9702" y="19679"/>
                        <a:pt x="9880" y="18511"/>
                        <a:pt x="9599" y="17298"/>
                      </a:cubicBezTo>
                      <a:cubicBezTo>
                        <a:pt x="9362" y="16292"/>
                        <a:pt x="9052" y="15316"/>
                        <a:pt x="8667" y="14370"/>
                      </a:cubicBezTo>
                      <a:cubicBezTo>
                        <a:pt x="8490" y="13926"/>
                        <a:pt x="8371" y="13453"/>
                        <a:pt x="8297" y="12980"/>
                      </a:cubicBezTo>
                      <a:cubicBezTo>
                        <a:pt x="8253" y="12743"/>
                        <a:pt x="8312" y="12477"/>
                        <a:pt x="8401" y="12255"/>
                      </a:cubicBezTo>
                      <a:cubicBezTo>
                        <a:pt x="8682" y="11649"/>
                        <a:pt x="8859" y="11013"/>
                        <a:pt x="8948" y="10362"/>
                      </a:cubicBezTo>
                      <a:cubicBezTo>
                        <a:pt x="8963" y="10140"/>
                        <a:pt x="8978" y="9904"/>
                        <a:pt x="8978" y="9682"/>
                      </a:cubicBezTo>
                      <a:cubicBezTo>
                        <a:pt x="8978" y="9623"/>
                        <a:pt x="8992" y="9578"/>
                        <a:pt x="9007" y="9460"/>
                      </a:cubicBezTo>
                      <a:cubicBezTo>
                        <a:pt x="9185" y="9963"/>
                        <a:pt x="9333" y="10421"/>
                        <a:pt x="9480" y="10865"/>
                      </a:cubicBezTo>
                      <a:cubicBezTo>
                        <a:pt x="9998" y="12373"/>
                        <a:pt x="10634" y="13823"/>
                        <a:pt x="11773" y="15006"/>
                      </a:cubicBezTo>
                      <a:cubicBezTo>
                        <a:pt x="11817" y="15050"/>
                        <a:pt x="11832" y="15124"/>
                        <a:pt x="11861" y="15183"/>
                      </a:cubicBezTo>
                      <a:cubicBezTo>
                        <a:pt x="11950" y="15553"/>
                        <a:pt x="12009" y="15952"/>
                        <a:pt x="12157" y="16322"/>
                      </a:cubicBezTo>
                      <a:cubicBezTo>
                        <a:pt x="12483" y="17150"/>
                        <a:pt x="12911" y="17889"/>
                        <a:pt x="13473" y="18511"/>
                      </a:cubicBezTo>
                      <a:cubicBezTo>
                        <a:pt x="14095" y="19220"/>
                        <a:pt x="14878" y="19782"/>
                        <a:pt x="15825" y="20197"/>
                      </a:cubicBezTo>
                      <a:cubicBezTo>
                        <a:pt x="15928" y="20241"/>
                        <a:pt x="16032" y="20270"/>
                        <a:pt x="16135" y="20315"/>
                      </a:cubicBezTo>
                      <a:cubicBezTo>
                        <a:pt x="16313" y="20374"/>
                        <a:pt x="16490" y="20448"/>
                        <a:pt x="16683" y="20507"/>
                      </a:cubicBezTo>
                      <a:cubicBezTo>
                        <a:pt x="16697" y="20847"/>
                        <a:pt x="16697" y="21217"/>
                        <a:pt x="16697" y="21601"/>
                      </a:cubicBezTo>
                      <a:cubicBezTo>
                        <a:pt x="16697" y="21808"/>
                        <a:pt x="16727" y="22016"/>
                        <a:pt x="16683" y="22208"/>
                      </a:cubicBezTo>
                      <a:cubicBezTo>
                        <a:pt x="16564" y="22711"/>
                        <a:pt x="16195" y="23006"/>
                        <a:pt x="15766" y="23243"/>
                      </a:cubicBezTo>
                      <a:cubicBezTo>
                        <a:pt x="14627" y="23879"/>
                        <a:pt x="13488" y="24500"/>
                        <a:pt x="12364" y="25136"/>
                      </a:cubicBezTo>
                      <a:cubicBezTo>
                        <a:pt x="10826" y="26008"/>
                        <a:pt x="9451" y="27058"/>
                        <a:pt x="8504" y="28567"/>
                      </a:cubicBezTo>
                      <a:cubicBezTo>
                        <a:pt x="8120" y="29188"/>
                        <a:pt x="7765" y="29809"/>
                        <a:pt x="7410" y="30445"/>
                      </a:cubicBezTo>
                      <a:cubicBezTo>
                        <a:pt x="6922" y="31332"/>
                        <a:pt x="6478" y="32249"/>
                        <a:pt x="5709" y="32944"/>
                      </a:cubicBezTo>
                      <a:cubicBezTo>
                        <a:pt x="5621" y="33033"/>
                        <a:pt x="5547" y="33151"/>
                        <a:pt x="5473" y="33270"/>
                      </a:cubicBezTo>
                      <a:cubicBezTo>
                        <a:pt x="5473" y="33270"/>
                        <a:pt x="5458" y="33285"/>
                        <a:pt x="5458" y="33299"/>
                      </a:cubicBezTo>
                      <a:cubicBezTo>
                        <a:pt x="5399" y="33432"/>
                        <a:pt x="5443" y="33566"/>
                        <a:pt x="5561" y="33654"/>
                      </a:cubicBezTo>
                      <a:cubicBezTo>
                        <a:pt x="5635" y="33713"/>
                        <a:pt x="5739" y="33758"/>
                        <a:pt x="5828" y="33787"/>
                      </a:cubicBezTo>
                      <a:cubicBezTo>
                        <a:pt x="6242" y="33935"/>
                        <a:pt x="6671" y="34068"/>
                        <a:pt x="7070" y="34231"/>
                      </a:cubicBezTo>
                      <a:cubicBezTo>
                        <a:pt x="7746" y="34510"/>
                        <a:pt x="8438" y="34672"/>
                        <a:pt x="9152" y="34672"/>
                      </a:cubicBezTo>
                      <a:cubicBezTo>
                        <a:pt x="9421" y="34672"/>
                        <a:pt x="9693" y="34649"/>
                        <a:pt x="9968" y="34601"/>
                      </a:cubicBezTo>
                      <a:cubicBezTo>
                        <a:pt x="11048" y="34409"/>
                        <a:pt x="12098" y="34113"/>
                        <a:pt x="12926" y="33373"/>
                      </a:cubicBezTo>
                      <a:cubicBezTo>
                        <a:pt x="13459" y="32900"/>
                        <a:pt x="14035" y="32545"/>
                        <a:pt x="14716" y="32382"/>
                      </a:cubicBezTo>
                      <a:cubicBezTo>
                        <a:pt x="15085" y="32279"/>
                        <a:pt x="15396" y="32057"/>
                        <a:pt x="15633" y="31761"/>
                      </a:cubicBezTo>
                      <a:cubicBezTo>
                        <a:pt x="15810" y="31539"/>
                        <a:pt x="15973" y="31318"/>
                        <a:pt x="16135" y="31081"/>
                      </a:cubicBezTo>
                      <a:cubicBezTo>
                        <a:pt x="16180" y="31022"/>
                        <a:pt x="16209" y="30978"/>
                        <a:pt x="16254" y="30918"/>
                      </a:cubicBezTo>
                      <a:cubicBezTo>
                        <a:pt x="16283" y="30948"/>
                        <a:pt x="16313" y="30992"/>
                        <a:pt x="16328" y="31022"/>
                      </a:cubicBezTo>
                      <a:cubicBezTo>
                        <a:pt x="16668" y="31673"/>
                        <a:pt x="17082" y="32249"/>
                        <a:pt x="17570" y="32797"/>
                      </a:cubicBezTo>
                      <a:cubicBezTo>
                        <a:pt x="17600" y="32826"/>
                        <a:pt x="17629" y="32856"/>
                        <a:pt x="17659" y="32900"/>
                      </a:cubicBezTo>
                      <a:cubicBezTo>
                        <a:pt x="18531" y="33832"/>
                        <a:pt x="19537" y="34571"/>
                        <a:pt x="20823" y="34808"/>
                      </a:cubicBezTo>
                      <a:cubicBezTo>
                        <a:pt x="22036" y="35044"/>
                        <a:pt x="23249" y="35266"/>
                        <a:pt x="24476" y="35473"/>
                      </a:cubicBezTo>
                      <a:cubicBezTo>
                        <a:pt x="24876" y="35547"/>
                        <a:pt x="25260" y="35621"/>
                        <a:pt x="25630" y="35828"/>
                      </a:cubicBezTo>
                      <a:cubicBezTo>
                        <a:pt x="25726" y="35881"/>
                        <a:pt x="25812" y="35906"/>
                        <a:pt x="25885" y="35906"/>
                      </a:cubicBezTo>
                      <a:cubicBezTo>
                        <a:pt x="26057" y="35906"/>
                        <a:pt x="26154" y="35763"/>
                        <a:pt x="26133" y="35503"/>
                      </a:cubicBezTo>
                      <a:cubicBezTo>
                        <a:pt x="26059" y="34335"/>
                        <a:pt x="25866" y="33181"/>
                        <a:pt x="25334" y="32131"/>
                      </a:cubicBezTo>
                      <a:cubicBezTo>
                        <a:pt x="25083" y="31643"/>
                        <a:pt x="24802" y="31155"/>
                        <a:pt x="24535" y="30667"/>
                      </a:cubicBezTo>
                      <a:cubicBezTo>
                        <a:pt x="24580" y="30667"/>
                        <a:pt x="24624" y="30682"/>
                        <a:pt x="24669" y="30697"/>
                      </a:cubicBezTo>
                      <a:cubicBezTo>
                        <a:pt x="25201" y="30851"/>
                        <a:pt x="25734" y="30946"/>
                        <a:pt x="26273" y="30946"/>
                      </a:cubicBezTo>
                      <a:cubicBezTo>
                        <a:pt x="26661" y="30946"/>
                        <a:pt x="27052" y="30897"/>
                        <a:pt x="27449" y="30785"/>
                      </a:cubicBezTo>
                      <a:cubicBezTo>
                        <a:pt x="27774" y="30697"/>
                        <a:pt x="28144" y="30726"/>
                        <a:pt x="28499" y="30711"/>
                      </a:cubicBezTo>
                      <a:cubicBezTo>
                        <a:pt x="28602" y="30711"/>
                        <a:pt x="28691" y="30756"/>
                        <a:pt x="28795" y="30770"/>
                      </a:cubicBezTo>
                      <a:cubicBezTo>
                        <a:pt x="28807" y="30771"/>
                        <a:pt x="28819" y="30772"/>
                        <a:pt x="28831" y="30772"/>
                      </a:cubicBezTo>
                      <a:cubicBezTo>
                        <a:pt x="29026" y="30772"/>
                        <a:pt x="29101" y="30655"/>
                        <a:pt x="29031" y="30460"/>
                      </a:cubicBezTo>
                      <a:cubicBezTo>
                        <a:pt x="29002" y="30371"/>
                        <a:pt x="28943" y="30282"/>
                        <a:pt x="28898" y="30194"/>
                      </a:cubicBezTo>
                      <a:cubicBezTo>
                        <a:pt x="28469" y="29410"/>
                        <a:pt x="28055" y="28626"/>
                        <a:pt x="27863" y="27739"/>
                      </a:cubicBezTo>
                      <a:cubicBezTo>
                        <a:pt x="27552" y="26260"/>
                        <a:pt x="26828" y="25047"/>
                        <a:pt x="25719" y="24042"/>
                      </a:cubicBezTo>
                      <a:cubicBezTo>
                        <a:pt x="25630" y="23968"/>
                        <a:pt x="25541" y="23894"/>
                        <a:pt x="25452" y="23820"/>
                      </a:cubicBezTo>
                      <a:cubicBezTo>
                        <a:pt x="24831" y="23302"/>
                        <a:pt x="24166" y="22962"/>
                        <a:pt x="23352" y="22962"/>
                      </a:cubicBezTo>
                      <a:cubicBezTo>
                        <a:pt x="23338" y="22963"/>
                        <a:pt x="23323" y="22963"/>
                        <a:pt x="23309" y="22963"/>
                      </a:cubicBezTo>
                      <a:cubicBezTo>
                        <a:pt x="23103" y="22963"/>
                        <a:pt x="22910" y="22870"/>
                        <a:pt x="22716" y="22829"/>
                      </a:cubicBezTo>
                      <a:cubicBezTo>
                        <a:pt x="22465" y="22755"/>
                        <a:pt x="22228" y="22637"/>
                        <a:pt x="21977" y="22637"/>
                      </a:cubicBezTo>
                      <a:cubicBezTo>
                        <a:pt x="21844" y="22634"/>
                        <a:pt x="21711" y="22633"/>
                        <a:pt x="21577" y="22633"/>
                      </a:cubicBezTo>
                      <a:cubicBezTo>
                        <a:pt x="20981" y="22633"/>
                        <a:pt x="20380" y="22657"/>
                        <a:pt x="19788" y="22681"/>
                      </a:cubicBezTo>
                      <a:cubicBezTo>
                        <a:pt x="19755" y="22682"/>
                        <a:pt x="19722" y="22683"/>
                        <a:pt x="19690" y="22683"/>
                      </a:cubicBezTo>
                      <a:cubicBezTo>
                        <a:pt x="19371" y="22683"/>
                        <a:pt x="19070" y="22613"/>
                        <a:pt x="18842" y="22385"/>
                      </a:cubicBezTo>
                      <a:cubicBezTo>
                        <a:pt x="18709" y="22267"/>
                        <a:pt x="18605" y="22134"/>
                        <a:pt x="18502" y="21986"/>
                      </a:cubicBezTo>
                      <a:cubicBezTo>
                        <a:pt x="18250" y="21631"/>
                        <a:pt x="18073" y="21202"/>
                        <a:pt x="17895" y="20788"/>
                      </a:cubicBezTo>
                      <a:lnTo>
                        <a:pt x="17999" y="20788"/>
                      </a:lnTo>
                      <a:cubicBezTo>
                        <a:pt x="18381" y="20834"/>
                        <a:pt x="18763" y="20856"/>
                        <a:pt x="19144" y="20856"/>
                      </a:cubicBezTo>
                      <a:cubicBezTo>
                        <a:pt x="19737" y="20856"/>
                        <a:pt x="20327" y="20804"/>
                        <a:pt x="20912" y="20714"/>
                      </a:cubicBezTo>
                      <a:cubicBezTo>
                        <a:pt x="21716" y="20605"/>
                        <a:pt x="22516" y="20501"/>
                        <a:pt x="23316" y="20501"/>
                      </a:cubicBezTo>
                      <a:cubicBezTo>
                        <a:pt x="23928" y="20501"/>
                        <a:pt x="24541" y="20562"/>
                        <a:pt x="25157" y="20729"/>
                      </a:cubicBezTo>
                      <a:cubicBezTo>
                        <a:pt x="25200" y="20740"/>
                        <a:pt x="25241" y="20746"/>
                        <a:pt x="25279" y="20746"/>
                      </a:cubicBezTo>
                      <a:cubicBezTo>
                        <a:pt x="25491" y="20746"/>
                        <a:pt x="25621" y="20580"/>
                        <a:pt x="25571" y="20330"/>
                      </a:cubicBezTo>
                      <a:cubicBezTo>
                        <a:pt x="25423" y="19546"/>
                        <a:pt x="25216" y="18792"/>
                        <a:pt x="24728" y="18126"/>
                      </a:cubicBezTo>
                      <a:cubicBezTo>
                        <a:pt x="24417" y="17682"/>
                        <a:pt x="24092" y="17209"/>
                        <a:pt x="23826" y="16736"/>
                      </a:cubicBezTo>
                      <a:cubicBezTo>
                        <a:pt x="23500" y="16144"/>
                        <a:pt x="23145" y="15582"/>
                        <a:pt x="22702" y="15080"/>
                      </a:cubicBezTo>
                      <a:cubicBezTo>
                        <a:pt x="22302" y="14606"/>
                        <a:pt x="21873" y="14148"/>
                        <a:pt x="21430" y="13719"/>
                      </a:cubicBezTo>
                      <a:cubicBezTo>
                        <a:pt x="20779" y="13098"/>
                        <a:pt x="20084" y="12565"/>
                        <a:pt x="19271" y="12151"/>
                      </a:cubicBezTo>
                      <a:cubicBezTo>
                        <a:pt x="18400" y="11732"/>
                        <a:pt x="17523" y="11468"/>
                        <a:pt x="16605" y="11468"/>
                      </a:cubicBezTo>
                      <a:cubicBezTo>
                        <a:pt x="16196" y="11468"/>
                        <a:pt x="15779" y="11520"/>
                        <a:pt x="15352" y="11634"/>
                      </a:cubicBezTo>
                      <a:cubicBezTo>
                        <a:pt x="14716" y="11796"/>
                        <a:pt x="14035" y="11826"/>
                        <a:pt x="13370" y="11900"/>
                      </a:cubicBezTo>
                      <a:cubicBezTo>
                        <a:pt x="13317" y="11907"/>
                        <a:pt x="13265" y="11910"/>
                        <a:pt x="13213" y="11910"/>
                      </a:cubicBezTo>
                      <a:cubicBezTo>
                        <a:pt x="12930" y="11910"/>
                        <a:pt x="12661" y="11811"/>
                        <a:pt x="12423" y="11649"/>
                      </a:cubicBezTo>
                      <a:cubicBezTo>
                        <a:pt x="12009" y="11368"/>
                        <a:pt x="11625" y="11042"/>
                        <a:pt x="11314" y="10658"/>
                      </a:cubicBezTo>
                      <a:cubicBezTo>
                        <a:pt x="11166" y="10495"/>
                        <a:pt x="11033" y="10332"/>
                        <a:pt x="10915" y="10140"/>
                      </a:cubicBezTo>
                      <a:cubicBezTo>
                        <a:pt x="10397" y="9327"/>
                        <a:pt x="9880" y="8499"/>
                        <a:pt x="9702" y="7523"/>
                      </a:cubicBezTo>
                      <a:cubicBezTo>
                        <a:pt x="9687" y="7463"/>
                        <a:pt x="9658" y="7389"/>
                        <a:pt x="9643" y="7330"/>
                      </a:cubicBezTo>
                      <a:cubicBezTo>
                        <a:pt x="9007" y="4698"/>
                        <a:pt x="7632" y="2450"/>
                        <a:pt x="5946" y="365"/>
                      </a:cubicBezTo>
                      <a:cubicBezTo>
                        <a:pt x="5857" y="246"/>
                        <a:pt x="5754" y="172"/>
                        <a:pt x="5635" y="113"/>
                      </a:cubicBezTo>
                      <a:cubicBezTo>
                        <a:pt x="5532" y="54"/>
                        <a:pt x="5414" y="25"/>
                        <a:pt x="5295" y="10"/>
                      </a:cubicBezTo>
                      <a:cubicBezTo>
                        <a:pt x="5264" y="4"/>
                        <a:pt x="5231" y="1"/>
                        <a:pt x="5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38"/>
                <p:cNvSpPr/>
                <p:nvPr/>
              </p:nvSpPr>
              <p:spPr>
                <a:xfrm>
                  <a:off x="1848625" y="1257000"/>
                  <a:ext cx="551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574" extrusionOk="0">
                      <a:moveTo>
                        <a:pt x="1961" y="0"/>
                      </a:moveTo>
                      <a:cubicBezTo>
                        <a:pt x="1874" y="0"/>
                        <a:pt x="1788" y="14"/>
                        <a:pt x="1701" y="36"/>
                      </a:cubicBezTo>
                      <a:cubicBezTo>
                        <a:pt x="976" y="228"/>
                        <a:pt x="459" y="716"/>
                        <a:pt x="0" y="1352"/>
                      </a:cubicBezTo>
                      <a:lnTo>
                        <a:pt x="15" y="1574"/>
                      </a:lnTo>
                      <a:cubicBezTo>
                        <a:pt x="89" y="1530"/>
                        <a:pt x="163" y="1485"/>
                        <a:pt x="237" y="1441"/>
                      </a:cubicBezTo>
                      <a:cubicBezTo>
                        <a:pt x="252" y="1426"/>
                        <a:pt x="252" y="1396"/>
                        <a:pt x="281" y="1367"/>
                      </a:cubicBezTo>
                      <a:cubicBezTo>
                        <a:pt x="473" y="1160"/>
                        <a:pt x="651" y="923"/>
                        <a:pt x="858" y="746"/>
                      </a:cubicBezTo>
                      <a:cubicBezTo>
                        <a:pt x="1198" y="435"/>
                        <a:pt x="1597" y="243"/>
                        <a:pt x="2071" y="213"/>
                      </a:cubicBezTo>
                      <a:cubicBezTo>
                        <a:pt x="2115" y="199"/>
                        <a:pt x="2159" y="139"/>
                        <a:pt x="2204" y="110"/>
                      </a:cubicBezTo>
                      <a:cubicBezTo>
                        <a:pt x="2159" y="65"/>
                        <a:pt x="2115" y="6"/>
                        <a:pt x="2056" y="6"/>
                      </a:cubicBezTo>
                      <a:cubicBezTo>
                        <a:pt x="2024" y="2"/>
                        <a:pt x="1992" y="0"/>
                        <a:pt x="19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38"/>
                <p:cNvSpPr/>
                <p:nvPr/>
              </p:nvSpPr>
              <p:spPr>
                <a:xfrm>
                  <a:off x="2020550" y="1175850"/>
                  <a:ext cx="27750" cy="4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1951" extrusionOk="0">
                      <a:moveTo>
                        <a:pt x="61" y="0"/>
                      </a:moveTo>
                      <a:cubicBezTo>
                        <a:pt x="46" y="0"/>
                        <a:pt x="35" y="4"/>
                        <a:pt x="30" y="14"/>
                      </a:cubicBezTo>
                      <a:cubicBezTo>
                        <a:pt x="0" y="43"/>
                        <a:pt x="15" y="102"/>
                        <a:pt x="15" y="161"/>
                      </a:cubicBezTo>
                      <a:cubicBezTo>
                        <a:pt x="15" y="191"/>
                        <a:pt x="59" y="206"/>
                        <a:pt x="74" y="235"/>
                      </a:cubicBezTo>
                      <a:cubicBezTo>
                        <a:pt x="355" y="738"/>
                        <a:pt x="636" y="1256"/>
                        <a:pt x="917" y="1759"/>
                      </a:cubicBezTo>
                      <a:cubicBezTo>
                        <a:pt x="946" y="1833"/>
                        <a:pt x="1020" y="1892"/>
                        <a:pt x="1065" y="1951"/>
                      </a:cubicBezTo>
                      <a:cubicBezTo>
                        <a:pt x="1080" y="1862"/>
                        <a:pt x="1094" y="1759"/>
                        <a:pt x="1109" y="1670"/>
                      </a:cubicBezTo>
                      <a:cubicBezTo>
                        <a:pt x="1109" y="1655"/>
                        <a:pt x="1094" y="1640"/>
                        <a:pt x="1094" y="1626"/>
                      </a:cubicBezTo>
                      <a:cubicBezTo>
                        <a:pt x="828" y="1152"/>
                        <a:pt x="577" y="679"/>
                        <a:pt x="325" y="206"/>
                      </a:cubicBezTo>
                      <a:cubicBezTo>
                        <a:pt x="281" y="147"/>
                        <a:pt x="222" y="87"/>
                        <a:pt x="163" y="14"/>
                      </a:cubicBezTo>
                      <a:cubicBezTo>
                        <a:pt x="133" y="14"/>
                        <a:pt x="90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38"/>
                <p:cNvSpPr/>
                <p:nvPr/>
              </p:nvSpPr>
              <p:spPr>
                <a:xfrm>
                  <a:off x="1897425" y="1140600"/>
                  <a:ext cx="45500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0" h="921" extrusionOk="0">
                      <a:moveTo>
                        <a:pt x="1700" y="1"/>
                      </a:moveTo>
                      <a:cubicBezTo>
                        <a:pt x="1695" y="1"/>
                        <a:pt x="1690" y="2"/>
                        <a:pt x="1686" y="4"/>
                      </a:cubicBezTo>
                      <a:cubicBezTo>
                        <a:pt x="1198" y="196"/>
                        <a:pt x="725" y="374"/>
                        <a:pt x="237" y="581"/>
                      </a:cubicBezTo>
                      <a:cubicBezTo>
                        <a:pt x="133" y="625"/>
                        <a:pt x="74" y="758"/>
                        <a:pt x="0" y="862"/>
                      </a:cubicBezTo>
                      <a:lnTo>
                        <a:pt x="45" y="921"/>
                      </a:lnTo>
                      <a:cubicBezTo>
                        <a:pt x="104" y="891"/>
                        <a:pt x="163" y="876"/>
                        <a:pt x="207" y="847"/>
                      </a:cubicBezTo>
                      <a:cubicBezTo>
                        <a:pt x="621" y="669"/>
                        <a:pt x="1036" y="492"/>
                        <a:pt x="1450" y="314"/>
                      </a:cubicBezTo>
                      <a:cubicBezTo>
                        <a:pt x="1553" y="270"/>
                        <a:pt x="1657" y="240"/>
                        <a:pt x="1745" y="181"/>
                      </a:cubicBezTo>
                      <a:cubicBezTo>
                        <a:pt x="1790" y="166"/>
                        <a:pt x="1805" y="93"/>
                        <a:pt x="1819" y="48"/>
                      </a:cubicBezTo>
                      <a:cubicBezTo>
                        <a:pt x="1781" y="35"/>
                        <a:pt x="1732" y="1"/>
                        <a:pt x="1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38"/>
                <p:cNvSpPr/>
                <p:nvPr/>
              </p:nvSpPr>
              <p:spPr>
                <a:xfrm>
                  <a:off x="1848975" y="1278700"/>
                  <a:ext cx="36650" cy="3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6" h="1401" extrusionOk="0">
                      <a:moveTo>
                        <a:pt x="1305" y="1"/>
                      </a:moveTo>
                      <a:cubicBezTo>
                        <a:pt x="1289" y="1"/>
                        <a:pt x="1273" y="3"/>
                        <a:pt x="1258" y="11"/>
                      </a:cubicBezTo>
                      <a:lnTo>
                        <a:pt x="1273" y="11"/>
                      </a:lnTo>
                      <a:cubicBezTo>
                        <a:pt x="755" y="277"/>
                        <a:pt x="326" y="617"/>
                        <a:pt x="45" y="1120"/>
                      </a:cubicBezTo>
                      <a:cubicBezTo>
                        <a:pt x="1" y="1194"/>
                        <a:pt x="16" y="1283"/>
                        <a:pt x="1" y="1371"/>
                      </a:cubicBezTo>
                      <a:cubicBezTo>
                        <a:pt x="16" y="1386"/>
                        <a:pt x="45" y="1386"/>
                        <a:pt x="60" y="1401"/>
                      </a:cubicBezTo>
                      <a:cubicBezTo>
                        <a:pt x="119" y="1342"/>
                        <a:pt x="164" y="1283"/>
                        <a:pt x="223" y="1223"/>
                      </a:cubicBezTo>
                      <a:cubicBezTo>
                        <a:pt x="459" y="972"/>
                        <a:pt x="681" y="721"/>
                        <a:pt x="918" y="484"/>
                      </a:cubicBezTo>
                      <a:cubicBezTo>
                        <a:pt x="1051" y="366"/>
                        <a:pt x="1228" y="307"/>
                        <a:pt x="1376" y="203"/>
                      </a:cubicBezTo>
                      <a:cubicBezTo>
                        <a:pt x="1421" y="159"/>
                        <a:pt x="1436" y="85"/>
                        <a:pt x="1465" y="26"/>
                      </a:cubicBezTo>
                      <a:cubicBezTo>
                        <a:pt x="1410" y="26"/>
                        <a:pt x="1354" y="1"/>
                        <a:pt x="1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38"/>
                <p:cNvSpPr/>
                <p:nvPr/>
              </p:nvSpPr>
              <p:spPr>
                <a:xfrm>
                  <a:off x="1963600" y="1154725"/>
                  <a:ext cx="21850" cy="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992" extrusionOk="0">
                      <a:moveTo>
                        <a:pt x="873" y="1"/>
                      </a:moveTo>
                      <a:lnTo>
                        <a:pt x="873" y="1"/>
                      </a:lnTo>
                      <a:cubicBezTo>
                        <a:pt x="858" y="4"/>
                        <a:pt x="841" y="5"/>
                        <a:pt x="822" y="5"/>
                      </a:cubicBezTo>
                      <a:cubicBezTo>
                        <a:pt x="803" y="5"/>
                        <a:pt x="783" y="4"/>
                        <a:pt x="764" y="4"/>
                      </a:cubicBezTo>
                      <a:cubicBezTo>
                        <a:pt x="725" y="4"/>
                        <a:pt x="688" y="8"/>
                        <a:pt x="666" y="30"/>
                      </a:cubicBezTo>
                      <a:cubicBezTo>
                        <a:pt x="444" y="267"/>
                        <a:pt x="252" y="518"/>
                        <a:pt x="45" y="770"/>
                      </a:cubicBezTo>
                      <a:cubicBezTo>
                        <a:pt x="15" y="814"/>
                        <a:pt x="1" y="873"/>
                        <a:pt x="1" y="932"/>
                      </a:cubicBezTo>
                      <a:lnTo>
                        <a:pt x="60" y="992"/>
                      </a:lnTo>
                      <a:cubicBezTo>
                        <a:pt x="134" y="932"/>
                        <a:pt x="222" y="873"/>
                        <a:pt x="296" y="814"/>
                      </a:cubicBezTo>
                      <a:cubicBezTo>
                        <a:pt x="474" y="607"/>
                        <a:pt x="651" y="400"/>
                        <a:pt x="829" y="193"/>
                      </a:cubicBezTo>
                      <a:cubicBezTo>
                        <a:pt x="858" y="149"/>
                        <a:pt x="858" y="60"/>
                        <a:pt x="8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38"/>
                <p:cNvSpPr/>
                <p:nvPr/>
              </p:nvSpPr>
              <p:spPr>
                <a:xfrm>
                  <a:off x="1943625" y="1156950"/>
                  <a:ext cx="22600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918" extrusionOk="0">
                      <a:moveTo>
                        <a:pt x="903" y="1"/>
                      </a:moveTo>
                      <a:lnTo>
                        <a:pt x="903" y="1"/>
                      </a:lnTo>
                      <a:cubicBezTo>
                        <a:pt x="829" y="15"/>
                        <a:pt x="740" y="15"/>
                        <a:pt x="696" y="45"/>
                      </a:cubicBezTo>
                      <a:cubicBezTo>
                        <a:pt x="474" y="267"/>
                        <a:pt x="267" y="489"/>
                        <a:pt x="60" y="710"/>
                      </a:cubicBezTo>
                      <a:cubicBezTo>
                        <a:pt x="31" y="755"/>
                        <a:pt x="16" y="814"/>
                        <a:pt x="1" y="873"/>
                      </a:cubicBezTo>
                      <a:cubicBezTo>
                        <a:pt x="16" y="888"/>
                        <a:pt x="31" y="903"/>
                        <a:pt x="45" y="917"/>
                      </a:cubicBezTo>
                      <a:cubicBezTo>
                        <a:pt x="134" y="873"/>
                        <a:pt x="223" y="829"/>
                        <a:pt x="282" y="770"/>
                      </a:cubicBezTo>
                      <a:cubicBezTo>
                        <a:pt x="474" y="592"/>
                        <a:pt x="666" y="400"/>
                        <a:pt x="844" y="208"/>
                      </a:cubicBezTo>
                      <a:cubicBezTo>
                        <a:pt x="888" y="163"/>
                        <a:pt x="888" y="74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38"/>
                <p:cNvSpPr/>
                <p:nvPr/>
              </p:nvSpPr>
              <p:spPr>
                <a:xfrm>
                  <a:off x="1905925" y="1164350"/>
                  <a:ext cx="18500" cy="2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829" extrusionOk="0">
                      <a:moveTo>
                        <a:pt x="740" y="0"/>
                      </a:moveTo>
                      <a:cubicBezTo>
                        <a:pt x="666" y="15"/>
                        <a:pt x="577" y="0"/>
                        <a:pt x="533" y="45"/>
                      </a:cubicBezTo>
                      <a:cubicBezTo>
                        <a:pt x="355" y="222"/>
                        <a:pt x="193" y="414"/>
                        <a:pt x="15" y="621"/>
                      </a:cubicBezTo>
                      <a:cubicBezTo>
                        <a:pt x="15" y="681"/>
                        <a:pt x="15" y="755"/>
                        <a:pt x="0" y="828"/>
                      </a:cubicBezTo>
                      <a:cubicBezTo>
                        <a:pt x="74" y="799"/>
                        <a:pt x="163" y="799"/>
                        <a:pt x="208" y="755"/>
                      </a:cubicBezTo>
                      <a:cubicBezTo>
                        <a:pt x="370" y="577"/>
                        <a:pt x="548" y="385"/>
                        <a:pt x="696" y="193"/>
                      </a:cubicBezTo>
                      <a:cubicBezTo>
                        <a:pt x="740" y="148"/>
                        <a:pt x="725" y="74"/>
                        <a:pt x="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38"/>
                <p:cNvSpPr/>
                <p:nvPr/>
              </p:nvSpPr>
              <p:spPr>
                <a:xfrm>
                  <a:off x="1926625" y="1159175"/>
                  <a:ext cx="18525" cy="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844" extrusionOk="0">
                      <a:moveTo>
                        <a:pt x="725" y="0"/>
                      </a:moveTo>
                      <a:cubicBezTo>
                        <a:pt x="666" y="15"/>
                        <a:pt x="592" y="0"/>
                        <a:pt x="563" y="30"/>
                      </a:cubicBezTo>
                      <a:cubicBezTo>
                        <a:pt x="370" y="222"/>
                        <a:pt x="193" y="429"/>
                        <a:pt x="1" y="666"/>
                      </a:cubicBezTo>
                      <a:cubicBezTo>
                        <a:pt x="1" y="710"/>
                        <a:pt x="1" y="769"/>
                        <a:pt x="1" y="843"/>
                      </a:cubicBezTo>
                      <a:cubicBezTo>
                        <a:pt x="60" y="828"/>
                        <a:pt x="134" y="843"/>
                        <a:pt x="163" y="814"/>
                      </a:cubicBezTo>
                      <a:cubicBezTo>
                        <a:pt x="356" y="607"/>
                        <a:pt x="533" y="385"/>
                        <a:pt x="711" y="163"/>
                      </a:cubicBezTo>
                      <a:cubicBezTo>
                        <a:pt x="740" y="133"/>
                        <a:pt x="725" y="59"/>
                        <a:pt x="7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38"/>
                <p:cNvSpPr/>
                <p:nvPr/>
              </p:nvSpPr>
              <p:spPr>
                <a:xfrm>
                  <a:off x="2016475" y="1192450"/>
                  <a:ext cx="15175" cy="2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962" extrusionOk="0">
                      <a:moveTo>
                        <a:pt x="15" y="0"/>
                      </a:moveTo>
                      <a:cubicBezTo>
                        <a:pt x="15" y="59"/>
                        <a:pt x="0" y="104"/>
                        <a:pt x="15" y="133"/>
                      </a:cubicBezTo>
                      <a:cubicBezTo>
                        <a:pt x="148" y="400"/>
                        <a:pt x="296" y="651"/>
                        <a:pt x="444" y="917"/>
                      </a:cubicBezTo>
                      <a:cubicBezTo>
                        <a:pt x="459" y="947"/>
                        <a:pt x="518" y="947"/>
                        <a:pt x="548" y="962"/>
                      </a:cubicBezTo>
                      <a:cubicBezTo>
                        <a:pt x="562" y="932"/>
                        <a:pt x="607" y="873"/>
                        <a:pt x="592" y="843"/>
                      </a:cubicBezTo>
                      <a:cubicBezTo>
                        <a:pt x="459" y="577"/>
                        <a:pt x="326" y="311"/>
                        <a:pt x="178" y="45"/>
                      </a:cubicBezTo>
                      <a:cubicBezTo>
                        <a:pt x="163" y="15"/>
                        <a:pt x="74" y="15"/>
                        <a:pt x="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38"/>
                <p:cNvSpPr/>
                <p:nvPr/>
              </p:nvSpPr>
              <p:spPr>
                <a:xfrm>
                  <a:off x="1855275" y="1303425"/>
                  <a:ext cx="17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623" extrusionOk="0">
                      <a:moveTo>
                        <a:pt x="607" y="0"/>
                      </a:moveTo>
                      <a:cubicBezTo>
                        <a:pt x="591" y="0"/>
                        <a:pt x="576" y="3"/>
                        <a:pt x="562" y="13"/>
                      </a:cubicBezTo>
                      <a:cubicBezTo>
                        <a:pt x="370" y="131"/>
                        <a:pt x="193" y="279"/>
                        <a:pt x="15" y="412"/>
                      </a:cubicBezTo>
                      <a:cubicBezTo>
                        <a:pt x="0" y="501"/>
                        <a:pt x="0" y="560"/>
                        <a:pt x="0" y="619"/>
                      </a:cubicBezTo>
                      <a:cubicBezTo>
                        <a:pt x="23" y="619"/>
                        <a:pt x="48" y="623"/>
                        <a:pt x="72" y="623"/>
                      </a:cubicBezTo>
                      <a:cubicBezTo>
                        <a:pt x="97" y="623"/>
                        <a:pt x="119" y="619"/>
                        <a:pt x="133" y="604"/>
                      </a:cubicBezTo>
                      <a:cubicBezTo>
                        <a:pt x="311" y="471"/>
                        <a:pt x="503" y="338"/>
                        <a:pt x="681" y="175"/>
                      </a:cubicBezTo>
                      <a:cubicBezTo>
                        <a:pt x="710" y="146"/>
                        <a:pt x="695" y="72"/>
                        <a:pt x="710" y="27"/>
                      </a:cubicBezTo>
                      <a:cubicBezTo>
                        <a:pt x="680" y="17"/>
                        <a:pt x="642" y="0"/>
                        <a:pt x="6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38"/>
                <p:cNvSpPr/>
                <p:nvPr/>
              </p:nvSpPr>
              <p:spPr>
                <a:xfrm>
                  <a:off x="2050125" y="1231275"/>
                  <a:ext cx="7775" cy="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966" extrusionOk="0">
                      <a:moveTo>
                        <a:pt x="59" y="0"/>
                      </a:moveTo>
                      <a:lnTo>
                        <a:pt x="0" y="15"/>
                      </a:lnTo>
                      <a:cubicBezTo>
                        <a:pt x="30" y="296"/>
                        <a:pt x="44" y="577"/>
                        <a:pt x="74" y="843"/>
                      </a:cubicBezTo>
                      <a:cubicBezTo>
                        <a:pt x="74" y="873"/>
                        <a:pt x="89" y="902"/>
                        <a:pt x="89" y="917"/>
                      </a:cubicBezTo>
                      <a:cubicBezTo>
                        <a:pt x="89" y="941"/>
                        <a:pt x="128" y="965"/>
                        <a:pt x="159" y="965"/>
                      </a:cubicBezTo>
                      <a:cubicBezTo>
                        <a:pt x="166" y="965"/>
                        <a:pt x="172" y="964"/>
                        <a:pt x="178" y="961"/>
                      </a:cubicBezTo>
                      <a:cubicBezTo>
                        <a:pt x="207" y="961"/>
                        <a:pt x="252" y="932"/>
                        <a:pt x="266" y="902"/>
                      </a:cubicBezTo>
                      <a:cubicBezTo>
                        <a:pt x="311" y="799"/>
                        <a:pt x="296" y="592"/>
                        <a:pt x="252" y="399"/>
                      </a:cubicBezTo>
                      <a:cubicBezTo>
                        <a:pt x="207" y="237"/>
                        <a:pt x="148" y="74"/>
                        <a:pt x="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38"/>
                <p:cNvSpPr/>
                <p:nvPr/>
              </p:nvSpPr>
              <p:spPr>
                <a:xfrm>
                  <a:off x="2008325" y="1202800"/>
                  <a:ext cx="11500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774" extrusionOk="0">
                      <a:moveTo>
                        <a:pt x="31" y="0"/>
                      </a:moveTo>
                      <a:cubicBezTo>
                        <a:pt x="16" y="74"/>
                        <a:pt x="1" y="104"/>
                        <a:pt x="16" y="119"/>
                      </a:cubicBezTo>
                      <a:cubicBezTo>
                        <a:pt x="90" y="326"/>
                        <a:pt x="164" y="518"/>
                        <a:pt x="267" y="725"/>
                      </a:cubicBezTo>
                      <a:cubicBezTo>
                        <a:pt x="267" y="749"/>
                        <a:pt x="326" y="773"/>
                        <a:pt x="356" y="773"/>
                      </a:cubicBezTo>
                      <a:cubicBezTo>
                        <a:pt x="363" y="773"/>
                        <a:pt x="368" y="772"/>
                        <a:pt x="371" y="769"/>
                      </a:cubicBezTo>
                      <a:cubicBezTo>
                        <a:pt x="415" y="740"/>
                        <a:pt x="459" y="666"/>
                        <a:pt x="445" y="636"/>
                      </a:cubicBezTo>
                      <a:cubicBezTo>
                        <a:pt x="371" y="444"/>
                        <a:pt x="297" y="237"/>
                        <a:pt x="208" y="59"/>
                      </a:cubicBezTo>
                      <a:cubicBezTo>
                        <a:pt x="193" y="15"/>
                        <a:pt x="90" y="30"/>
                        <a:pt x="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38"/>
                <p:cNvSpPr/>
                <p:nvPr/>
              </p:nvSpPr>
              <p:spPr>
                <a:xfrm>
                  <a:off x="1887800" y="1165825"/>
                  <a:ext cx="1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726" extrusionOk="0">
                      <a:moveTo>
                        <a:pt x="504" y="0"/>
                      </a:moveTo>
                      <a:cubicBezTo>
                        <a:pt x="444" y="15"/>
                        <a:pt x="356" y="0"/>
                        <a:pt x="326" y="30"/>
                      </a:cubicBezTo>
                      <a:lnTo>
                        <a:pt x="326" y="45"/>
                      </a:lnTo>
                      <a:cubicBezTo>
                        <a:pt x="223" y="193"/>
                        <a:pt x="119" y="370"/>
                        <a:pt x="16" y="533"/>
                      </a:cubicBezTo>
                      <a:cubicBezTo>
                        <a:pt x="1" y="577"/>
                        <a:pt x="16" y="636"/>
                        <a:pt x="16" y="681"/>
                      </a:cubicBezTo>
                      <a:lnTo>
                        <a:pt x="90" y="725"/>
                      </a:lnTo>
                      <a:cubicBezTo>
                        <a:pt x="237" y="548"/>
                        <a:pt x="385" y="355"/>
                        <a:pt x="518" y="178"/>
                      </a:cubicBezTo>
                      <a:cubicBezTo>
                        <a:pt x="533" y="134"/>
                        <a:pt x="504" y="60"/>
                        <a:pt x="5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38"/>
                <p:cNvSpPr/>
                <p:nvPr/>
              </p:nvSpPr>
              <p:spPr>
                <a:xfrm>
                  <a:off x="1915175" y="1255875"/>
                  <a:ext cx="17025" cy="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214" extrusionOk="0">
                      <a:moveTo>
                        <a:pt x="418" y="0"/>
                      </a:moveTo>
                      <a:cubicBezTo>
                        <a:pt x="314" y="0"/>
                        <a:pt x="212" y="7"/>
                        <a:pt x="104" y="7"/>
                      </a:cubicBezTo>
                      <a:cubicBezTo>
                        <a:pt x="74" y="7"/>
                        <a:pt x="30" y="66"/>
                        <a:pt x="15" y="96"/>
                      </a:cubicBezTo>
                      <a:cubicBezTo>
                        <a:pt x="0" y="125"/>
                        <a:pt x="30" y="170"/>
                        <a:pt x="59" y="214"/>
                      </a:cubicBezTo>
                      <a:cubicBezTo>
                        <a:pt x="252" y="214"/>
                        <a:pt x="444" y="199"/>
                        <a:pt x="636" y="184"/>
                      </a:cubicBezTo>
                      <a:cubicBezTo>
                        <a:pt x="651" y="184"/>
                        <a:pt x="680" y="125"/>
                        <a:pt x="680" y="110"/>
                      </a:cubicBezTo>
                      <a:cubicBezTo>
                        <a:pt x="651" y="66"/>
                        <a:pt x="607" y="7"/>
                        <a:pt x="577" y="7"/>
                      </a:cubicBezTo>
                      <a:cubicBezTo>
                        <a:pt x="523" y="2"/>
                        <a:pt x="470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38"/>
                <p:cNvSpPr/>
                <p:nvPr/>
              </p:nvSpPr>
              <p:spPr>
                <a:xfrm>
                  <a:off x="2221300" y="1125525"/>
                  <a:ext cx="31075" cy="2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94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" y="74"/>
                        <a:pt x="30" y="178"/>
                        <a:pt x="74" y="222"/>
                      </a:cubicBezTo>
                      <a:cubicBezTo>
                        <a:pt x="326" y="444"/>
                        <a:pt x="592" y="651"/>
                        <a:pt x="858" y="873"/>
                      </a:cubicBezTo>
                      <a:lnTo>
                        <a:pt x="873" y="843"/>
                      </a:lnTo>
                      <a:cubicBezTo>
                        <a:pt x="917" y="873"/>
                        <a:pt x="976" y="917"/>
                        <a:pt x="1036" y="932"/>
                      </a:cubicBezTo>
                      <a:cubicBezTo>
                        <a:pt x="1095" y="947"/>
                        <a:pt x="1169" y="947"/>
                        <a:pt x="1243" y="947"/>
                      </a:cubicBezTo>
                      <a:cubicBezTo>
                        <a:pt x="1213" y="873"/>
                        <a:pt x="1198" y="799"/>
                        <a:pt x="1139" y="755"/>
                      </a:cubicBezTo>
                      <a:cubicBezTo>
                        <a:pt x="843" y="518"/>
                        <a:pt x="533" y="281"/>
                        <a:pt x="222" y="60"/>
                      </a:cubicBezTo>
                      <a:cubicBezTo>
                        <a:pt x="163" y="15"/>
                        <a:pt x="74" y="1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38"/>
                <p:cNvSpPr/>
                <p:nvPr/>
              </p:nvSpPr>
              <p:spPr>
                <a:xfrm>
                  <a:off x="2217600" y="1139100"/>
                  <a:ext cx="218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700" extrusionOk="0">
                      <a:moveTo>
                        <a:pt x="110" y="1"/>
                      </a:moveTo>
                      <a:cubicBezTo>
                        <a:pt x="74" y="1"/>
                        <a:pt x="37" y="5"/>
                        <a:pt x="0" y="5"/>
                      </a:cubicBezTo>
                      <a:cubicBezTo>
                        <a:pt x="15" y="64"/>
                        <a:pt x="0" y="167"/>
                        <a:pt x="45" y="212"/>
                      </a:cubicBezTo>
                      <a:cubicBezTo>
                        <a:pt x="208" y="360"/>
                        <a:pt x="385" y="507"/>
                        <a:pt x="533" y="611"/>
                      </a:cubicBezTo>
                      <a:cubicBezTo>
                        <a:pt x="622" y="655"/>
                        <a:pt x="666" y="685"/>
                        <a:pt x="710" y="700"/>
                      </a:cubicBezTo>
                      <a:cubicBezTo>
                        <a:pt x="769" y="700"/>
                        <a:pt x="814" y="670"/>
                        <a:pt x="873" y="655"/>
                      </a:cubicBezTo>
                      <a:cubicBezTo>
                        <a:pt x="858" y="596"/>
                        <a:pt x="843" y="537"/>
                        <a:pt x="814" y="507"/>
                      </a:cubicBezTo>
                      <a:cubicBezTo>
                        <a:pt x="607" y="330"/>
                        <a:pt x="415" y="167"/>
                        <a:pt x="208" y="19"/>
                      </a:cubicBezTo>
                      <a:cubicBezTo>
                        <a:pt x="178" y="5"/>
                        <a:pt x="145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38"/>
                <p:cNvSpPr/>
                <p:nvPr/>
              </p:nvSpPr>
              <p:spPr>
                <a:xfrm>
                  <a:off x="2341450" y="1172375"/>
                  <a:ext cx="21850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555" extrusionOk="0">
                      <a:moveTo>
                        <a:pt x="122" y="1"/>
                      </a:moveTo>
                      <a:cubicBezTo>
                        <a:pt x="82" y="1"/>
                        <a:pt x="37" y="22"/>
                        <a:pt x="1" y="34"/>
                      </a:cubicBezTo>
                      <a:cubicBezTo>
                        <a:pt x="16" y="79"/>
                        <a:pt x="16" y="138"/>
                        <a:pt x="45" y="153"/>
                      </a:cubicBezTo>
                      <a:cubicBezTo>
                        <a:pt x="267" y="300"/>
                        <a:pt x="504" y="434"/>
                        <a:pt x="740" y="552"/>
                      </a:cubicBezTo>
                      <a:cubicBezTo>
                        <a:pt x="744" y="554"/>
                        <a:pt x="749" y="555"/>
                        <a:pt x="754" y="555"/>
                      </a:cubicBezTo>
                      <a:cubicBezTo>
                        <a:pt x="786" y="555"/>
                        <a:pt x="835" y="520"/>
                        <a:pt x="873" y="507"/>
                      </a:cubicBezTo>
                      <a:cubicBezTo>
                        <a:pt x="858" y="463"/>
                        <a:pt x="844" y="419"/>
                        <a:pt x="814" y="389"/>
                      </a:cubicBezTo>
                      <a:cubicBezTo>
                        <a:pt x="725" y="330"/>
                        <a:pt x="607" y="271"/>
                        <a:pt x="504" y="212"/>
                      </a:cubicBezTo>
                      <a:lnTo>
                        <a:pt x="518" y="197"/>
                      </a:lnTo>
                      <a:cubicBezTo>
                        <a:pt x="400" y="138"/>
                        <a:pt x="267" y="64"/>
                        <a:pt x="149" y="5"/>
                      </a:cubicBezTo>
                      <a:cubicBezTo>
                        <a:pt x="140" y="2"/>
                        <a:pt x="131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38"/>
                <p:cNvSpPr/>
                <p:nvPr/>
              </p:nvSpPr>
              <p:spPr>
                <a:xfrm>
                  <a:off x="2262700" y="1152925"/>
                  <a:ext cx="15925" cy="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288" extrusionOk="0">
                      <a:moveTo>
                        <a:pt x="131" y="0"/>
                      </a:moveTo>
                      <a:cubicBezTo>
                        <a:pt x="81" y="0"/>
                        <a:pt x="36" y="9"/>
                        <a:pt x="1" y="28"/>
                      </a:cubicBezTo>
                      <a:cubicBezTo>
                        <a:pt x="83" y="181"/>
                        <a:pt x="296" y="287"/>
                        <a:pt x="491" y="287"/>
                      </a:cubicBezTo>
                      <a:cubicBezTo>
                        <a:pt x="542" y="287"/>
                        <a:pt x="591" y="280"/>
                        <a:pt x="637" y="265"/>
                      </a:cubicBezTo>
                      <a:cubicBezTo>
                        <a:pt x="556" y="115"/>
                        <a:pt x="31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38"/>
                <p:cNvSpPr/>
                <p:nvPr/>
              </p:nvSpPr>
              <p:spPr>
                <a:xfrm>
                  <a:off x="2277125" y="1536650"/>
                  <a:ext cx="44025" cy="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643" extrusionOk="0">
                      <a:moveTo>
                        <a:pt x="15" y="1"/>
                      </a:moveTo>
                      <a:cubicBezTo>
                        <a:pt x="15" y="60"/>
                        <a:pt x="0" y="148"/>
                        <a:pt x="45" y="193"/>
                      </a:cubicBezTo>
                      <a:cubicBezTo>
                        <a:pt x="429" y="725"/>
                        <a:pt x="888" y="1198"/>
                        <a:pt x="1450" y="1568"/>
                      </a:cubicBezTo>
                      <a:cubicBezTo>
                        <a:pt x="1479" y="1583"/>
                        <a:pt x="1509" y="1613"/>
                        <a:pt x="1553" y="1627"/>
                      </a:cubicBezTo>
                      <a:cubicBezTo>
                        <a:pt x="1627" y="1627"/>
                        <a:pt x="1701" y="1627"/>
                        <a:pt x="1760" y="1642"/>
                      </a:cubicBezTo>
                      <a:cubicBezTo>
                        <a:pt x="1731" y="1568"/>
                        <a:pt x="1701" y="1494"/>
                        <a:pt x="1642" y="1450"/>
                      </a:cubicBezTo>
                      <a:cubicBezTo>
                        <a:pt x="1524" y="1346"/>
                        <a:pt x="1376" y="1302"/>
                        <a:pt x="1272" y="1184"/>
                      </a:cubicBezTo>
                      <a:cubicBezTo>
                        <a:pt x="903" y="829"/>
                        <a:pt x="562" y="444"/>
                        <a:pt x="208" y="75"/>
                      </a:cubicBezTo>
                      <a:cubicBezTo>
                        <a:pt x="163" y="30"/>
                        <a:pt x="74" y="15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38"/>
                <p:cNvSpPr/>
                <p:nvPr/>
              </p:nvSpPr>
              <p:spPr>
                <a:xfrm>
                  <a:off x="2280450" y="1512250"/>
                  <a:ext cx="240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1347" extrusionOk="0">
                      <a:moveTo>
                        <a:pt x="60" y="1"/>
                      </a:moveTo>
                      <a:cubicBezTo>
                        <a:pt x="45" y="74"/>
                        <a:pt x="1" y="178"/>
                        <a:pt x="30" y="222"/>
                      </a:cubicBezTo>
                      <a:cubicBezTo>
                        <a:pt x="222" y="548"/>
                        <a:pt x="429" y="858"/>
                        <a:pt x="622" y="1169"/>
                      </a:cubicBezTo>
                      <a:cubicBezTo>
                        <a:pt x="666" y="1228"/>
                        <a:pt x="740" y="1272"/>
                        <a:pt x="814" y="1346"/>
                      </a:cubicBezTo>
                      <a:cubicBezTo>
                        <a:pt x="858" y="1346"/>
                        <a:pt x="917" y="1332"/>
                        <a:pt x="962" y="1317"/>
                      </a:cubicBezTo>
                      <a:cubicBezTo>
                        <a:pt x="947" y="1272"/>
                        <a:pt x="947" y="1198"/>
                        <a:pt x="917" y="1154"/>
                      </a:cubicBezTo>
                      <a:cubicBezTo>
                        <a:pt x="696" y="814"/>
                        <a:pt x="459" y="474"/>
                        <a:pt x="222" y="134"/>
                      </a:cubicBezTo>
                      <a:cubicBezTo>
                        <a:pt x="193" y="89"/>
                        <a:pt x="119" y="45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38"/>
                <p:cNvSpPr/>
                <p:nvPr/>
              </p:nvSpPr>
              <p:spPr>
                <a:xfrm>
                  <a:off x="2242750" y="1454575"/>
                  <a:ext cx="19600" cy="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1066" extrusionOk="0">
                      <a:moveTo>
                        <a:pt x="784" y="0"/>
                      </a:moveTo>
                      <a:lnTo>
                        <a:pt x="784" y="0"/>
                      </a:lnTo>
                      <a:cubicBezTo>
                        <a:pt x="710" y="15"/>
                        <a:pt x="592" y="15"/>
                        <a:pt x="562" y="74"/>
                      </a:cubicBezTo>
                      <a:cubicBezTo>
                        <a:pt x="370" y="326"/>
                        <a:pt x="207" y="577"/>
                        <a:pt x="44" y="843"/>
                      </a:cubicBezTo>
                      <a:cubicBezTo>
                        <a:pt x="0" y="903"/>
                        <a:pt x="30" y="977"/>
                        <a:pt x="15" y="1050"/>
                      </a:cubicBezTo>
                      <a:cubicBezTo>
                        <a:pt x="30" y="1050"/>
                        <a:pt x="59" y="1065"/>
                        <a:pt x="74" y="1065"/>
                      </a:cubicBezTo>
                      <a:cubicBezTo>
                        <a:pt x="118" y="1021"/>
                        <a:pt x="192" y="977"/>
                        <a:pt x="237" y="917"/>
                      </a:cubicBezTo>
                      <a:cubicBezTo>
                        <a:pt x="399" y="696"/>
                        <a:pt x="577" y="459"/>
                        <a:pt x="725" y="222"/>
                      </a:cubicBezTo>
                      <a:cubicBezTo>
                        <a:pt x="769" y="163"/>
                        <a:pt x="769" y="74"/>
                        <a:pt x="7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38"/>
                <p:cNvSpPr/>
                <p:nvPr/>
              </p:nvSpPr>
              <p:spPr>
                <a:xfrm>
                  <a:off x="2244950" y="1435475"/>
                  <a:ext cx="19250" cy="2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809" extrusionOk="0">
                      <a:moveTo>
                        <a:pt x="631" y="1"/>
                      </a:moveTo>
                      <a:cubicBezTo>
                        <a:pt x="597" y="1"/>
                        <a:pt x="567" y="6"/>
                        <a:pt x="548" y="25"/>
                      </a:cubicBezTo>
                      <a:cubicBezTo>
                        <a:pt x="371" y="173"/>
                        <a:pt x="193" y="336"/>
                        <a:pt x="16" y="498"/>
                      </a:cubicBezTo>
                      <a:cubicBezTo>
                        <a:pt x="30" y="513"/>
                        <a:pt x="30" y="513"/>
                        <a:pt x="45" y="528"/>
                      </a:cubicBezTo>
                      <a:cubicBezTo>
                        <a:pt x="30" y="543"/>
                        <a:pt x="1" y="572"/>
                        <a:pt x="1" y="602"/>
                      </a:cubicBezTo>
                      <a:cubicBezTo>
                        <a:pt x="1" y="661"/>
                        <a:pt x="1" y="735"/>
                        <a:pt x="1" y="809"/>
                      </a:cubicBezTo>
                      <a:cubicBezTo>
                        <a:pt x="60" y="779"/>
                        <a:pt x="134" y="764"/>
                        <a:pt x="178" y="705"/>
                      </a:cubicBezTo>
                      <a:cubicBezTo>
                        <a:pt x="356" y="543"/>
                        <a:pt x="518" y="365"/>
                        <a:pt x="681" y="188"/>
                      </a:cubicBezTo>
                      <a:cubicBezTo>
                        <a:pt x="725" y="143"/>
                        <a:pt x="740" y="69"/>
                        <a:pt x="770" y="10"/>
                      </a:cubicBezTo>
                      <a:cubicBezTo>
                        <a:pt x="728" y="10"/>
                        <a:pt x="676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38"/>
                <p:cNvSpPr/>
                <p:nvPr/>
              </p:nvSpPr>
              <p:spPr>
                <a:xfrm>
                  <a:off x="2294500" y="1510025"/>
                  <a:ext cx="1777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866" extrusionOk="0">
                      <a:moveTo>
                        <a:pt x="60" y="1"/>
                      </a:moveTo>
                      <a:cubicBezTo>
                        <a:pt x="45" y="60"/>
                        <a:pt x="1" y="134"/>
                        <a:pt x="30" y="163"/>
                      </a:cubicBezTo>
                      <a:cubicBezTo>
                        <a:pt x="178" y="400"/>
                        <a:pt x="341" y="637"/>
                        <a:pt x="503" y="859"/>
                      </a:cubicBezTo>
                      <a:cubicBezTo>
                        <a:pt x="553" y="859"/>
                        <a:pt x="602" y="865"/>
                        <a:pt x="634" y="865"/>
                      </a:cubicBezTo>
                      <a:cubicBezTo>
                        <a:pt x="650" y="865"/>
                        <a:pt x="661" y="863"/>
                        <a:pt x="666" y="859"/>
                      </a:cubicBezTo>
                      <a:cubicBezTo>
                        <a:pt x="696" y="814"/>
                        <a:pt x="710" y="740"/>
                        <a:pt x="681" y="696"/>
                      </a:cubicBezTo>
                      <a:cubicBezTo>
                        <a:pt x="533" y="489"/>
                        <a:pt x="370" y="267"/>
                        <a:pt x="208" y="60"/>
                      </a:cubicBezTo>
                      <a:cubicBezTo>
                        <a:pt x="178" y="16"/>
                        <a:pt x="104" y="16"/>
                        <a:pt x="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38"/>
                <p:cNvSpPr/>
                <p:nvPr/>
              </p:nvSpPr>
              <p:spPr>
                <a:xfrm>
                  <a:off x="2251625" y="1471575"/>
                  <a:ext cx="12225" cy="2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992" extrusionOk="0">
                      <a:moveTo>
                        <a:pt x="414" y="1"/>
                      </a:moveTo>
                      <a:cubicBezTo>
                        <a:pt x="370" y="30"/>
                        <a:pt x="281" y="45"/>
                        <a:pt x="266" y="75"/>
                      </a:cubicBezTo>
                      <a:cubicBezTo>
                        <a:pt x="163" y="311"/>
                        <a:pt x="89" y="548"/>
                        <a:pt x="15" y="785"/>
                      </a:cubicBezTo>
                      <a:cubicBezTo>
                        <a:pt x="0" y="844"/>
                        <a:pt x="30" y="903"/>
                        <a:pt x="44" y="992"/>
                      </a:cubicBezTo>
                      <a:cubicBezTo>
                        <a:pt x="118" y="932"/>
                        <a:pt x="178" y="903"/>
                        <a:pt x="207" y="859"/>
                      </a:cubicBezTo>
                      <a:cubicBezTo>
                        <a:pt x="296" y="622"/>
                        <a:pt x="385" y="385"/>
                        <a:pt x="473" y="149"/>
                      </a:cubicBezTo>
                      <a:cubicBezTo>
                        <a:pt x="488" y="119"/>
                        <a:pt x="444" y="45"/>
                        <a:pt x="4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38"/>
                <p:cNvSpPr/>
                <p:nvPr/>
              </p:nvSpPr>
              <p:spPr>
                <a:xfrm>
                  <a:off x="2330725" y="1582500"/>
                  <a:ext cx="2295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52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0" y="104"/>
                        <a:pt x="30" y="163"/>
                        <a:pt x="60" y="178"/>
                      </a:cubicBezTo>
                      <a:cubicBezTo>
                        <a:pt x="311" y="296"/>
                        <a:pt x="548" y="414"/>
                        <a:pt x="799" y="518"/>
                      </a:cubicBezTo>
                      <a:cubicBezTo>
                        <a:pt x="804" y="520"/>
                        <a:pt x="808" y="521"/>
                        <a:pt x="813" y="521"/>
                      </a:cubicBezTo>
                      <a:cubicBezTo>
                        <a:pt x="845" y="521"/>
                        <a:pt x="892" y="486"/>
                        <a:pt x="918" y="474"/>
                      </a:cubicBezTo>
                      <a:cubicBezTo>
                        <a:pt x="903" y="429"/>
                        <a:pt x="888" y="370"/>
                        <a:pt x="859" y="355"/>
                      </a:cubicBezTo>
                      <a:cubicBezTo>
                        <a:pt x="681" y="267"/>
                        <a:pt x="489" y="178"/>
                        <a:pt x="311" y="104"/>
                      </a:cubicBezTo>
                      <a:cubicBezTo>
                        <a:pt x="223" y="60"/>
                        <a:pt x="134" y="4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38"/>
                <p:cNvSpPr/>
                <p:nvPr/>
              </p:nvSpPr>
              <p:spPr>
                <a:xfrm>
                  <a:off x="2247175" y="1416975"/>
                  <a:ext cx="18150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544" extrusionOk="0">
                      <a:moveTo>
                        <a:pt x="573" y="1"/>
                      </a:moveTo>
                      <a:cubicBezTo>
                        <a:pt x="558" y="1"/>
                        <a:pt x="544" y="3"/>
                        <a:pt x="533" y="11"/>
                      </a:cubicBezTo>
                      <a:cubicBezTo>
                        <a:pt x="341" y="114"/>
                        <a:pt x="178" y="233"/>
                        <a:pt x="1" y="351"/>
                      </a:cubicBezTo>
                      <a:cubicBezTo>
                        <a:pt x="1" y="440"/>
                        <a:pt x="1" y="499"/>
                        <a:pt x="15" y="543"/>
                      </a:cubicBezTo>
                      <a:cubicBezTo>
                        <a:pt x="75" y="543"/>
                        <a:pt x="134" y="543"/>
                        <a:pt x="193" y="514"/>
                      </a:cubicBezTo>
                      <a:cubicBezTo>
                        <a:pt x="341" y="410"/>
                        <a:pt x="474" y="307"/>
                        <a:pt x="622" y="188"/>
                      </a:cubicBezTo>
                      <a:cubicBezTo>
                        <a:pt x="666" y="159"/>
                        <a:pt x="696" y="85"/>
                        <a:pt x="725" y="26"/>
                      </a:cubicBezTo>
                      <a:cubicBezTo>
                        <a:pt x="681" y="26"/>
                        <a:pt x="620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38"/>
                <p:cNvSpPr/>
                <p:nvPr/>
              </p:nvSpPr>
              <p:spPr>
                <a:xfrm>
                  <a:off x="2311875" y="1554400"/>
                  <a:ext cx="17400" cy="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637" extrusionOk="0">
                      <a:moveTo>
                        <a:pt x="1" y="0"/>
                      </a:moveTo>
                      <a:cubicBezTo>
                        <a:pt x="15" y="60"/>
                        <a:pt x="15" y="148"/>
                        <a:pt x="45" y="178"/>
                      </a:cubicBezTo>
                      <a:cubicBezTo>
                        <a:pt x="178" y="326"/>
                        <a:pt x="341" y="474"/>
                        <a:pt x="489" y="622"/>
                      </a:cubicBezTo>
                      <a:cubicBezTo>
                        <a:pt x="563" y="622"/>
                        <a:pt x="637" y="622"/>
                        <a:pt x="696" y="636"/>
                      </a:cubicBezTo>
                      <a:cubicBezTo>
                        <a:pt x="666" y="562"/>
                        <a:pt x="651" y="488"/>
                        <a:pt x="607" y="444"/>
                      </a:cubicBezTo>
                      <a:cubicBezTo>
                        <a:pt x="474" y="311"/>
                        <a:pt x="341" y="178"/>
                        <a:pt x="193" y="60"/>
                      </a:cubicBezTo>
                      <a:cubicBezTo>
                        <a:pt x="149" y="15"/>
                        <a:pt x="75" y="1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38"/>
                <p:cNvSpPr/>
                <p:nvPr/>
              </p:nvSpPr>
              <p:spPr>
                <a:xfrm>
                  <a:off x="2134400" y="1388325"/>
                  <a:ext cx="3515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557" extrusionOk="0">
                      <a:moveTo>
                        <a:pt x="1262" y="0"/>
                      </a:moveTo>
                      <a:cubicBezTo>
                        <a:pt x="1256" y="0"/>
                        <a:pt x="1249" y="1"/>
                        <a:pt x="1243" y="3"/>
                      </a:cubicBezTo>
                      <a:cubicBezTo>
                        <a:pt x="874" y="122"/>
                        <a:pt x="519" y="240"/>
                        <a:pt x="149" y="373"/>
                      </a:cubicBezTo>
                      <a:cubicBezTo>
                        <a:pt x="104" y="388"/>
                        <a:pt x="60" y="462"/>
                        <a:pt x="1" y="536"/>
                      </a:cubicBezTo>
                      <a:cubicBezTo>
                        <a:pt x="53" y="546"/>
                        <a:pt x="83" y="557"/>
                        <a:pt x="107" y="557"/>
                      </a:cubicBezTo>
                      <a:cubicBezTo>
                        <a:pt x="117" y="557"/>
                        <a:pt x="125" y="555"/>
                        <a:pt x="134" y="550"/>
                      </a:cubicBezTo>
                      <a:cubicBezTo>
                        <a:pt x="533" y="432"/>
                        <a:pt x="918" y="314"/>
                        <a:pt x="1302" y="181"/>
                      </a:cubicBezTo>
                      <a:cubicBezTo>
                        <a:pt x="1347" y="166"/>
                        <a:pt x="1362" y="92"/>
                        <a:pt x="1406" y="62"/>
                      </a:cubicBezTo>
                      <a:cubicBezTo>
                        <a:pt x="1355" y="37"/>
                        <a:pt x="1304" y="0"/>
                        <a:pt x="1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38"/>
                <p:cNvSpPr/>
                <p:nvPr/>
              </p:nvSpPr>
              <p:spPr>
                <a:xfrm>
                  <a:off x="2136625" y="1433825"/>
                  <a:ext cx="14825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520" extrusionOk="0">
                      <a:moveTo>
                        <a:pt x="478" y="0"/>
                      </a:moveTo>
                      <a:cubicBezTo>
                        <a:pt x="310" y="0"/>
                        <a:pt x="15" y="263"/>
                        <a:pt x="1" y="446"/>
                      </a:cubicBezTo>
                      <a:lnTo>
                        <a:pt x="45" y="520"/>
                      </a:lnTo>
                      <a:cubicBezTo>
                        <a:pt x="223" y="387"/>
                        <a:pt x="400" y="269"/>
                        <a:pt x="577" y="150"/>
                      </a:cubicBezTo>
                      <a:cubicBezTo>
                        <a:pt x="592" y="135"/>
                        <a:pt x="533" y="2"/>
                        <a:pt x="504" y="2"/>
                      </a:cubicBezTo>
                      <a:cubicBezTo>
                        <a:pt x="496" y="1"/>
                        <a:pt x="487" y="0"/>
                        <a:pt x="4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38"/>
                <p:cNvSpPr/>
                <p:nvPr/>
              </p:nvSpPr>
              <p:spPr>
                <a:xfrm>
                  <a:off x="2141075" y="1414275"/>
                  <a:ext cx="144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" h="430" extrusionOk="0">
                      <a:moveTo>
                        <a:pt x="473" y="1"/>
                      </a:moveTo>
                      <a:cubicBezTo>
                        <a:pt x="326" y="1"/>
                        <a:pt x="30" y="252"/>
                        <a:pt x="0" y="429"/>
                      </a:cubicBezTo>
                      <a:cubicBezTo>
                        <a:pt x="118" y="429"/>
                        <a:pt x="562" y="208"/>
                        <a:pt x="577" y="119"/>
                      </a:cubicBezTo>
                      <a:cubicBezTo>
                        <a:pt x="577" y="89"/>
                        <a:pt x="518" y="15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38"/>
                <p:cNvSpPr/>
                <p:nvPr/>
              </p:nvSpPr>
              <p:spPr>
                <a:xfrm>
                  <a:off x="2459775" y="1461225"/>
                  <a:ext cx="28125" cy="1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730" extrusionOk="0">
                      <a:moveTo>
                        <a:pt x="45" y="1"/>
                      </a:moveTo>
                      <a:lnTo>
                        <a:pt x="0" y="60"/>
                      </a:lnTo>
                      <a:cubicBezTo>
                        <a:pt x="59" y="134"/>
                        <a:pt x="104" y="237"/>
                        <a:pt x="178" y="282"/>
                      </a:cubicBezTo>
                      <a:cubicBezTo>
                        <a:pt x="429" y="430"/>
                        <a:pt x="666" y="577"/>
                        <a:pt x="917" y="711"/>
                      </a:cubicBezTo>
                      <a:cubicBezTo>
                        <a:pt x="947" y="725"/>
                        <a:pt x="980" y="729"/>
                        <a:pt x="1015" y="729"/>
                      </a:cubicBezTo>
                      <a:cubicBezTo>
                        <a:pt x="1050" y="729"/>
                        <a:pt x="1087" y="725"/>
                        <a:pt x="1124" y="725"/>
                      </a:cubicBezTo>
                      <a:cubicBezTo>
                        <a:pt x="1080" y="666"/>
                        <a:pt x="1065" y="592"/>
                        <a:pt x="1021" y="563"/>
                      </a:cubicBezTo>
                      <a:cubicBezTo>
                        <a:pt x="754" y="385"/>
                        <a:pt x="488" y="237"/>
                        <a:pt x="207" y="75"/>
                      </a:cubicBezTo>
                      <a:cubicBezTo>
                        <a:pt x="163" y="45"/>
                        <a:pt x="104" y="30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38"/>
                <p:cNvSpPr/>
                <p:nvPr/>
              </p:nvSpPr>
              <p:spPr>
                <a:xfrm>
                  <a:off x="1997975" y="804975"/>
                  <a:ext cx="22225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" h="1391" extrusionOk="0">
                      <a:moveTo>
                        <a:pt x="1" y="1"/>
                      </a:moveTo>
                      <a:cubicBezTo>
                        <a:pt x="45" y="119"/>
                        <a:pt x="45" y="178"/>
                        <a:pt x="75" y="222"/>
                      </a:cubicBezTo>
                      <a:cubicBezTo>
                        <a:pt x="267" y="577"/>
                        <a:pt x="459" y="918"/>
                        <a:pt x="666" y="1258"/>
                      </a:cubicBezTo>
                      <a:cubicBezTo>
                        <a:pt x="696" y="1317"/>
                        <a:pt x="770" y="1346"/>
                        <a:pt x="829" y="1391"/>
                      </a:cubicBezTo>
                      <a:cubicBezTo>
                        <a:pt x="844" y="1317"/>
                        <a:pt x="888" y="1228"/>
                        <a:pt x="859" y="1154"/>
                      </a:cubicBezTo>
                      <a:cubicBezTo>
                        <a:pt x="711" y="873"/>
                        <a:pt x="563" y="607"/>
                        <a:pt x="400" y="326"/>
                      </a:cubicBezTo>
                      <a:cubicBezTo>
                        <a:pt x="356" y="237"/>
                        <a:pt x="297" y="148"/>
                        <a:pt x="223" y="75"/>
                      </a:cubicBezTo>
                      <a:cubicBezTo>
                        <a:pt x="193" y="30"/>
                        <a:pt x="119" y="30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8"/>
                <p:cNvSpPr/>
                <p:nvPr/>
              </p:nvSpPr>
              <p:spPr>
                <a:xfrm>
                  <a:off x="2239050" y="1084850"/>
                  <a:ext cx="259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403" extrusionOk="0">
                      <a:moveTo>
                        <a:pt x="148" y="1"/>
                      </a:moveTo>
                      <a:cubicBezTo>
                        <a:pt x="104" y="1"/>
                        <a:pt x="45" y="75"/>
                        <a:pt x="0" y="104"/>
                      </a:cubicBezTo>
                      <a:cubicBezTo>
                        <a:pt x="30" y="149"/>
                        <a:pt x="74" y="208"/>
                        <a:pt x="119" y="223"/>
                      </a:cubicBezTo>
                      <a:cubicBezTo>
                        <a:pt x="355" y="282"/>
                        <a:pt x="607" y="356"/>
                        <a:pt x="843" y="400"/>
                      </a:cubicBezTo>
                      <a:cubicBezTo>
                        <a:pt x="850" y="402"/>
                        <a:pt x="856" y="402"/>
                        <a:pt x="863" y="402"/>
                      </a:cubicBezTo>
                      <a:cubicBezTo>
                        <a:pt x="918" y="402"/>
                        <a:pt x="983" y="354"/>
                        <a:pt x="1035" y="341"/>
                      </a:cubicBezTo>
                      <a:cubicBezTo>
                        <a:pt x="1006" y="282"/>
                        <a:pt x="991" y="223"/>
                        <a:pt x="947" y="149"/>
                      </a:cubicBezTo>
                      <a:cubicBezTo>
                        <a:pt x="681" y="104"/>
                        <a:pt x="414" y="45"/>
                        <a:pt x="1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8"/>
                <p:cNvSpPr/>
                <p:nvPr/>
              </p:nvSpPr>
              <p:spPr>
                <a:xfrm>
                  <a:off x="2256425" y="1077025"/>
                  <a:ext cx="25900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480" extrusionOk="0">
                      <a:moveTo>
                        <a:pt x="143" y="0"/>
                      </a:moveTo>
                      <a:cubicBezTo>
                        <a:pt x="96" y="0"/>
                        <a:pt x="28" y="39"/>
                        <a:pt x="15" y="77"/>
                      </a:cubicBezTo>
                      <a:cubicBezTo>
                        <a:pt x="0" y="107"/>
                        <a:pt x="59" y="166"/>
                        <a:pt x="59" y="181"/>
                      </a:cubicBezTo>
                      <a:cubicBezTo>
                        <a:pt x="355" y="284"/>
                        <a:pt x="621" y="388"/>
                        <a:pt x="873" y="476"/>
                      </a:cubicBezTo>
                      <a:cubicBezTo>
                        <a:pt x="879" y="478"/>
                        <a:pt x="886" y="479"/>
                        <a:pt x="893" y="479"/>
                      </a:cubicBezTo>
                      <a:cubicBezTo>
                        <a:pt x="940" y="479"/>
                        <a:pt x="1008" y="443"/>
                        <a:pt x="1021" y="417"/>
                      </a:cubicBezTo>
                      <a:cubicBezTo>
                        <a:pt x="1036" y="373"/>
                        <a:pt x="991" y="284"/>
                        <a:pt x="962" y="269"/>
                      </a:cubicBezTo>
                      <a:cubicBezTo>
                        <a:pt x="695" y="166"/>
                        <a:pt x="429" y="77"/>
                        <a:pt x="163" y="3"/>
                      </a:cubicBezTo>
                      <a:cubicBezTo>
                        <a:pt x="157" y="1"/>
                        <a:pt x="150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8"/>
                <p:cNvSpPr/>
                <p:nvPr/>
              </p:nvSpPr>
              <p:spPr>
                <a:xfrm>
                  <a:off x="2277900" y="1067800"/>
                  <a:ext cx="25875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495" extrusionOk="0">
                      <a:moveTo>
                        <a:pt x="121" y="0"/>
                      </a:moveTo>
                      <a:cubicBezTo>
                        <a:pt x="87" y="0"/>
                        <a:pt x="27" y="52"/>
                        <a:pt x="14" y="91"/>
                      </a:cubicBezTo>
                      <a:cubicBezTo>
                        <a:pt x="1" y="118"/>
                        <a:pt x="35" y="167"/>
                        <a:pt x="42" y="167"/>
                      </a:cubicBezTo>
                      <a:cubicBezTo>
                        <a:pt x="43" y="167"/>
                        <a:pt x="43" y="167"/>
                        <a:pt x="43" y="165"/>
                      </a:cubicBezTo>
                      <a:cubicBezTo>
                        <a:pt x="354" y="298"/>
                        <a:pt x="605" y="402"/>
                        <a:pt x="872" y="490"/>
                      </a:cubicBezTo>
                      <a:cubicBezTo>
                        <a:pt x="880" y="493"/>
                        <a:pt x="889" y="494"/>
                        <a:pt x="899" y="494"/>
                      </a:cubicBezTo>
                      <a:cubicBezTo>
                        <a:pt x="939" y="494"/>
                        <a:pt x="986" y="473"/>
                        <a:pt x="1034" y="461"/>
                      </a:cubicBezTo>
                      <a:cubicBezTo>
                        <a:pt x="1005" y="402"/>
                        <a:pt x="1005" y="313"/>
                        <a:pt x="975" y="298"/>
                      </a:cubicBezTo>
                      <a:cubicBezTo>
                        <a:pt x="694" y="195"/>
                        <a:pt x="413" y="91"/>
                        <a:pt x="132" y="2"/>
                      </a:cubicBezTo>
                      <a:cubicBezTo>
                        <a:pt x="129" y="1"/>
                        <a:pt x="125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8"/>
                <p:cNvSpPr/>
                <p:nvPr/>
              </p:nvSpPr>
              <p:spPr>
                <a:xfrm>
                  <a:off x="2293025" y="1061850"/>
                  <a:ext cx="192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389" extrusionOk="0">
                      <a:moveTo>
                        <a:pt x="115" y="1"/>
                      </a:moveTo>
                      <a:cubicBezTo>
                        <a:pt x="74" y="1"/>
                        <a:pt x="26" y="37"/>
                        <a:pt x="0" y="63"/>
                      </a:cubicBezTo>
                      <a:cubicBezTo>
                        <a:pt x="0" y="78"/>
                        <a:pt x="30" y="166"/>
                        <a:pt x="60" y="181"/>
                      </a:cubicBezTo>
                      <a:lnTo>
                        <a:pt x="60" y="166"/>
                      </a:lnTo>
                      <a:cubicBezTo>
                        <a:pt x="252" y="255"/>
                        <a:pt x="444" y="314"/>
                        <a:pt x="636" y="388"/>
                      </a:cubicBezTo>
                      <a:cubicBezTo>
                        <a:pt x="666" y="388"/>
                        <a:pt x="740" y="359"/>
                        <a:pt x="755" y="329"/>
                      </a:cubicBezTo>
                      <a:cubicBezTo>
                        <a:pt x="769" y="300"/>
                        <a:pt x="740" y="255"/>
                        <a:pt x="710" y="226"/>
                      </a:cubicBezTo>
                      <a:cubicBezTo>
                        <a:pt x="695" y="181"/>
                        <a:pt x="636" y="166"/>
                        <a:pt x="562" y="107"/>
                      </a:cubicBezTo>
                      <a:cubicBezTo>
                        <a:pt x="444" y="78"/>
                        <a:pt x="296" y="33"/>
                        <a:pt x="133" y="4"/>
                      </a:cubicBezTo>
                      <a:cubicBezTo>
                        <a:pt x="127" y="2"/>
                        <a:pt x="121" y="1"/>
                        <a:pt x="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8"/>
                <p:cNvSpPr/>
                <p:nvPr/>
              </p:nvSpPr>
              <p:spPr>
                <a:xfrm>
                  <a:off x="2414300" y="1555000"/>
                  <a:ext cx="66200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2903" extrusionOk="0">
                      <a:moveTo>
                        <a:pt x="84" y="1"/>
                      </a:moveTo>
                      <a:cubicBezTo>
                        <a:pt x="59" y="1"/>
                        <a:pt x="31" y="7"/>
                        <a:pt x="0" y="21"/>
                      </a:cubicBezTo>
                      <a:cubicBezTo>
                        <a:pt x="44" y="124"/>
                        <a:pt x="89" y="257"/>
                        <a:pt x="163" y="331"/>
                      </a:cubicBezTo>
                      <a:cubicBezTo>
                        <a:pt x="961" y="1100"/>
                        <a:pt x="1716" y="1884"/>
                        <a:pt x="2366" y="2786"/>
                      </a:cubicBezTo>
                      <a:cubicBezTo>
                        <a:pt x="2366" y="2786"/>
                        <a:pt x="2381" y="2801"/>
                        <a:pt x="2381" y="2801"/>
                      </a:cubicBezTo>
                      <a:cubicBezTo>
                        <a:pt x="2411" y="2845"/>
                        <a:pt x="2440" y="2875"/>
                        <a:pt x="2470" y="2890"/>
                      </a:cubicBezTo>
                      <a:cubicBezTo>
                        <a:pt x="2480" y="2900"/>
                        <a:pt x="2493" y="2903"/>
                        <a:pt x="2509" y="2903"/>
                      </a:cubicBezTo>
                      <a:cubicBezTo>
                        <a:pt x="2542" y="2903"/>
                        <a:pt x="2588" y="2890"/>
                        <a:pt x="2647" y="2890"/>
                      </a:cubicBezTo>
                      <a:cubicBezTo>
                        <a:pt x="2588" y="2786"/>
                        <a:pt x="2544" y="2698"/>
                        <a:pt x="2499" y="2624"/>
                      </a:cubicBezTo>
                      <a:cubicBezTo>
                        <a:pt x="2470" y="2579"/>
                        <a:pt x="2440" y="2550"/>
                        <a:pt x="2411" y="2505"/>
                      </a:cubicBezTo>
                      <a:cubicBezTo>
                        <a:pt x="1819" y="1633"/>
                        <a:pt x="1065" y="908"/>
                        <a:pt x="311" y="183"/>
                      </a:cubicBezTo>
                      <a:lnTo>
                        <a:pt x="325" y="183"/>
                      </a:lnTo>
                      <a:cubicBezTo>
                        <a:pt x="254" y="112"/>
                        <a:pt x="191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38"/>
                <p:cNvSpPr/>
                <p:nvPr/>
              </p:nvSpPr>
              <p:spPr>
                <a:xfrm>
                  <a:off x="2412800" y="1377675"/>
                  <a:ext cx="2037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522" extrusionOk="0">
                      <a:moveTo>
                        <a:pt x="149" y="0"/>
                      </a:moveTo>
                      <a:cubicBezTo>
                        <a:pt x="119" y="0"/>
                        <a:pt x="31" y="45"/>
                        <a:pt x="16" y="74"/>
                      </a:cubicBezTo>
                      <a:cubicBezTo>
                        <a:pt x="1" y="104"/>
                        <a:pt x="45" y="178"/>
                        <a:pt x="75" y="207"/>
                      </a:cubicBezTo>
                      <a:cubicBezTo>
                        <a:pt x="149" y="267"/>
                        <a:pt x="252" y="311"/>
                        <a:pt x="341" y="355"/>
                      </a:cubicBezTo>
                      <a:lnTo>
                        <a:pt x="341" y="341"/>
                      </a:lnTo>
                      <a:cubicBezTo>
                        <a:pt x="445" y="400"/>
                        <a:pt x="548" y="474"/>
                        <a:pt x="652" y="518"/>
                      </a:cubicBezTo>
                      <a:cubicBezTo>
                        <a:pt x="660" y="521"/>
                        <a:pt x="669" y="522"/>
                        <a:pt x="679" y="522"/>
                      </a:cubicBezTo>
                      <a:cubicBezTo>
                        <a:pt x="722" y="522"/>
                        <a:pt x="775" y="498"/>
                        <a:pt x="800" y="474"/>
                      </a:cubicBezTo>
                      <a:cubicBezTo>
                        <a:pt x="814" y="459"/>
                        <a:pt x="814" y="370"/>
                        <a:pt x="785" y="355"/>
                      </a:cubicBezTo>
                      <a:cubicBezTo>
                        <a:pt x="578" y="237"/>
                        <a:pt x="371" y="119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38"/>
                <p:cNvSpPr/>
                <p:nvPr/>
              </p:nvSpPr>
              <p:spPr>
                <a:xfrm>
                  <a:off x="2463100" y="1367325"/>
                  <a:ext cx="19625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581" extrusionOk="0">
                      <a:moveTo>
                        <a:pt x="0" y="0"/>
                      </a:moveTo>
                      <a:cubicBezTo>
                        <a:pt x="45" y="74"/>
                        <a:pt x="74" y="163"/>
                        <a:pt x="133" y="222"/>
                      </a:cubicBezTo>
                      <a:cubicBezTo>
                        <a:pt x="281" y="340"/>
                        <a:pt x="429" y="459"/>
                        <a:pt x="592" y="562"/>
                      </a:cubicBezTo>
                      <a:cubicBezTo>
                        <a:pt x="614" y="577"/>
                        <a:pt x="644" y="581"/>
                        <a:pt x="675" y="581"/>
                      </a:cubicBezTo>
                      <a:cubicBezTo>
                        <a:pt x="706" y="581"/>
                        <a:pt x="740" y="577"/>
                        <a:pt x="769" y="577"/>
                      </a:cubicBezTo>
                      <a:cubicBezTo>
                        <a:pt x="754" y="518"/>
                        <a:pt x="784" y="444"/>
                        <a:pt x="740" y="400"/>
                      </a:cubicBezTo>
                      <a:cubicBezTo>
                        <a:pt x="607" y="281"/>
                        <a:pt x="459" y="163"/>
                        <a:pt x="326" y="45"/>
                      </a:cubicBezTo>
                      <a:lnTo>
                        <a:pt x="311" y="59"/>
                      </a:lnTo>
                      <a:cubicBezTo>
                        <a:pt x="281" y="45"/>
                        <a:pt x="266" y="15"/>
                        <a:pt x="237" y="15"/>
                      </a:cubicBezTo>
                      <a:cubicBezTo>
                        <a:pt x="163" y="15"/>
                        <a:pt x="74" y="1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38"/>
                <p:cNvSpPr/>
                <p:nvPr/>
              </p:nvSpPr>
              <p:spPr>
                <a:xfrm>
                  <a:off x="2444250" y="1370400"/>
                  <a:ext cx="19250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529" extrusionOk="0">
                      <a:moveTo>
                        <a:pt x="120" y="0"/>
                      </a:moveTo>
                      <a:cubicBezTo>
                        <a:pt x="84" y="0"/>
                        <a:pt x="34" y="29"/>
                        <a:pt x="0" y="40"/>
                      </a:cubicBezTo>
                      <a:cubicBezTo>
                        <a:pt x="30" y="84"/>
                        <a:pt x="30" y="158"/>
                        <a:pt x="74" y="173"/>
                      </a:cubicBezTo>
                      <a:cubicBezTo>
                        <a:pt x="222" y="291"/>
                        <a:pt x="370" y="380"/>
                        <a:pt x="577" y="528"/>
                      </a:cubicBezTo>
                      <a:lnTo>
                        <a:pt x="754" y="528"/>
                      </a:lnTo>
                      <a:cubicBezTo>
                        <a:pt x="754" y="469"/>
                        <a:pt x="769" y="380"/>
                        <a:pt x="739" y="365"/>
                      </a:cubicBezTo>
                      <a:cubicBezTo>
                        <a:pt x="547" y="232"/>
                        <a:pt x="340" y="114"/>
                        <a:pt x="148" y="10"/>
                      </a:cubicBezTo>
                      <a:cubicBezTo>
                        <a:pt x="141" y="3"/>
                        <a:pt x="13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38"/>
                <p:cNvSpPr/>
                <p:nvPr/>
              </p:nvSpPr>
              <p:spPr>
                <a:xfrm>
                  <a:off x="2429450" y="1372500"/>
                  <a:ext cx="185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508" extrusionOk="0">
                      <a:moveTo>
                        <a:pt x="134" y="0"/>
                      </a:moveTo>
                      <a:cubicBezTo>
                        <a:pt x="104" y="0"/>
                        <a:pt x="45" y="30"/>
                        <a:pt x="15" y="74"/>
                      </a:cubicBezTo>
                      <a:cubicBezTo>
                        <a:pt x="0" y="89"/>
                        <a:pt x="30" y="163"/>
                        <a:pt x="60" y="193"/>
                      </a:cubicBezTo>
                      <a:cubicBezTo>
                        <a:pt x="134" y="252"/>
                        <a:pt x="222" y="296"/>
                        <a:pt x="311" y="341"/>
                      </a:cubicBezTo>
                      <a:lnTo>
                        <a:pt x="311" y="355"/>
                      </a:lnTo>
                      <a:cubicBezTo>
                        <a:pt x="400" y="400"/>
                        <a:pt x="489" y="459"/>
                        <a:pt x="577" y="503"/>
                      </a:cubicBezTo>
                      <a:cubicBezTo>
                        <a:pt x="585" y="506"/>
                        <a:pt x="595" y="507"/>
                        <a:pt x="604" y="507"/>
                      </a:cubicBezTo>
                      <a:cubicBezTo>
                        <a:pt x="647" y="507"/>
                        <a:pt x="701" y="483"/>
                        <a:pt x="725" y="459"/>
                      </a:cubicBezTo>
                      <a:cubicBezTo>
                        <a:pt x="740" y="444"/>
                        <a:pt x="740" y="355"/>
                        <a:pt x="710" y="341"/>
                      </a:cubicBezTo>
                      <a:cubicBezTo>
                        <a:pt x="533" y="222"/>
                        <a:pt x="341" y="10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38"/>
                <p:cNvSpPr/>
                <p:nvPr/>
              </p:nvSpPr>
              <p:spPr>
                <a:xfrm>
                  <a:off x="2042725" y="1567825"/>
                  <a:ext cx="25525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956" extrusionOk="0">
                      <a:moveTo>
                        <a:pt x="930" y="1"/>
                      </a:moveTo>
                      <a:cubicBezTo>
                        <a:pt x="894" y="1"/>
                        <a:pt x="846" y="8"/>
                        <a:pt x="829" y="25"/>
                      </a:cubicBezTo>
                      <a:cubicBezTo>
                        <a:pt x="562" y="262"/>
                        <a:pt x="296" y="513"/>
                        <a:pt x="45" y="765"/>
                      </a:cubicBezTo>
                      <a:cubicBezTo>
                        <a:pt x="0" y="794"/>
                        <a:pt x="15" y="883"/>
                        <a:pt x="0" y="942"/>
                      </a:cubicBezTo>
                      <a:cubicBezTo>
                        <a:pt x="40" y="942"/>
                        <a:pt x="86" y="955"/>
                        <a:pt x="125" y="955"/>
                      </a:cubicBezTo>
                      <a:cubicBezTo>
                        <a:pt x="145" y="955"/>
                        <a:pt x="163" y="952"/>
                        <a:pt x="178" y="942"/>
                      </a:cubicBezTo>
                      <a:cubicBezTo>
                        <a:pt x="459" y="721"/>
                        <a:pt x="740" y="484"/>
                        <a:pt x="1021" y="232"/>
                      </a:cubicBezTo>
                      <a:cubicBezTo>
                        <a:pt x="1006" y="129"/>
                        <a:pt x="1006" y="70"/>
                        <a:pt x="976" y="11"/>
                      </a:cubicBezTo>
                      <a:cubicBezTo>
                        <a:pt x="976" y="5"/>
                        <a:pt x="956" y="1"/>
                        <a:pt x="9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38"/>
                <p:cNvSpPr/>
                <p:nvPr/>
              </p:nvSpPr>
              <p:spPr>
                <a:xfrm>
                  <a:off x="2061950" y="1566600"/>
                  <a:ext cx="22950" cy="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966" extrusionOk="0">
                      <a:moveTo>
                        <a:pt x="917" y="0"/>
                      </a:moveTo>
                      <a:cubicBezTo>
                        <a:pt x="858" y="30"/>
                        <a:pt x="784" y="45"/>
                        <a:pt x="725" y="74"/>
                      </a:cubicBezTo>
                      <a:cubicBezTo>
                        <a:pt x="681" y="134"/>
                        <a:pt x="651" y="208"/>
                        <a:pt x="607" y="252"/>
                      </a:cubicBezTo>
                      <a:cubicBezTo>
                        <a:pt x="429" y="429"/>
                        <a:pt x="252" y="592"/>
                        <a:pt x="89" y="784"/>
                      </a:cubicBezTo>
                      <a:cubicBezTo>
                        <a:pt x="45" y="829"/>
                        <a:pt x="30" y="903"/>
                        <a:pt x="0" y="962"/>
                      </a:cubicBezTo>
                      <a:cubicBezTo>
                        <a:pt x="37" y="962"/>
                        <a:pt x="74" y="965"/>
                        <a:pt x="111" y="965"/>
                      </a:cubicBezTo>
                      <a:cubicBezTo>
                        <a:pt x="148" y="965"/>
                        <a:pt x="185" y="962"/>
                        <a:pt x="222" y="947"/>
                      </a:cubicBezTo>
                      <a:cubicBezTo>
                        <a:pt x="267" y="947"/>
                        <a:pt x="311" y="903"/>
                        <a:pt x="355" y="858"/>
                      </a:cubicBezTo>
                      <a:cubicBezTo>
                        <a:pt x="518" y="681"/>
                        <a:pt x="695" y="503"/>
                        <a:pt x="873" y="311"/>
                      </a:cubicBezTo>
                      <a:cubicBezTo>
                        <a:pt x="858" y="311"/>
                        <a:pt x="858" y="296"/>
                        <a:pt x="843" y="296"/>
                      </a:cubicBezTo>
                      <a:cubicBezTo>
                        <a:pt x="873" y="267"/>
                        <a:pt x="902" y="237"/>
                        <a:pt x="917" y="193"/>
                      </a:cubicBezTo>
                      <a:cubicBezTo>
                        <a:pt x="917" y="134"/>
                        <a:pt x="917" y="74"/>
                        <a:pt x="9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38"/>
                <p:cNvSpPr/>
                <p:nvPr/>
              </p:nvSpPr>
              <p:spPr>
                <a:xfrm>
                  <a:off x="2082275" y="1566225"/>
                  <a:ext cx="17050" cy="2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903" extrusionOk="0">
                      <a:moveTo>
                        <a:pt x="666" y="1"/>
                      </a:moveTo>
                      <a:cubicBezTo>
                        <a:pt x="622" y="30"/>
                        <a:pt x="548" y="60"/>
                        <a:pt x="504" y="104"/>
                      </a:cubicBezTo>
                      <a:cubicBezTo>
                        <a:pt x="341" y="296"/>
                        <a:pt x="193" y="504"/>
                        <a:pt x="45" y="711"/>
                      </a:cubicBezTo>
                      <a:cubicBezTo>
                        <a:pt x="16" y="755"/>
                        <a:pt x="16" y="829"/>
                        <a:pt x="1" y="888"/>
                      </a:cubicBezTo>
                      <a:lnTo>
                        <a:pt x="1" y="903"/>
                      </a:lnTo>
                      <a:cubicBezTo>
                        <a:pt x="60" y="888"/>
                        <a:pt x="163" y="888"/>
                        <a:pt x="193" y="844"/>
                      </a:cubicBezTo>
                      <a:cubicBezTo>
                        <a:pt x="356" y="681"/>
                        <a:pt x="489" y="504"/>
                        <a:pt x="637" y="326"/>
                      </a:cubicBezTo>
                      <a:lnTo>
                        <a:pt x="622" y="311"/>
                      </a:lnTo>
                      <a:cubicBezTo>
                        <a:pt x="637" y="282"/>
                        <a:pt x="666" y="252"/>
                        <a:pt x="681" y="208"/>
                      </a:cubicBezTo>
                      <a:cubicBezTo>
                        <a:pt x="681" y="149"/>
                        <a:pt x="681" y="75"/>
                        <a:pt x="6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38"/>
                <p:cNvSpPr/>
                <p:nvPr/>
              </p:nvSpPr>
              <p:spPr>
                <a:xfrm>
                  <a:off x="2099650" y="1562175"/>
                  <a:ext cx="14450" cy="2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947" extrusionOk="0">
                      <a:moveTo>
                        <a:pt x="518" y="0"/>
                      </a:moveTo>
                      <a:cubicBezTo>
                        <a:pt x="474" y="44"/>
                        <a:pt x="400" y="59"/>
                        <a:pt x="371" y="104"/>
                      </a:cubicBezTo>
                      <a:cubicBezTo>
                        <a:pt x="252" y="325"/>
                        <a:pt x="134" y="547"/>
                        <a:pt x="16" y="769"/>
                      </a:cubicBezTo>
                      <a:cubicBezTo>
                        <a:pt x="1" y="828"/>
                        <a:pt x="16" y="887"/>
                        <a:pt x="16" y="947"/>
                      </a:cubicBezTo>
                      <a:cubicBezTo>
                        <a:pt x="75" y="932"/>
                        <a:pt x="149" y="932"/>
                        <a:pt x="178" y="902"/>
                      </a:cubicBezTo>
                      <a:cubicBezTo>
                        <a:pt x="252" y="799"/>
                        <a:pt x="311" y="695"/>
                        <a:pt x="415" y="547"/>
                      </a:cubicBezTo>
                      <a:cubicBezTo>
                        <a:pt x="444" y="444"/>
                        <a:pt x="518" y="311"/>
                        <a:pt x="563" y="163"/>
                      </a:cubicBezTo>
                      <a:cubicBezTo>
                        <a:pt x="578" y="118"/>
                        <a:pt x="533" y="59"/>
                        <a:pt x="5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38"/>
                <p:cNvSpPr/>
                <p:nvPr/>
              </p:nvSpPr>
              <p:spPr>
                <a:xfrm>
                  <a:off x="2195775" y="1449400"/>
                  <a:ext cx="19625" cy="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1938" extrusionOk="0">
                      <a:moveTo>
                        <a:pt x="666" y="0"/>
                      </a:moveTo>
                      <a:cubicBezTo>
                        <a:pt x="622" y="60"/>
                        <a:pt x="563" y="119"/>
                        <a:pt x="548" y="178"/>
                      </a:cubicBezTo>
                      <a:cubicBezTo>
                        <a:pt x="489" y="341"/>
                        <a:pt x="459" y="518"/>
                        <a:pt x="400" y="696"/>
                      </a:cubicBezTo>
                      <a:cubicBezTo>
                        <a:pt x="282" y="1021"/>
                        <a:pt x="149" y="1346"/>
                        <a:pt x="30" y="1672"/>
                      </a:cubicBezTo>
                      <a:cubicBezTo>
                        <a:pt x="1" y="1746"/>
                        <a:pt x="16" y="1834"/>
                        <a:pt x="1" y="1908"/>
                      </a:cubicBezTo>
                      <a:cubicBezTo>
                        <a:pt x="30" y="1923"/>
                        <a:pt x="60" y="1938"/>
                        <a:pt x="75" y="1938"/>
                      </a:cubicBezTo>
                      <a:cubicBezTo>
                        <a:pt x="134" y="1879"/>
                        <a:pt x="193" y="1819"/>
                        <a:pt x="223" y="1760"/>
                      </a:cubicBezTo>
                      <a:cubicBezTo>
                        <a:pt x="385" y="1391"/>
                        <a:pt x="533" y="1021"/>
                        <a:pt x="681" y="636"/>
                      </a:cubicBezTo>
                      <a:cubicBezTo>
                        <a:pt x="726" y="503"/>
                        <a:pt x="770" y="355"/>
                        <a:pt x="770" y="193"/>
                      </a:cubicBezTo>
                      <a:cubicBezTo>
                        <a:pt x="785" y="134"/>
                        <a:pt x="711" y="60"/>
                        <a:pt x="6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38"/>
                <p:cNvSpPr/>
                <p:nvPr/>
              </p:nvSpPr>
              <p:spPr>
                <a:xfrm>
                  <a:off x="2188400" y="1510025"/>
                  <a:ext cx="815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622" extrusionOk="0">
                      <a:moveTo>
                        <a:pt x="266" y="1"/>
                      </a:moveTo>
                      <a:lnTo>
                        <a:pt x="148" y="75"/>
                      </a:lnTo>
                      <a:cubicBezTo>
                        <a:pt x="89" y="223"/>
                        <a:pt x="30" y="341"/>
                        <a:pt x="0" y="444"/>
                      </a:cubicBezTo>
                      <a:cubicBezTo>
                        <a:pt x="0" y="504"/>
                        <a:pt x="45" y="563"/>
                        <a:pt x="59" y="622"/>
                      </a:cubicBezTo>
                      <a:cubicBezTo>
                        <a:pt x="118" y="592"/>
                        <a:pt x="192" y="563"/>
                        <a:pt x="207" y="518"/>
                      </a:cubicBezTo>
                      <a:cubicBezTo>
                        <a:pt x="266" y="415"/>
                        <a:pt x="296" y="297"/>
                        <a:pt x="311" y="178"/>
                      </a:cubicBezTo>
                      <a:cubicBezTo>
                        <a:pt x="325" y="119"/>
                        <a:pt x="296" y="60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38"/>
                <p:cNvSpPr/>
                <p:nvPr/>
              </p:nvSpPr>
              <p:spPr>
                <a:xfrm>
                  <a:off x="1979875" y="1276750"/>
                  <a:ext cx="22200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158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" y="74"/>
                        <a:pt x="15" y="163"/>
                        <a:pt x="59" y="222"/>
                      </a:cubicBezTo>
                      <a:cubicBezTo>
                        <a:pt x="266" y="636"/>
                        <a:pt x="488" y="1035"/>
                        <a:pt x="710" y="1435"/>
                      </a:cubicBezTo>
                      <a:cubicBezTo>
                        <a:pt x="740" y="1479"/>
                        <a:pt x="784" y="1538"/>
                        <a:pt x="814" y="1582"/>
                      </a:cubicBezTo>
                      <a:lnTo>
                        <a:pt x="888" y="1568"/>
                      </a:lnTo>
                      <a:cubicBezTo>
                        <a:pt x="888" y="1479"/>
                        <a:pt x="888" y="1405"/>
                        <a:pt x="873" y="1331"/>
                      </a:cubicBezTo>
                      <a:cubicBezTo>
                        <a:pt x="740" y="873"/>
                        <a:pt x="518" y="459"/>
                        <a:pt x="222" y="89"/>
                      </a:cubicBezTo>
                      <a:cubicBezTo>
                        <a:pt x="178" y="44"/>
                        <a:pt x="74" y="3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38"/>
                <p:cNvSpPr/>
                <p:nvPr/>
              </p:nvSpPr>
              <p:spPr>
                <a:xfrm>
                  <a:off x="1969875" y="1287825"/>
                  <a:ext cx="14825" cy="2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903" extrusionOk="0">
                      <a:moveTo>
                        <a:pt x="16" y="1"/>
                      </a:moveTo>
                      <a:cubicBezTo>
                        <a:pt x="16" y="75"/>
                        <a:pt x="1" y="149"/>
                        <a:pt x="31" y="193"/>
                      </a:cubicBezTo>
                      <a:cubicBezTo>
                        <a:pt x="134" y="400"/>
                        <a:pt x="252" y="592"/>
                        <a:pt x="371" y="785"/>
                      </a:cubicBezTo>
                      <a:cubicBezTo>
                        <a:pt x="385" y="829"/>
                        <a:pt x="415" y="858"/>
                        <a:pt x="430" y="903"/>
                      </a:cubicBezTo>
                      <a:cubicBezTo>
                        <a:pt x="474" y="903"/>
                        <a:pt x="533" y="903"/>
                        <a:pt x="548" y="888"/>
                      </a:cubicBezTo>
                      <a:cubicBezTo>
                        <a:pt x="563" y="844"/>
                        <a:pt x="592" y="770"/>
                        <a:pt x="578" y="725"/>
                      </a:cubicBezTo>
                      <a:cubicBezTo>
                        <a:pt x="459" y="504"/>
                        <a:pt x="326" y="282"/>
                        <a:pt x="193" y="60"/>
                      </a:cubicBezTo>
                      <a:cubicBezTo>
                        <a:pt x="164" y="16"/>
                        <a:pt x="75" y="16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4" name="Google Shape;3014;p38"/>
            <p:cNvGrpSpPr/>
            <p:nvPr/>
          </p:nvGrpSpPr>
          <p:grpSpPr>
            <a:xfrm flipH="1">
              <a:off x="7013018" y="3286692"/>
              <a:ext cx="1226229" cy="1179544"/>
              <a:chOff x="489525" y="2047325"/>
              <a:chExt cx="794550" cy="764300"/>
            </a:xfrm>
          </p:grpSpPr>
          <p:sp>
            <p:nvSpPr>
              <p:cNvPr id="3015" name="Google Shape;3015;p38"/>
              <p:cNvSpPr/>
              <p:nvPr/>
            </p:nvSpPr>
            <p:spPr>
              <a:xfrm>
                <a:off x="625975" y="2047325"/>
                <a:ext cx="657750" cy="680550"/>
              </a:xfrm>
              <a:custGeom>
                <a:avLst/>
                <a:gdLst/>
                <a:ahLst/>
                <a:cxnLst/>
                <a:rect l="l" t="t" r="r" b="b"/>
                <a:pathLst>
                  <a:path w="26310" h="27222" extrusionOk="0">
                    <a:moveTo>
                      <a:pt x="18294" y="20277"/>
                    </a:moveTo>
                    <a:cubicBezTo>
                      <a:pt x="18348" y="20439"/>
                      <a:pt x="18414" y="20638"/>
                      <a:pt x="18403" y="20638"/>
                    </a:cubicBezTo>
                    <a:cubicBezTo>
                      <a:pt x="18402" y="20638"/>
                      <a:pt x="18400" y="20636"/>
                      <a:pt x="18397" y="20632"/>
                    </a:cubicBezTo>
                    <a:cubicBezTo>
                      <a:pt x="18309" y="20514"/>
                      <a:pt x="18279" y="20395"/>
                      <a:pt x="18294" y="20277"/>
                    </a:cubicBezTo>
                    <a:close/>
                    <a:moveTo>
                      <a:pt x="6566" y="0"/>
                    </a:moveTo>
                    <a:cubicBezTo>
                      <a:pt x="6352" y="0"/>
                      <a:pt x="6135" y="10"/>
                      <a:pt x="5916" y="31"/>
                    </a:cubicBezTo>
                    <a:cubicBezTo>
                      <a:pt x="5383" y="90"/>
                      <a:pt x="4925" y="179"/>
                      <a:pt x="4451" y="460"/>
                    </a:cubicBezTo>
                    <a:cubicBezTo>
                      <a:pt x="4348" y="504"/>
                      <a:pt x="4259" y="564"/>
                      <a:pt x="4171" y="623"/>
                    </a:cubicBezTo>
                    <a:cubicBezTo>
                      <a:pt x="4185" y="623"/>
                      <a:pt x="4171" y="623"/>
                      <a:pt x="4156" y="638"/>
                    </a:cubicBezTo>
                    <a:cubicBezTo>
                      <a:pt x="3076" y="919"/>
                      <a:pt x="2263" y="1983"/>
                      <a:pt x="1597" y="2797"/>
                    </a:cubicBezTo>
                    <a:cubicBezTo>
                      <a:pt x="1198" y="3255"/>
                      <a:pt x="961" y="3876"/>
                      <a:pt x="739" y="4438"/>
                    </a:cubicBezTo>
                    <a:cubicBezTo>
                      <a:pt x="606" y="4749"/>
                      <a:pt x="532" y="5059"/>
                      <a:pt x="444" y="5385"/>
                    </a:cubicBezTo>
                    <a:cubicBezTo>
                      <a:pt x="385" y="5607"/>
                      <a:pt x="325" y="5799"/>
                      <a:pt x="296" y="6021"/>
                    </a:cubicBezTo>
                    <a:cubicBezTo>
                      <a:pt x="281" y="6035"/>
                      <a:pt x="281" y="6109"/>
                      <a:pt x="266" y="6198"/>
                    </a:cubicBezTo>
                    <a:cubicBezTo>
                      <a:pt x="251" y="6242"/>
                      <a:pt x="237" y="6302"/>
                      <a:pt x="237" y="6316"/>
                    </a:cubicBezTo>
                    <a:cubicBezTo>
                      <a:pt x="192" y="6464"/>
                      <a:pt x="163" y="6568"/>
                      <a:pt x="133" y="6716"/>
                    </a:cubicBezTo>
                    <a:cubicBezTo>
                      <a:pt x="59" y="7071"/>
                      <a:pt x="74" y="7426"/>
                      <a:pt x="44" y="7766"/>
                    </a:cubicBezTo>
                    <a:cubicBezTo>
                      <a:pt x="0" y="8520"/>
                      <a:pt x="0" y="9215"/>
                      <a:pt x="59" y="9954"/>
                    </a:cubicBezTo>
                    <a:cubicBezTo>
                      <a:pt x="178" y="11404"/>
                      <a:pt x="887" y="12823"/>
                      <a:pt x="1390" y="14184"/>
                    </a:cubicBezTo>
                    <a:cubicBezTo>
                      <a:pt x="1642" y="14894"/>
                      <a:pt x="1952" y="15663"/>
                      <a:pt x="2366" y="16299"/>
                    </a:cubicBezTo>
                    <a:cubicBezTo>
                      <a:pt x="2706" y="16846"/>
                      <a:pt x="2928" y="17231"/>
                      <a:pt x="3416" y="17837"/>
                    </a:cubicBezTo>
                    <a:cubicBezTo>
                      <a:pt x="3860" y="18399"/>
                      <a:pt x="4407" y="18798"/>
                      <a:pt x="4940" y="19257"/>
                    </a:cubicBezTo>
                    <a:cubicBezTo>
                      <a:pt x="5487" y="19730"/>
                      <a:pt x="5930" y="20307"/>
                      <a:pt x="6448" y="20795"/>
                    </a:cubicBezTo>
                    <a:cubicBezTo>
                      <a:pt x="7010" y="21342"/>
                      <a:pt x="7616" y="21845"/>
                      <a:pt x="8237" y="22318"/>
                    </a:cubicBezTo>
                    <a:cubicBezTo>
                      <a:pt x="8859" y="22791"/>
                      <a:pt x="9524" y="23087"/>
                      <a:pt x="10175" y="23501"/>
                    </a:cubicBezTo>
                    <a:cubicBezTo>
                      <a:pt x="11461" y="24314"/>
                      <a:pt x="12748" y="25261"/>
                      <a:pt x="14197" y="25778"/>
                    </a:cubicBezTo>
                    <a:cubicBezTo>
                      <a:pt x="16029" y="26419"/>
                      <a:pt x="18259" y="27221"/>
                      <a:pt x="20454" y="27221"/>
                    </a:cubicBezTo>
                    <a:cubicBezTo>
                      <a:pt x="21451" y="27221"/>
                      <a:pt x="22440" y="27056"/>
                      <a:pt x="23381" y="26636"/>
                    </a:cubicBezTo>
                    <a:cubicBezTo>
                      <a:pt x="24949" y="25941"/>
                      <a:pt x="25733" y="24669"/>
                      <a:pt x="26073" y="23028"/>
                    </a:cubicBezTo>
                    <a:cubicBezTo>
                      <a:pt x="26147" y="22688"/>
                      <a:pt x="26250" y="22333"/>
                      <a:pt x="26280" y="21978"/>
                    </a:cubicBezTo>
                    <a:cubicBezTo>
                      <a:pt x="26309" y="21682"/>
                      <a:pt x="26295" y="21416"/>
                      <a:pt x="26250" y="21120"/>
                    </a:cubicBezTo>
                    <a:cubicBezTo>
                      <a:pt x="26223" y="20966"/>
                      <a:pt x="26206" y="20915"/>
                      <a:pt x="26196" y="20915"/>
                    </a:cubicBezTo>
                    <a:cubicBezTo>
                      <a:pt x="26188" y="20915"/>
                      <a:pt x="26185" y="20947"/>
                      <a:pt x="26186" y="20984"/>
                    </a:cubicBezTo>
                    <a:lnTo>
                      <a:pt x="26186" y="20984"/>
                    </a:lnTo>
                    <a:cubicBezTo>
                      <a:pt x="26117" y="20136"/>
                      <a:pt x="26112" y="19369"/>
                      <a:pt x="25881" y="18532"/>
                    </a:cubicBezTo>
                    <a:cubicBezTo>
                      <a:pt x="24993" y="15426"/>
                      <a:pt x="23056" y="12927"/>
                      <a:pt x="20941" y="10561"/>
                    </a:cubicBezTo>
                    <a:cubicBezTo>
                      <a:pt x="19891" y="9363"/>
                      <a:pt x="18752" y="8224"/>
                      <a:pt x="17628" y="7100"/>
                    </a:cubicBezTo>
                    <a:cubicBezTo>
                      <a:pt x="17081" y="6538"/>
                      <a:pt x="16534" y="5947"/>
                      <a:pt x="15957" y="5414"/>
                    </a:cubicBezTo>
                    <a:cubicBezTo>
                      <a:pt x="15410" y="4897"/>
                      <a:pt x="14937" y="4320"/>
                      <a:pt x="14360" y="3832"/>
                    </a:cubicBezTo>
                    <a:cubicBezTo>
                      <a:pt x="12165" y="1955"/>
                      <a:pt x="9572" y="0"/>
                      <a:pt x="6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8"/>
              <p:cNvSpPr/>
              <p:nvPr/>
            </p:nvSpPr>
            <p:spPr>
              <a:xfrm>
                <a:off x="489525" y="2169975"/>
                <a:ext cx="605275" cy="641650"/>
              </a:xfrm>
              <a:custGeom>
                <a:avLst/>
                <a:gdLst/>
                <a:ahLst/>
                <a:cxnLst/>
                <a:rect l="l" t="t" r="r" b="b"/>
                <a:pathLst>
                  <a:path w="24211" h="25666" extrusionOk="0">
                    <a:moveTo>
                      <a:pt x="2925" y="1"/>
                    </a:moveTo>
                    <a:cubicBezTo>
                      <a:pt x="2685" y="1"/>
                      <a:pt x="2447" y="93"/>
                      <a:pt x="2263" y="311"/>
                    </a:cubicBezTo>
                    <a:cubicBezTo>
                      <a:pt x="1598" y="1125"/>
                      <a:pt x="1065" y="2382"/>
                      <a:pt x="799" y="3402"/>
                    </a:cubicBezTo>
                    <a:cubicBezTo>
                      <a:pt x="459" y="4703"/>
                      <a:pt x="0" y="6108"/>
                      <a:pt x="178" y="7439"/>
                    </a:cubicBezTo>
                    <a:cubicBezTo>
                      <a:pt x="533" y="10072"/>
                      <a:pt x="1080" y="12660"/>
                      <a:pt x="2056" y="15144"/>
                    </a:cubicBezTo>
                    <a:cubicBezTo>
                      <a:pt x="3032" y="17614"/>
                      <a:pt x="5221" y="19670"/>
                      <a:pt x="7203" y="21385"/>
                    </a:cubicBezTo>
                    <a:cubicBezTo>
                      <a:pt x="9258" y="23189"/>
                      <a:pt x="11654" y="24654"/>
                      <a:pt x="14346" y="25260"/>
                    </a:cubicBezTo>
                    <a:cubicBezTo>
                      <a:pt x="15270" y="25470"/>
                      <a:pt x="16224" y="25665"/>
                      <a:pt x="17172" y="25665"/>
                    </a:cubicBezTo>
                    <a:cubicBezTo>
                      <a:pt x="17558" y="25665"/>
                      <a:pt x="17943" y="25633"/>
                      <a:pt x="18324" y="25556"/>
                    </a:cubicBezTo>
                    <a:cubicBezTo>
                      <a:pt x="19906" y="25245"/>
                      <a:pt x="21548" y="25334"/>
                      <a:pt x="23145" y="25053"/>
                    </a:cubicBezTo>
                    <a:cubicBezTo>
                      <a:pt x="23263" y="25023"/>
                      <a:pt x="23352" y="24979"/>
                      <a:pt x="23426" y="24905"/>
                    </a:cubicBezTo>
                    <a:cubicBezTo>
                      <a:pt x="23574" y="24890"/>
                      <a:pt x="23707" y="24861"/>
                      <a:pt x="23840" y="24831"/>
                    </a:cubicBezTo>
                    <a:cubicBezTo>
                      <a:pt x="24047" y="24772"/>
                      <a:pt x="24136" y="24594"/>
                      <a:pt x="24165" y="24402"/>
                    </a:cubicBezTo>
                    <a:cubicBezTo>
                      <a:pt x="24165" y="24373"/>
                      <a:pt x="24165" y="24328"/>
                      <a:pt x="24180" y="24299"/>
                    </a:cubicBezTo>
                    <a:cubicBezTo>
                      <a:pt x="24211" y="24032"/>
                      <a:pt x="23985" y="23886"/>
                      <a:pt x="23755" y="23886"/>
                    </a:cubicBezTo>
                    <a:cubicBezTo>
                      <a:pt x="23654" y="23886"/>
                      <a:pt x="23552" y="23914"/>
                      <a:pt x="23470" y="23973"/>
                    </a:cubicBezTo>
                    <a:cubicBezTo>
                      <a:pt x="23396" y="23899"/>
                      <a:pt x="23293" y="23825"/>
                      <a:pt x="23145" y="23796"/>
                    </a:cubicBezTo>
                    <a:cubicBezTo>
                      <a:pt x="21932" y="23589"/>
                      <a:pt x="20616" y="23396"/>
                      <a:pt x="19344" y="23382"/>
                    </a:cubicBezTo>
                    <a:cubicBezTo>
                      <a:pt x="19004" y="23278"/>
                      <a:pt x="18664" y="23130"/>
                      <a:pt x="18324" y="22953"/>
                    </a:cubicBezTo>
                    <a:cubicBezTo>
                      <a:pt x="16298" y="21947"/>
                      <a:pt x="14523" y="20631"/>
                      <a:pt x="12778" y="19226"/>
                    </a:cubicBezTo>
                    <a:cubicBezTo>
                      <a:pt x="11062" y="17836"/>
                      <a:pt x="9450" y="16180"/>
                      <a:pt x="8031" y="14479"/>
                    </a:cubicBezTo>
                    <a:cubicBezTo>
                      <a:pt x="7306" y="13606"/>
                      <a:pt x="6670" y="12719"/>
                      <a:pt x="6153" y="11699"/>
                    </a:cubicBezTo>
                    <a:cubicBezTo>
                      <a:pt x="5650" y="10678"/>
                      <a:pt x="4984" y="9613"/>
                      <a:pt x="4718" y="8489"/>
                    </a:cubicBezTo>
                    <a:cubicBezTo>
                      <a:pt x="4555" y="7794"/>
                      <a:pt x="4526" y="6389"/>
                      <a:pt x="4230" y="5251"/>
                    </a:cubicBezTo>
                    <a:cubicBezTo>
                      <a:pt x="4215" y="4718"/>
                      <a:pt x="4215" y="4201"/>
                      <a:pt x="4215" y="3683"/>
                    </a:cubicBezTo>
                    <a:cubicBezTo>
                      <a:pt x="4215" y="2988"/>
                      <a:pt x="4186" y="2219"/>
                      <a:pt x="4437" y="1583"/>
                    </a:cubicBezTo>
                    <a:cubicBezTo>
                      <a:pt x="4703" y="918"/>
                      <a:pt x="4245" y="459"/>
                      <a:pt x="3698" y="326"/>
                    </a:cubicBezTo>
                    <a:cubicBezTo>
                      <a:pt x="3490" y="127"/>
                      <a:pt x="3206" y="1"/>
                      <a:pt x="29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17" name="Google Shape;3017;p38"/>
              <p:cNvGrpSpPr/>
              <p:nvPr/>
            </p:nvGrpSpPr>
            <p:grpSpPr>
              <a:xfrm>
                <a:off x="489525" y="2047325"/>
                <a:ext cx="794550" cy="747600"/>
                <a:chOff x="495075" y="2039475"/>
                <a:chExt cx="794550" cy="747600"/>
              </a:xfrm>
            </p:grpSpPr>
            <p:sp>
              <p:nvSpPr>
                <p:cNvPr id="3018" name="Google Shape;3018;p38"/>
                <p:cNvSpPr/>
                <p:nvPr/>
              </p:nvSpPr>
              <p:spPr>
                <a:xfrm>
                  <a:off x="742050" y="2056475"/>
                  <a:ext cx="25525" cy="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14" extrusionOk="0">
                      <a:moveTo>
                        <a:pt x="902" y="1"/>
                      </a:moveTo>
                      <a:cubicBezTo>
                        <a:pt x="666" y="1"/>
                        <a:pt x="444" y="1"/>
                        <a:pt x="207" y="15"/>
                      </a:cubicBezTo>
                      <a:cubicBezTo>
                        <a:pt x="148" y="15"/>
                        <a:pt x="104" y="75"/>
                        <a:pt x="0" y="134"/>
                      </a:cubicBezTo>
                      <a:cubicBezTo>
                        <a:pt x="180" y="196"/>
                        <a:pt x="352" y="213"/>
                        <a:pt x="517" y="213"/>
                      </a:cubicBezTo>
                      <a:cubicBezTo>
                        <a:pt x="665" y="213"/>
                        <a:pt x="807" y="200"/>
                        <a:pt x="947" y="193"/>
                      </a:cubicBezTo>
                      <a:cubicBezTo>
                        <a:pt x="961" y="193"/>
                        <a:pt x="1021" y="119"/>
                        <a:pt x="1006" y="104"/>
                      </a:cubicBezTo>
                      <a:cubicBezTo>
                        <a:pt x="976" y="60"/>
                        <a:pt x="93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38"/>
                <p:cNvSpPr/>
                <p:nvPr/>
              </p:nvSpPr>
              <p:spPr>
                <a:xfrm>
                  <a:off x="788625" y="2704125"/>
                  <a:ext cx="24425" cy="1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595" extrusionOk="0">
                      <a:moveTo>
                        <a:pt x="100" y="1"/>
                      </a:moveTo>
                      <a:cubicBezTo>
                        <a:pt x="78" y="1"/>
                        <a:pt x="52" y="5"/>
                        <a:pt x="30" y="5"/>
                      </a:cubicBezTo>
                      <a:cubicBezTo>
                        <a:pt x="15" y="49"/>
                        <a:pt x="1" y="123"/>
                        <a:pt x="15" y="152"/>
                      </a:cubicBezTo>
                      <a:cubicBezTo>
                        <a:pt x="148" y="286"/>
                        <a:pt x="267" y="448"/>
                        <a:pt x="429" y="537"/>
                      </a:cubicBezTo>
                      <a:cubicBezTo>
                        <a:pt x="498" y="576"/>
                        <a:pt x="569" y="594"/>
                        <a:pt x="637" y="594"/>
                      </a:cubicBezTo>
                      <a:cubicBezTo>
                        <a:pt x="773" y="594"/>
                        <a:pt x="898" y="522"/>
                        <a:pt x="977" y="404"/>
                      </a:cubicBezTo>
                      <a:cubicBezTo>
                        <a:pt x="962" y="389"/>
                        <a:pt x="932" y="359"/>
                        <a:pt x="917" y="359"/>
                      </a:cubicBezTo>
                      <a:cubicBezTo>
                        <a:pt x="895" y="361"/>
                        <a:pt x="873" y="361"/>
                        <a:pt x="851" y="361"/>
                      </a:cubicBezTo>
                      <a:cubicBezTo>
                        <a:pt x="557" y="361"/>
                        <a:pt x="327" y="267"/>
                        <a:pt x="148" y="19"/>
                      </a:cubicBezTo>
                      <a:cubicBezTo>
                        <a:pt x="141" y="5"/>
                        <a:pt x="123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38"/>
                <p:cNvSpPr/>
                <p:nvPr/>
              </p:nvSpPr>
              <p:spPr>
                <a:xfrm>
                  <a:off x="749425" y="2741950"/>
                  <a:ext cx="2445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29" extrusionOk="0">
                      <a:moveTo>
                        <a:pt x="1" y="0"/>
                      </a:moveTo>
                      <a:cubicBezTo>
                        <a:pt x="282" y="148"/>
                        <a:pt x="563" y="281"/>
                        <a:pt x="874" y="399"/>
                      </a:cubicBezTo>
                      <a:cubicBezTo>
                        <a:pt x="903" y="399"/>
                        <a:pt x="933" y="414"/>
                        <a:pt x="977" y="429"/>
                      </a:cubicBezTo>
                      <a:cubicBezTo>
                        <a:pt x="652" y="281"/>
                        <a:pt x="326" y="1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38"/>
                <p:cNvSpPr/>
                <p:nvPr/>
              </p:nvSpPr>
              <p:spPr>
                <a:xfrm>
                  <a:off x="495075" y="2039475"/>
                  <a:ext cx="794550" cy="7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82" h="29904" extrusionOk="0">
                      <a:moveTo>
                        <a:pt x="10641" y="289"/>
                      </a:moveTo>
                      <a:cubicBezTo>
                        <a:pt x="12110" y="289"/>
                        <a:pt x="13520" y="671"/>
                        <a:pt x="14893" y="1257"/>
                      </a:cubicBezTo>
                      <a:cubicBezTo>
                        <a:pt x="15987" y="1731"/>
                        <a:pt x="17022" y="2322"/>
                        <a:pt x="18013" y="2973"/>
                      </a:cubicBezTo>
                      <a:cubicBezTo>
                        <a:pt x="18930" y="3579"/>
                        <a:pt x="19847" y="4200"/>
                        <a:pt x="20719" y="4851"/>
                      </a:cubicBezTo>
                      <a:cubicBezTo>
                        <a:pt x="21355" y="5339"/>
                        <a:pt x="21932" y="5886"/>
                        <a:pt x="22538" y="6404"/>
                      </a:cubicBezTo>
                      <a:lnTo>
                        <a:pt x="22553" y="6389"/>
                      </a:lnTo>
                      <a:cubicBezTo>
                        <a:pt x="23189" y="6981"/>
                        <a:pt x="23840" y="7587"/>
                        <a:pt x="24476" y="8193"/>
                      </a:cubicBezTo>
                      <a:cubicBezTo>
                        <a:pt x="24668" y="8386"/>
                        <a:pt x="24816" y="8622"/>
                        <a:pt x="25038" y="8755"/>
                      </a:cubicBezTo>
                      <a:cubicBezTo>
                        <a:pt x="25393" y="8977"/>
                        <a:pt x="25615" y="9288"/>
                        <a:pt x="25807" y="9613"/>
                      </a:cubicBezTo>
                      <a:cubicBezTo>
                        <a:pt x="26103" y="10131"/>
                        <a:pt x="26517" y="10530"/>
                        <a:pt x="26857" y="11003"/>
                      </a:cubicBezTo>
                      <a:cubicBezTo>
                        <a:pt x="28055" y="12600"/>
                        <a:pt x="29105" y="14286"/>
                        <a:pt x="30036" y="16046"/>
                      </a:cubicBezTo>
                      <a:cubicBezTo>
                        <a:pt x="30096" y="16150"/>
                        <a:pt x="30155" y="16268"/>
                        <a:pt x="30199" y="16372"/>
                      </a:cubicBezTo>
                      <a:cubicBezTo>
                        <a:pt x="31456" y="18960"/>
                        <a:pt x="31353" y="21548"/>
                        <a:pt x="29844" y="24076"/>
                      </a:cubicBezTo>
                      <a:cubicBezTo>
                        <a:pt x="29297" y="24993"/>
                        <a:pt x="28484" y="25629"/>
                        <a:pt x="27567" y="26147"/>
                      </a:cubicBezTo>
                      <a:cubicBezTo>
                        <a:pt x="26738" y="26620"/>
                        <a:pt x="25881" y="26945"/>
                        <a:pt x="24949" y="27064"/>
                      </a:cubicBezTo>
                      <a:cubicBezTo>
                        <a:pt x="24653" y="27108"/>
                        <a:pt x="24357" y="27123"/>
                        <a:pt x="24047" y="27123"/>
                      </a:cubicBezTo>
                      <a:cubicBezTo>
                        <a:pt x="22834" y="27123"/>
                        <a:pt x="21607" y="27108"/>
                        <a:pt x="20409" y="26857"/>
                      </a:cubicBezTo>
                      <a:cubicBezTo>
                        <a:pt x="18974" y="26546"/>
                        <a:pt x="17673" y="25895"/>
                        <a:pt x="16431" y="25156"/>
                      </a:cubicBezTo>
                      <a:cubicBezTo>
                        <a:pt x="14907" y="24254"/>
                        <a:pt x="13473" y="23234"/>
                        <a:pt x="12157" y="22065"/>
                      </a:cubicBezTo>
                      <a:cubicBezTo>
                        <a:pt x="11136" y="21163"/>
                        <a:pt x="10116" y="20231"/>
                        <a:pt x="9169" y="19241"/>
                      </a:cubicBezTo>
                      <a:cubicBezTo>
                        <a:pt x="7099" y="17052"/>
                        <a:pt x="5413" y="14612"/>
                        <a:pt x="4274" y="11802"/>
                      </a:cubicBezTo>
                      <a:cubicBezTo>
                        <a:pt x="3490" y="9864"/>
                        <a:pt x="3209" y="7853"/>
                        <a:pt x="3550" y="5768"/>
                      </a:cubicBezTo>
                      <a:cubicBezTo>
                        <a:pt x="3786" y="4407"/>
                        <a:pt x="4348" y="3195"/>
                        <a:pt x="5383" y="2263"/>
                      </a:cubicBezTo>
                      <a:cubicBezTo>
                        <a:pt x="6537" y="1198"/>
                        <a:pt x="7912" y="577"/>
                        <a:pt x="9480" y="370"/>
                      </a:cubicBezTo>
                      <a:cubicBezTo>
                        <a:pt x="9871" y="315"/>
                        <a:pt x="10258" y="289"/>
                        <a:pt x="10641" y="289"/>
                      </a:cubicBezTo>
                      <a:close/>
                      <a:moveTo>
                        <a:pt x="3579" y="4407"/>
                      </a:moveTo>
                      <a:lnTo>
                        <a:pt x="3579" y="4407"/>
                      </a:lnTo>
                      <a:cubicBezTo>
                        <a:pt x="3476" y="4807"/>
                        <a:pt x="3357" y="5162"/>
                        <a:pt x="3298" y="5546"/>
                      </a:cubicBezTo>
                      <a:cubicBezTo>
                        <a:pt x="2884" y="7750"/>
                        <a:pt x="3165" y="9894"/>
                        <a:pt x="4008" y="11964"/>
                      </a:cubicBezTo>
                      <a:cubicBezTo>
                        <a:pt x="4821" y="13976"/>
                        <a:pt x="5960" y="15795"/>
                        <a:pt x="7276" y="17495"/>
                      </a:cubicBezTo>
                      <a:cubicBezTo>
                        <a:pt x="8474" y="19048"/>
                        <a:pt x="9850" y="20438"/>
                        <a:pt x="11299" y="21725"/>
                      </a:cubicBezTo>
                      <a:cubicBezTo>
                        <a:pt x="12970" y="23219"/>
                        <a:pt x="14774" y="24520"/>
                        <a:pt x="16697" y="25644"/>
                      </a:cubicBezTo>
                      <a:cubicBezTo>
                        <a:pt x="18721" y="26848"/>
                        <a:pt x="20887" y="27413"/>
                        <a:pt x="23194" y="27413"/>
                      </a:cubicBezTo>
                      <a:cubicBezTo>
                        <a:pt x="23467" y="27413"/>
                        <a:pt x="23741" y="27405"/>
                        <a:pt x="24017" y="27389"/>
                      </a:cubicBezTo>
                      <a:cubicBezTo>
                        <a:pt x="24136" y="27389"/>
                        <a:pt x="24254" y="27374"/>
                        <a:pt x="24357" y="27374"/>
                      </a:cubicBezTo>
                      <a:cubicBezTo>
                        <a:pt x="24801" y="27345"/>
                        <a:pt x="25260" y="27300"/>
                        <a:pt x="25703" y="27256"/>
                      </a:cubicBezTo>
                      <a:lnTo>
                        <a:pt x="25703" y="27256"/>
                      </a:lnTo>
                      <a:cubicBezTo>
                        <a:pt x="25496" y="27360"/>
                        <a:pt x="25304" y="27478"/>
                        <a:pt x="25082" y="27581"/>
                      </a:cubicBezTo>
                      <a:cubicBezTo>
                        <a:pt x="22982" y="28631"/>
                        <a:pt x="20764" y="29341"/>
                        <a:pt x="18412" y="29548"/>
                      </a:cubicBezTo>
                      <a:cubicBezTo>
                        <a:pt x="17998" y="29588"/>
                        <a:pt x="17584" y="29588"/>
                        <a:pt x="17166" y="29588"/>
                      </a:cubicBezTo>
                      <a:lnTo>
                        <a:pt x="17166" y="29588"/>
                      </a:lnTo>
                      <a:cubicBezTo>
                        <a:pt x="16956" y="29588"/>
                        <a:pt x="16746" y="29588"/>
                        <a:pt x="16534" y="29593"/>
                      </a:cubicBezTo>
                      <a:cubicBezTo>
                        <a:pt x="16342" y="29593"/>
                        <a:pt x="16120" y="29593"/>
                        <a:pt x="15928" y="29652"/>
                      </a:cubicBezTo>
                      <a:cubicBezTo>
                        <a:pt x="15758" y="29714"/>
                        <a:pt x="15583" y="29739"/>
                        <a:pt x="15405" y="29739"/>
                      </a:cubicBezTo>
                      <a:cubicBezTo>
                        <a:pt x="15289" y="29739"/>
                        <a:pt x="15172" y="29729"/>
                        <a:pt x="15055" y="29711"/>
                      </a:cubicBezTo>
                      <a:cubicBezTo>
                        <a:pt x="14760" y="29681"/>
                        <a:pt x="14464" y="29667"/>
                        <a:pt x="14168" y="29637"/>
                      </a:cubicBezTo>
                      <a:cubicBezTo>
                        <a:pt x="13990" y="29622"/>
                        <a:pt x="13828" y="29489"/>
                        <a:pt x="13754" y="29326"/>
                      </a:cubicBezTo>
                      <a:cubicBezTo>
                        <a:pt x="13695" y="29193"/>
                        <a:pt x="13680" y="29045"/>
                        <a:pt x="13724" y="28898"/>
                      </a:cubicBezTo>
                      <a:cubicBezTo>
                        <a:pt x="13739" y="28868"/>
                        <a:pt x="13769" y="28838"/>
                        <a:pt x="13769" y="28809"/>
                      </a:cubicBezTo>
                      <a:cubicBezTo>
                        <a:pt x="13783" y="28735"/>
                        <a:pt x="13798" y="28661"/>
                        <a:pt x="13798" y="28587"/>
                      </a:cubicBezTo>
                      <a:lnTo>
                        <a:pt x="13798" y="28587"/>
                      </a:lnTo>
                      <a:cubicBezTo>
                        <a:pt x="13724" y="28617"/>
                        <a:pt x="13621" y="28631"/>
                        <a:pt x="13576" y="28691"/>
                      </a:cubicBezTo>
                      <a:cubicBezTo>
                        <a:pt x="13443" y="28883"/>
                        <a:pt x="13414" y="29075"/>
                        <a:pt x="13473" y="29297"/>
                      </a:cubicBezTo>
                      <a:cubicBezTo>
                        <a:pt x="13488" y="29371"/>
                        <a:pt x="13517" y="29460"/>
                        <a:pt x="13562" y="29548"/>
                      </a:cubicBezTo>
                      <a:cubicBezTo>
                        <a:pt x="13266" y="29460"/>
                        <a:pt x="12940" y="29400"/>
                        <a:pt x="12659" y="29267"/>
                      </a:cubicBezTo>
                      <a:cubicBezTo>
                        <a:pt x="12393" y="29149"/>
                        <a:pt x="12142" y="29016"/>
                        <a:pt x="11890" y="28883"/>
                      </a:cubicBezTo>
                      <a:cubicBezTo>
                        <a:pt x="11654" y="28765"/>
                        <a:pt x="11402" y="28631"/>
                        <a:pt x="11136" y="28528"/>
                      </a:cubicBezTo>
                      <a:cubicBezTo>
                        <a:pt x="11107" y="28513"/>
                        <a:pt x="11077" y="28513"/>
                        <a:pt x="11048" y="28498"/>
                      </a:cubicBezTo>
                      <a:cubicBezTo>
                        <a:pt x="10737" y="28380"/>
                        <a:pt x="10441" y="28247"/>
                        <a:pt x="10160" y="28099"/>
                      </a:cubicBezTo>
                      <a:cubicBezTo>
                        <a:pt x="9672" y="27833"/>
                        <a:pt x="9199" y="27522"/>
                        <a:pt x="8740" y="27197"/>
                      </a:cubicBezTo>
                      <a:cubicBezTo>
                        <a:pt x="7824" y="26517"/>
                        <a:pt x="6892" y="25807"/>
                        <a:pt x="6034" y="25053"/>
                      </a:cubicBezTo>
                      <a:cubicBezTo>
                        <a:pt x="5369" y="24476"/>
                        <a:pt x="4792" y="23795"/>
                        <a:pt x="4185" y="23160"/>
                      </a:cubicBezTo>
                      <a:cubicBezTo>
                        <a:pt x="3949" y="22893"/>
                        <a:pt x="3801" y="22553"/>
                        <a:pt x="3564" y="22287"/>
                      </a:cubicBezTo>
                      <a:cubicBezTo>
                        <a:pt x="2337" y="20838"/>
                        <a:pt x="1464" y="19181"/>
                        <a:pt x="962" y="17362"/>
                      </a:cubicBezTo>
                      <a:cubicBezTo>
                        <a:pt x="355" y="15218"/>
                        <a:pt x="400" y="13074"/>
                        <a:pt x="784" y="10885"/>
                      </a:cubicBezTo>
                      <a:cubicBezTo>
                        <a:pt x="1198" y="8548"/>
                        <a:pt x="2189" y="6493"/>
                        <a:pt x="3461" y="4540"/>
                      </a:cubicBezTo>
                      <a:cubicBezTo>
                        <a:pt x="3490" y="4496"/>
                        <a:pt x="3535" y="4467"/>
                        <a:pt x="3579" y="4407"/>
                      </a:cubicBezTo>
                      <a:close/>
                      <a:moveTo>
                        <a:pt x="10513" y="0"/>
                      </a:moveTo>
                      <a:cubicBezTo>
                        <a:pt x="8225" y="0"/>
                        <a:pt x="6232" y="896"/>
                        <a:pt x="4526" y="2662"/>
                      </a:cubicBezTo>
                      <a:cubicBezTo>
                        <a:pt x="4259" y="2929"/>
                        <a:pt x="4067" y="3254"/>
                        <a:pt x="3831" y="3564"/>
                      </a:cubicBezTo>
                      <a:cubicBezTo>
                        <a:pt x="2928" y="4821"/>
                        <a:pt x="2145" y="6167"/>
                        <a:pt x="1479" y="7587"/>
                      </a:cubicBezTo>
                      <a:cubicBezTo>
                        <a:pt x="902" y="8814"/>
                        <a:pt x="651" y="10145"/>
                        <a:pt x="429" y="11491"/>
                      </a:cubicBezTo>
                      <a:cubicBezTo>
                        <a:pt x="0" y="13931"/>
                        <a:pt x="193" y="16327"/>
                        <a:pt x="1095" y="18649"/>
                      </a:cubicBezTo>
                      <a:cubicBezTo>
                        <a:pt x="1642" y="20054"/>
                        <a:pt x="2426" y="21326"/>
                        <a:pt x="3357" y="22494"/>
                      </a:cubicBezTo>
                      <a:cubicBezTo>
                        <a:pt x="3860" y="23145"/>
                        <a:pt x="4407" y="23781"/>
                        <a:pt x="4984" y="24372"/>
                      </a:cubicBezTo>
                      <a:cubicBezTo>
                        <a:pt x="5650" y="25067"/>
                        <a:pt x="6374" y="25733"/>
                        <a:pt x="7158" y="26324"/>
                      </a:cubicBezTo>
                      <a:cubicBezTo>
                        <a:pt x="7927" y="26901"/>
                        <a:pt x="8726" y="27448"/>
                        <a:pt x="9509" y="27995"/>
                      </a:cubicBezTo>
                      <a:cubicBezTo>
                        <a:pt x="10308" y="28543"/>
                        <a:pt x="11225" y="28838"/>
                        <a:pt x="12068" y="29267"/>
                      </a:cubicBezTo>
                      <a:cubicBezTo>
                        <a:pt x="12157" y="29312"/>
                        <a:pt x="12245" y="29371"/>
                        <a:pt x="12334" y="29400"/>
                      </a:cubicBezTo>
                      <a:cubicBezTo>
                        <a:pt x="13093" y="29687"/>
                        <a:pt x="13866" y="29904"/>
                        <a:pt x="14680" y="29904"/>
                      </a:cubicBezTo>
                      <a:cubicBezTo>
                        <a:pt x="14706" y="29904"/>
                        <a:pt x="14733" y="29904"/>
                        <a:pt x="14760" y="29903"/>
                      </a:cubicBezTo>
                      <a:cubicBezTo>
                        <a:pt x="16031" y="29888"/>
                        <a:pt x="17303" y="29844"/>
                        <a:pt x="18590" y="29800"/>
                      </a:cubicBezTo>
                      <a:lnTo>
                        <a:pt x="18664" y="29800"/>
                      </a:lnTo>
                      <a:cubicBezTo>
                        <a:pt x="20734" y="29563"/>
                        <a:pt x="22716" y="29016"/>
                        <a:pt x="24594" y="28099"/>
                      </a:cubicBezTo>
                      <a:cubicBezTo>
                        <a:pt x="25703" y="27537"/>
                        <a:pt x="26768" y="26931"/>
                        <a:pt x="27848" y="26310"/>
                      </a:cubicBezTo>
                      <a:cubicBezTo>
                        <a:pt x="28484" y="25940"/>
                        <a:pt x="29134" y="25585"/>
                        <a:pt x="29548" y="24934"/>
                      </a:cubicBezTo>
                      <a:cubicBezTo>
                        <a:pt x="29726" y="24668"/>
                        <a:pt x="29962" y="24431"/>
                        <a:pt x="30125" y="24165"/>
                      </a:cubicBezTo>
                      <a:cubicBezTo>
                        <a:pt x="31648" y="21548"/>
                        <a:pt x="31781" y="18871"/>
                        <a:pt x="30421" y="16164"/>
                      </a:cubicBezTo>
                      <a:cubicBezTo>
                        <a:pt x="29888" y="15114"/>
                        <a:pt x="29297" y="14079"/>
                        <a:pt x="28646" y="13103"/>
                      </a:cubicBezTo>
                      <a:cubicBezTo>
                        <a:pt x="27744" y="11757"/>
                        <a:pt x="26768" y="10456"/>
                        <a:pt x="25807" y="9140"/>
                      </a:cubicBezTo>
                      <a:cubicBezTo>
                        <a:pt x="25570" y="8829"/>
                        <a:pt x="25289" y="8548"/>
                        <a:pt x="25038" y="8252"/>
                      </a:cubicBezTo>
                      <a:cubicBezTo>
                        <a:pt x="24919" y="8119"/>
                        <a:pt x="24786" y="8001"/>
                        <a:pt x="24653" y="7883"/>
                      </a:cubicBezTo>
                      <a:lnTo>
                        <a:pt x="24520" y="7750"/>
                      </a:lnTo>
                      <a:cubicBezTo>
                        <a:pt x="23943" y="7276"/>
                        <a:pt x="23367" y="6803"/>
                        <a:pt x="22805" y="6315"/>
                      </a:cubicBezTo>
                      <a:cubicBezTo>
                        <a:pt x="22050" y="5664"/>
                        <a:pt x="21341" y="4969"/>
                        <a:pt x="20542" y="4393"/>
                      </a:cubicBezTo>
                      <a:cubicBezTo>
                        <a:pt x="19359" y="3535"/>
                        <a:pt x="18117" y="2736"/>
                        <a:pt x="16874" y="1982"/>
                      </a:cubicBezTo>
                      <a:cubicBezTo>
                        <a:pt x="15395" y="1080"/>
                        <a:pt x="13813" y="414"/>
                        <a:pt x="12083" y="133"/>
                      </a:cubicBezTo>
                      <a:cubicBezTo>
                        <a:pt x="11545" y="45"/>
                        <a:pt x="11022" y="0"/>
                        <a:pt x="105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100" cap="flat" cmpd="sng">
                  <a:solidFill>
                    <a:srgbClr val="38563C"/>
                  </a:solidFill>
                  <a:prstDash val="solid"/>
                  <a:miter lim="14788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38"/>
                <p:cNvSpPr/>
                <p:nvPr/>
              </p:nvSpPr>
              <p:spPr>
                <a:xfrm>
                  <a:off x="857825" y="2290125"/>
                  <a:ext cx="154500" cy="1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0" h="6621" extrusionOk="0">
                      <a:moveTo>
                        <a:pt x="1166" y="253"/>
                      </a:moveTo>
                      <a:cubicBezTo>
                        <a:pt x="1255" y="253"/>
                        <a:pt x="1344" y="312"/>
                        <a:pt x="1433" y="341"/>
                      </a:cubicBezTo>
                      <a:cubicBezTo>
                        <a:pt x="1581" y="430"/>
                        <a:pt x="1728" y="504"/>
                        <a:pt x="1876" y="593"/>
                      </a:cubicBezTo>
                      <a:cubicBezTo>
                        <a:pt x="2512" y="1022"/>
                        <a:pt x="3104" y="1510"/>
                        <a:pt x="3577" y="2116"/>
                      </a:cubicBezTo>
                      <a:cubicBezTo>
                        <a:pt x="3917" y="2545"/>
                        <a:pt x="4272" y="2944"/>
                        <a:pt x="4657" y="3329"/>
                      </a:cubicBezTo>
                      <a:cubicBezTo>
                        <a:pt x="5352" y="4009"/>
                        <a:pt x="5662" y="4867"/>
                        <a:pt x="5914" y="5754"/>
                      </a:cubicBezTo>
                      <a:cubicBezTo>
                        <a:pt x="5928" y="5798"/>
                        <a:pt x="5928" y="5843"/>
                        <a:pt x="5928" y="5887"/>
                      </a:cubicBezTo>
                      <a:cubicBezTo>
                        <a:pt x="5941" y="6204"/>
                        <a:pt x="5822" y="6350"/>
                        <a:pt x="5573" y="6350"/>
                      </a:cubicBezTo>
                      <a:cubicBezTo>
                        <a:pt x="5520" y="6350"/>
                        <a:pt x="5461" y="6344"/>
                        <a:pt x="5396" y="6331"/>
                      </a:cubicBezTo>
                      <a:cubicBezTo>
                        <a:pt x="4997" y="6257"/>
                        <a:pt x="4642" y="6079"/>
                        <a:pt x="4331" y="5843"/>
                      </a:cubicBezTo>
                      <a:cubicBezTo>
                        <a:pt x="4109" y="5665"/>
                        <a:pt x="3888" y="5473"/>
                        <a:pt x="3666" y="5296"/>
                      </a:cubicBezTo>
                      <a:cubicBezTo>
                        <a:pt x="3429" y="5118"/>
                        <a:pt x="3207" y="4955"/>
                        <a:pt x="2867" y="4704"/>
                      </a:cubicBezTo>
                      <a:cubicBezTo>
                        <a:pt x="2690" y="4497"/>
                        <a:pt x="2423" y="4186"/>
                        <a:pt x="2172" y="3876"/>
                      </a:cubicBezTo>
                      <a:cubicBezTo>
                        <a:pt x="1832" y="3476"/>
                        <a:pt x="1492" y="3062"/>
                        <a:pt x="1181" y="2648"/>
                      </a:cubicBezTo>
                      <a:cubicBezTo>
                        <a:pt x="811" y="2160"/>
                        <a:pt x="619" y="1598"/>
                        <a:pt x="427" y="1022"/>
                      </a:cubicBezTo>
                      <a:cubicBezTo>
                        <a:pt x="323" y="696"/>
                        <a:pt x="442" y="474"/>
                        <a:pt x="767" y="356"/>
                      </a:cubicBezTo>
                      <a:cubicBezTo>
                        <a:pt x="900" y="312"/>
                        <a:pt x="1033" y="267"/>
                        <a:pt x="1166" y="253"/>
                      </a:cubicBezTo>
                      <a:close/>
                      <a:moveTo>
                        <a:pt x="1054" y="1"/>
                      </a:moveTo>
                      <a:cubicBezTo>
                        <a:pt x="445" y="1"/>
                        <a:pt x="1" y="556"/>
                        <a:pt x="205" y="1140"/>
                      </a:cubicBezTo>
                      <a:cubicBezTo>
                        <a:pt x="383" y="1657"/>
                        <a:pt x="604" y="2190"/>
                        <a:pt x="885" y="2663"/>
                      </a:cubicBezTo>
                      <a:cubicBezTo>
                        <a:pt x="1152" y="3107"/>
                        <a:pt x="1521" y="3476"/>
                        <a:pt x="1847" y="3876"/>
                      </a:cubicBezTo>
                      <a:cubicBezTo>
                        <a:pt x="2113" y="4201"/>
                        <a:pt x="2394" y="4526"/>
                        <a:pt x="2616" y="4807"/>
                      </a:cubicBezTo>
                      <a:cubicBezTo>
                        <a:pt x="3192" y="5251"/>
                        <a:pt x="3695" y="5650"/>
                        <a:pt x="4198" y="6050"/>
                      </a:cubicBezTo>
                      <a:cubicBezTo>
                        <a:pt x="4553" y="6331"/>
                        <a:pt x="4967" y="6508"/>
                        <a:pt x="5396" y="6597"/>
                      </a:cubicBezTo>
                      <a:cubicBezTo>
                        <a:pt x="5469" y="6613"/>
                        <a:pt x="5538" y="6620"/>
                        <a:pt x="5601" y="6620"/>
                      </a:cubicBezTo>
                      <a:cubicBezTo>
                        <a:pt x="5898" y="6620"/>
                        <a:pt x="6089" y="6450"/>
                        <a:pt x="6150" y="6109"/>
                      </a:cubicBezTo>
                      <a:lnTo>
                        <a:pt x="6165" y="6109"/>
                      </a:lnTo>
                      <a:cubicBezTo>
                        <a:pt x="6180" y="5961"/>
                        <a:pt x="6180" y="5784"/>
                        <a:pt x="6135" y="5636"/>
                      </a:cubicBezTo>
                      <a:cubicBezTo>
                        <a:pt x="6017" y="5251"/>
                        <a:pt x="5884" y="4881"/>
                        <a:pt x="5721" y="4526"/>
                      </a:cubicBezTo>
                      <a:cubicBezTo>
                        <a:pt x="5588" y="4216"/>
                        <a:pt x="5411" y="3920"/>
                        <a:pt x="5204" y="3669"/>
                      </a:cubicBezTo>
                      <a:cubicBezTo>
                        <a:pt x="4627" y="2974"/>
                        <a:pt x="4006" y="2338"/>
                        <a:pt x="3444" y="1643"/>
                      </a:cubicBezTo>
                      <a:cubicBezTo>
                        <a:pt x="2838" y="903"/>
                        <a:pt x="2054" y="474"/>
                        <a:pt x="1240" y="45"/>
                      </a:cubicBezTo>
                      <a:cubicBezTo>
                        <a:pt x="1196" y="31"/>
                        <a:pt x="1137" y="1"/>
                        <a:pt x="1078" y="1"/>
                      </a:cubicBezTo>
                      <a:cubicBezTo>
                        <a:pt x="1070" y="1"/>
                        <a:pt x="1062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38"/>
                <p:cNvSpPr/>
                <p:nvPr/>
              </p:nvSpPr>
              <p:spPr>
                <a:xfrm>
                  <a:off x="603775" y="2060850"/>
                  <a:ext cx="119425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7" h="3597" extrusionOk="0">
                      <a:moveTo>
                        <a:pt x="4604" y="1"/>
                      </a:moveTo>
                      <a:cubicBezTo>
                        <a:pt x="4598" y="1"/>
                        <a:pt x="4591" y="1"/>
                        <a:pt x="4585" y="3"/>
                      </a:cubicBezTo>
                      <a:cubicBezTo>
                        <a:pt x="4422" y="33"/>
                        <a:pt x="4259" y="77"/>
                        <a:pt x="4111" y="121"/>
                      </a:cubicBezTo>
                      <a:cubicBezTo>
                        <a:pt x="3150" y="417"/>
                        <a:pt x="2307" y="920"/>
                        <a:pt x="1523" y="1541"/>
                      </a:cubicBezTo>
                      <a:cubicBezTo>
                        <a:pt x="932" y="2014"/>
                        <a:pt x="459" y="2547"/>
                        <a:pt x="118" y="3212"/>
                      </a:cubicBezTo>
                      <a:cubicBezTo>
                        <a:pt x="59" y="3316"/>
                        <a:pt x="45" y="3449"/>
                        <a:pt x="0" y="3567"/>
                      </a:cubicBezTo>
                      <a:cubicBezTo>
                        <a:pt x="30" y="3582"/>
                        <a:pt x="59" y="3582"/>
                        <a:pt x="74" y="3597"/>
                      </a:cubicBezTo>
                      <a:cubicBezTo>
                        <a:pt x="163" y="3523"/>
                        <a:pt x="252" y="3449"/>
                        <a:pt x="311" y="3345"/>
                      </a:cubicBezTo>
                      <a:cubicBezTo>
                        <a:pt x="547" y="3020"/>
                        <a:pt x="740" y="2635"/>
                        <a:pt x="1021" y="2340"/>
                      </a:cubicBezTo>
                      <a:cubicBezTo>
                        <a:pt x="1834" y="1467"/>
                        <a:pt x="2795" y="787"/>
                        <a:pt x="3934" y="417"/>
                      </a:cubicBezTo>
                      <a:cubicBezTo>
                        <a:pt x="4171" y="343"/>
                        <a:pt x="4392" y="284"/>
                        <a:pt x="4629" y="210"/>
                      </a:cubicBezTo>
                      <a:cubicBezTo>
                        <a:pt x="4688" y="181"/>
                        <a:pt x="4733" y="121"/>
                        <a:pt x="4777" y="62"/>
                      </a:cubicBezTo>
                      <a:cubicBezTo>
                        <a:pt x="4711" y="49"/>
                        <a:pt x="4657" y="1"/>
                        <a:pt x="46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38"/>
                <p:cNvSpPr/>
                <p:nvPr/>
              </p:nvSpPr>
              <p:spPr>
                <a:xfrm>
                  <a:off x="705450" y="2377775"/>
                  <a:ext cx="125350" cy="3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4" h="1287" extrusionOk="0">
                      <a:moveTo>
                        <a:pt x="4836" y="0"/>
                      </a:moveTo>
                      <a:cubicBezTo>
                        <a:pt x="4762" y="0"/>
                        <a:pt x="4688" y="15"/>
                        <a:pt x="4629" y="30"/>
                      </a:cubicBezTo>
                      <a:cubicBezTo>
                        <a:pt x="4407" y="89"/>
                        <a:pt x="4200" y="163"/>
                        <a:pt x="3978" y="207"/>
                      </a:cubicBezTo>
                      <a:cubicBezTo>
                        <a:pt x="2795" y="459"/>
                        <a:pt x="1597" y="695"/>
                        <a:pt x="414" y="932"/>
                      </a:cubicBezTo>
                      <a:cubicBezTo>
                        <a:pt x="311" y="961"/>
                        <a:pt x="207" y="976"/>
                        <a:pt x="118" y="1006"/>
                      </a:cubicBezTo>
                      <a:cubicBezTo>
                        <a:pt x="59" y="1035"/>
                        <a:pt x="30" y="1109"/>
                        <a:pt x="0" y="1154"/>
                      </a:cubicBezTo>
                      <a:lnTo>
                        <a:pt x="44" y="1287"/>
                      </a:lnTo>
                      <a:cubicBezTo>
                        <a:pt x="118" y="1257"/>
                        <a:pt x="192" y="1228"/>
                        <a:pt x="281" y="1213"/>
                      </a:cubicBezTo>
                      <a:cubicBezTo>
                        <a:pt x="1420" y="976"/>
                        <a:pt x="2573" y="740"/>
                        <a:pt x="3712" y="503"/>
                      </a:cubicBezTo>
                      <a:cubicBezTo>
                        <a:pt x="4097" y="429"/>
                        <a:pt x="4481" y="325"/>
                        <a:pt x="4866" y="222"/>
                      </a:cubicBezTo>
                      <a:cubicBezTo>
                        <a:pt x="4910" y="207"/>
                        <a:pt x="4954" y="133"/>
                        <a:pt x="5014" y="89"/>
                      </a:cubicBezTo>
                      <a:cubicBezTo>
                        <a:pt x="4954" y="59"/>
                        <a:pt x="4895" y="15"/>
                        <a:pt x="48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38"/>
                <p:cNvSpPr/>
                <p:nvPr/>
              </p:nvSpPr>
              <p:spPr>
                <a:xfrm>
                  <a:off x="1072950" y="2503850"/>
                  <a:ext cx="92075" cy="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3" h="3461" extrusionOk="0">
                      <a:moveTo>
                        <a:pt x="0" y="0"/>
                      </a:moveTo>
                      <a:cubicBezTo>
                        <a:pt x="15" y="59"/>
                        <a:pt x="30" y="104"/>
                        <a:pt x="45" y="163"/>
                      </a:cubicBezTo>
                      <a:cubicBezTo>
                        <a:pt x="59" y="178"/>
                        <a:pt x="74" y="192"/>
                        <a:pt x="104" y="222"/>
                      </a:cubicBezTo>
                      <a:cubicBezTo>
                        <a:pt x="1169" y="1228"/>
                        <a:pt x="2233" y="2233"/>
                        <a:pt x="3313" y="3254"/>
                      </a:cubicBezTo>
                      <a:cubicBezTo>
                        <a:pt x="3402" y="3328"/>
                        <a:pt x="3505" y="3387"/>
                        <a:pt x="3609" y="3461"/>
                      </a:cubicBezTo>
                      <a:cubicBezTo>
                        <a:pt x="3638" y="3431"/>
                        <a:pt x="3668" y="3401"/>
                        <a:pt x="3683" y="3372"/>
                      </a:cubicBezTo>
                      <a:cubicBezTo>
                        <a:pt x="3594" y="3254"/>
                        <a:pt x="3505" y="3120"/>
                        <a:pt x="3402" y="3017"/>
                      </a:cubicBezTo>
                      <a:cubicBezTo>
                        <a:pt x="2573" y="2233"/>
                        <a:pt x="1760" y="1464"/>
                        <a:pt x="932" y="695"/>
                      </a:cubicBezTo>
                      <a:cubicBezTo>
                        <a:pt x="680" y="473"/>
                        <a:pt x="429" y="251"/>
                        <a:pt x="163" y="30"/>
                      </a:cubicBezTo>
                      <a:cubicBezTo>
                        <a:pt x="133" y="0"/>
                        <a:pt x="59" y="1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38"/>
                <p:cNvSpPr/>
                <p:nvPr/>
              </p:nvSpPr>
              <p:spPr>
                <a:xfrm>
                  <a:off x="995300" y="2678350"/>
                  <a:ext cx="117225" cy="2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" h="1066" extrusionOk="0">
                      <a:moveTo>
                        <a:pt x="30" y="0"/>
                      </a:moveTo>
                      <a:cubicBezTo>
                        <a:pt x="15" y="30"/>
                        <a:pt x="1" y="45"/>
                        <a:pt x="1" y="74"/>
                      </a:cubicBezTo>
                      <a:cubicBezTo>
                        <a:pt x="60" y="119"/>
                        <a:pt x="104" y="163"/>
                        <a:pt x="178" y="193"/>
                      </a:cubicBezTo>
                      <a:cubicBezTo>
                        <a:pt x="1080" y="636"/>
                        <a:pt x="2056" y="888"/>
                        <a:pt x="3047" y="991"/>
                      </a:cubicBezTo>
                      <a:cubicBezTo>
                        <a:pt x="3520" y="1050"/>
                        <a:pt x="3994" y="1036"/>
                        <a:pt x="4452" y="1065"/>
                      </a:cubicBezTo>
                      <a:cubicBezTo>
                        <a:pt x="4511" y="1065"/>
                        <a:pt x="4556" y="1065"/>
                        <a:pt x="4600" y="1036"/>
                      </a:cubicBezTo>
                      <a:cubicBezTo>
                        <a:pt x="4644" y="1021"/>
                        <a:pt x="4689" y="976"/>
                        <a:pt x="4689" y="947"/>
                      </a:cubicBezTo>
                      <a:cubicBezTo>
                        <a:pt x="4689" y="917"/>
                        <a:pt x="4629" y="858"/>
                        <a:pt x="4600" y="858"/>
                      </a:cubicBezTo>
                      <a:cubicBezTo>
                        <a:pt x="4533" y="851"/>
                        <a:pt x="4467" y="847"/>
                        <a:pt x="4400" y="847"/>
                      </a:cubicBezTo>
                      <a:cubicBezTo>
                        <a:pt x="4334" y="847"/>
                        <a:pt x="4267" y="851"/>
                        <a:pt x="4201" y="858"/>
                      </a:cubicBezTo>
                      <a:cubicBezTo>
                        <a:pt x="4073" y="870"/>
                        <a:pt x="3947" y="875"/>
                        <a:pt x="3822" y="875"/>
                      </a:cubicBezTo>
                      <a:cubicBezTo>
                        <a:pt x="3307" y="875"/>
                        <a:pt x="2807" y="785"/>
                        <a:pt x="2308" y="666"/>
                      </a:cubicBezTo>
                      <a:cubicBezTo>
                        <a:pt x="1613" y="503"/>
                        <a:pt x="932" y="252"/>
                        <a:pt x="237" y="45"/>
                      </a:cubicBezTo>
                      <a:cubicBezTo>
                        <a:pt x="163" y="30"/>
                        <a:pt x="89" y="15"/>
                        <a:pt x="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38"/>
                <p:cNvSpPr/>
                <p:nvPr/>
              </p:nvSpPr>
              <p:spPr>
                <a:xfrm>
                  <a:off x="1014900" y="2419750"/>
                  <a:ext cx="8542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1383" extrusionOk="0">
                      <a:moveTo>
                        <a:pt x="327" y="0"/>
                      </a:moveTo>
                      <a:cubicBezTo>
                        <a:pt x="222" y="0"/>
                        <a:pt x="121" y="33"/>
                        <a:pt x="74" y="155"/>
                      </a:cubicBezTo>
                      <a:cubicBezTo>
                        <a:pt x="0" y="362"/>
                        <a:pt x="207" y="391"/>
                        <a:pt x="341" y="465"/>
                      </a:cubicBezTo>
                      <a:cubicBezTo>
                        <a:pt x="355" y="465"/>
                        <a:pt x="370" y="480"/>
                        <a:pt x="400" y="495"/>
                      </a:cubicBezTo>
                      <a:cubicBezTo>
                        <a:pt x="469" y="520"/>
                        <a:pt x="520" y="534"/>
                        <a:pt x="559" y="534"/>
                      </a:cubicBezTo>
                      <a:cubicBezTo>
                        <a:pt x="636" y="534"/>
                        <a:pt x="666" y="475"/>
                        <a:pt x="695" y="318"/>
                      </a:cubicBezTo>
                      <a:cubicBezTo>
                        <a:pt x="799" y="362"/>
                        <a:pt x="902" y="391"/>
                        <a:pt x="1006" y="436"/>
                      </a:cubicBezTo>
                      <a:cubicBezTo>
                        <a:pt x="1671" y="732"/>
                        <a:pt x="2352" y="1027"/>
                        <a:pt x="3017" y="1308"/>
                      </a:cubicBezTo>
                      <a:cubicBezTo>
                        <a:pt x="3136" y="1353"/>
                        <a:pt x="3269" y="1368"/>
                        <a:pt x="3387" y="1382"/>
                      </a:cubicBezTo>
                      <a:cubicBezTo>
                        <a:pt x="3402" y="1353"/>
                        <a:pt x="3417" y="1323"/>
                        <a:pt x="3417" y="1294"/>
                      </a:cubicBezTo>
                      <a:cubicBezTo>
                        <a:pt x="3343" y="1234"/>
                        <a:pt x="3269" y="1161"/>
                        <a:pt x="3180" y="1131"/>
                      </a:cubicBezTo>
                      <a:cubicBezTo>
                        <a:pt x="2441" y="806"/>
                        <a:pt x="1701" y="495"/>
                        <a:pt x="962" y="184"/>
                      </a:cubicBezTo>
                      <a:cubicBezTo>
                        <a:pt x="814" y="111"/>
                        <a:pt x="651" y="37"/>
                        <a:pt x="503" y="22"/>
                      </a:cubicBezTo>
                      <a:cubicBezTo>
                        <a:pt x="449" y="11"/>
                        <a:pt x="387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38"/>
                <p:cNvSpPr/>
                <p:nvPr/>
              </p:nvSpPr>
              <p:spPr>
                <a:xfrm>
                  <a:off x="640750" y="2239850"/>
                  <a:ext cx="89850" cy="4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" h="1603" extrusionOk="0">
                      <a:moveTo>
                        <a:pt x="30" y="1"/>
                      </a:moveTo>
                      <a:cubicBezTo>
                        <a:pt x="15" y="30"/>
                        <a:pt x="0" y="60"/>
                        <a:pt x="0" y="90"/>
                      </a:cubicBezTo>
                      <a:cubicBezTo>
                        <a:pt x="89" y="149"/>
                        <a:pt x="178" y="208"/>
                        <a:pt x="281" y="252"/>
                      </a:cubicBezTo>
                      <a:cubicBezTo>
                        <a:pt x="1228" y="666"/>
                        <a:pt x="2174" y="1066"/>
                        <a:pt x="3135" y="1465"/>
                      </a:cubicBezTo>
                      <a:cubicBezTo>
                        <a:pt x="3239" y="1509"/>
                        <a:pt x="3342" y="1568"/>
                        <a:pt x="3461" y="1598"/>
                      </a:cubicBezTo>
                      <a:cubicBezTo>
                        <a:pt x="3469" y="1601"/>
                        <a:pt x="3479" y="1602"/>
                        <a:pt x="3489" y="1602"/>
                      </a:cubicBezTo>
                      <a:cubicBezTo>
                        <a:pt x="3531" y="1602"/>
                        <a:pt x="3579" y="1580"/>
                        <a:pt x="3579" y="1568"/>
                      </a:cubicBezTo>
                      <a:cubicBezTo>
                        <a:pt x="3594" y="1524"/>
                        <a:pt x="3579" y="1450"/>
                        <a:pt x="3549" y="1421"/>
                      </a:cubicBezTo>
                      <a:cubicBezTo>
                        <a:pt x="3520" y="1376"/>
                        <a:pt x="3446" y="1361"/>
                        <a:pt x="3401" y="1347"/>
                      </a:cubicBezTo>
                      <a:cubicBezTo>
                        <a:pt x="2913" y="1125"/>
                        <a:pt x="2411" y="888"/>
                        <a:pt x="1923" y="681"/>
                      </a:cubicBezTo>
                      <a:cubicBezTo>
                        <a:pt x="1390" y="459"/>
                        <a:pt x="858" y="252"/>
                        <a:pt x="325" y="45"/>
                      </a:cubicBezTo>
                      <a:cubicBezTo>
                        <a:pt x="237" y="1"/>
                        <a:pt x="133" y="16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38"/>
                <p:cNvSpPr/>
                <p:nvPr/>
              </p:nvSpPr>
              <p:spPr>
                <a:xfrm>
                  <a:off x="753875" y="2192900"/>
                  <a:ext cx="66575" cy="6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796" extrusionOk="0">
                      <a:moveTo>
                        <a:pt x="0" y="1"/>
                      </a:moveTo>
                      <a:cubicBezTo>
                        <a:pt x="30" y="104"/>
                        <a:pt x="30" y="208"/>
                        <a:pt x="89" y="282"/>
                      </a:cubicBezTo>
                      <a:cubicBezTo>
                        <a:pt x="651" y="918"/>
                        <a:pt x="1243" y="1553"/>
                        <a:pt x="1819" y="2204"/>
                      </a:cubicBezTo>
                      <a:lnTo>
                        <a:pt x="1834" y="2189"/>
                      </a:lnTo>
                      <a:cubicBezTo>
                        <a:pt x="2012" y="2352"/>
                        <a:pt x="2174" y="2515"/>
                        <a:pt x="2367" y="2677"/>
                      </a:cubicBezTo>
                      <a:cubicBezTo>
                        <a:pt x="2441" y="2737"/>
                        <a:pt x="2559" y="2766"/>
                        <a:pt x="2662" y="2796"/>
                      </a:cubicBezTo>
                      <a:cubicBezTo>
                        <a:pt x="2618" y="2707"/>
                        <a:pt x="2588" y="2589"/>
                        <a:pt x="2515" y="2515"/>
                      </a:cubicBezTo>
                      <a:cubicBezTo>
                        <a:pt x="1775" y="1716"/>
                        <a:pt x="1006" y="932"/>
                        <a:pt x="252" y="134"/>
                      </a:cubicBezTo>
                      <a:cubicBezTo>
                        <a:pt x="193" y="75"/>
                        <a:pt x="89" y="45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38"/>
                <p:cNvSpPr/>
                <p:nvPr/>
              </p:nvSpPr>
              <p:spPr>
                <a:xfrm>
                  <a:off x="841875" y="2492375"/>
                  <a:ext cx="50675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3373" extrusionOk="0">
                      <a:moveTo>
                        <a:pt x="2026" y="1"/>
                      </a:moveTo>
                      <a:lnTo>
                        <a:pt x="2026" y="1"/>
                      </a:lnTo>
                      <a:cubicBezTo>
                        <a:pt x="1952" y="45"/>
                        <a:pt x="1849" y="75"/>
                        <a:pt x="1804" y="148"/>
                      </a:cubicBezTo>
                      <a:cubicBezTo>
                        <a:pt x="1583" y="489"/>
                        <a:pt x="1376" y="844"/>
                        <a:pt x="1168" y="1184"/>
                      </a:cubicBezTo>
                      <a:cubicBezTo>
                        <a:pt x="814" y="1760"/>
                        <a:pt x="473" y="2322"/>
                        <a:pt x="133" y="2899"/>
                      </a:cubicBezTo>
                      <a:cubicBezTo>
                        <a:pt x="59" y="3032"/>
                        <a:pt x="45" y="3180"/>
                        <a:pt x="0" y="3328"/>
                      </a:cubicBezTo>
                      <a:cubicBezTo>
                        <a:pt x="15" y="3343"/>
                        <a:pt x="45" y="3358"/>
                        <a:pt x="74" y="3372"/>
                      </a:cubicBezTo>
                      <a:cubicBezTo>
                        <a:pt x="118" y="3328"/>
                        <a:pt x="178" y="3284"/>
                        <a:pt x="222" y="3239"/>
                      </a:cubicBezTo>
                      <a:cubicBezTo>
                        <a:pt x="252" y="3210"/>
                        <a:pt x="266" y="3165"/>
                        <a:pt x="281" y="3136"/>
                      </a:cubicBezTo>
                      <a:cubicBezTo>
                        <a:pt x="843" y="2189"/>
                        <a:pt x="1420" y="1228"/>
                        <a:pt x="1982" y="252"/>
                      </a:cubicBezTo>
                      <a:cubicBezTo>
                        <a:pt x="2026" y="193"/>
                        <a:pt x="2011" y="89"/>
                        <a:pt x="20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1" name="Google Shape;3031;p38"/>
                <p:cNvSpPr/>
                <p:nvPr/>
              </p:nvSpPr>
              <p:spPr>
                <a:xfrm>
                  <a:off x="732425" y="2327850"/>
                  <a:ext cx="73225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" h="639" extrusionOk="0">
                      <a:moveTo>
                        <a:pt x="2278" y="1"/>
                      </a:moveTo>
                      <a:cubicBezTo>
                        <a:pt x="2056" y="15"/>
                        <a:pt x="1879" y="60"/>
                        <a:pt x="1908" y="356"/>
                      </a:cubicBezTo>
                      <a:cubicBezTo>
                        <a:pt x="1258" y="252"/>
                        <a:pt x="637" y="148"/>
                        <a:pt x="15" y="45"/>
                      </a:cubicBezTo>
                      <a:cubicBezTo>
                        <a:pt x="15" y="89"/>
                        <a:pt x="1" y="119"/>
                        <a:pt x="1" y="148"/>
                      </a:cubicBezTo>
                      <a:cubicBezTo>
                        <a:pt x="89" y="178"/>
                        <a:pt x="163" y="222"/>
                        <a:pt x="252" y="237"/>
                      </a:cubicBezTo>
                      <a:cubicBezTo>
                        <a:pt x="725" y="311"/>
                        <a:pt x="1184" y="385"/>
                        <a:pt x="1642" y="474"/>
                      </a:cubicBezTo>
                      <a:cubicBezTo>
                        <a:pt x="1908" y="518"/>
                        <a:pt x="2160" y="577"/>
                        <a:pt x="2411" y="607"/>
                      </a:cubicBezTo>
                      <a:cubicBezTo>
                        <a:pt x="2486" y="618"/>
                        <a:pt x="2567" y="639"/>
                        <a:pt x="2637" y="639"/>
                      </a:cubicBezTo>
                      <a:cubicBezTo>
                        <a:pt x="2747" y="639"/>
                        <a:pt x="2829" y="588"/>
                        <a:pt x="2811" y="370"/>
                      </a:cubicBezTo>
                      <a:cubicBezTo>
                        <a:pt x="2811" y="370"/>
                        <a:pt x="2811" y="356"/>
                        <a:pt x="2825" y="356"/>
                      </a:cubicBezTo>
                      <a:cubicBezTo>
                        <a:pt x="2929" y="119"/>
                        <a:pt x="2914" y="75"/>
                        <a:pt x="2677" y="30"/>
                      </a:cubicBezTo>
                      <a:cubicBezTo>
                        <a:pt x="2544" y="1"/>
                        <a:pt x="2411" y="1"/>
                        <a:pt x="2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2" name="Google Shape;3032;p38"/>
                <p:cNvSpPr/>
                <p:nvPr/>
              </p:nvSpPr>
              <p:spPr>
                <a:xfrm>
                  <a:off x="1024150" y="2513450"/>
                  <a:ext cx="26625" cy="8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" h="3595" extrusionOk="0">
                      <a:moveTo>
                        <a:pt x="59" y="1"/>
                      </a:moveTo>
                      <a:cubicBezTo>
                        <a:pt x="30" y="60"/>
                        <a:pt x="0" y="119"/>
                        <a:pt x="15" y="178"/>
                      </a:cubicBezTo>
                      <a:cubicBezTo>
                        <a:pt x="133" y="666"/>
                        <a:pt x="237" y="1154"/>
                        <a:pt x="370" y="1627"/>
                      </a:cubicBezTo>
                      <a:cubicBezTo>
                        <a:pt x="518" y="2234"/>
                        <a:pt x="666" y="2840"/>
                        <a:pt x="843" y="3432"/>
                      </a:cubicBezTo>
                      <a:cubicBezTo>
                        <a:pt x="858" y="3491"/>
                        <a:pt x="947" y="3535"/>
                        <a:pt x="991" y="3594"/>
                      </a:cubicBezTo>
                      <a:cubicBezTo>
                        <a:pt x="1021" y="3520"/>
                        <a:pt x="1065" y="3446"/>
                        <a:pt x="1050" y="3387"/>
                      </a:cubicBezTo>
                      <a:cubicBezTo>
                        <a:pt x="784" y="2322"/>
                        <a:pt x="503" y="1243"/>
                        <a:pt x="207" y="178"/>
                      </a:cubicBezTo>
                      <a:cubicBezTo>
                        <a:pt x="192" y="134"/>
                        <a:pt x="178" y="74"/>
                        <a:pt x="148" y="15"/>
                      </a:cubicBezTo>
                      <a:cubicBezTo>
                        <a:pt x="118" y="15"/>
                        <a:pt x="59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38"/>
                <p:cNvSpPr/>
                <p:nvPr/>
              </p:nvSpPr>
              <p:spPr>
                <a:xfrm>
                  <a:off x="1227850" y="2423975"/>
                  <a:ext cx="36275" cy="8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" h="3506" extrusionOk="0">
                      <a:moveTo>
                        <a:pt x="45" y="1"/>
                      </a:moveTo>
                      <a:cubicBezTo>
                        <a:pt x="30" y="45"/>
                        <a:pt x="1" y="119"/>
                        <a:pt x="16" y="163"/>
                      </a:cubicBezTo>
                      <a:cubicBezTo>
                        <a:pt x="75" y="282"/>
                        <a:pt x="134" y="385"/>
                        <a:pt x="193" y="503"/>
                      </a:cubicBezTo>
                      <a:cubicBezTo>
                        <a:pt x="681" y="1391"/>
                        <a:pt x="1095" y="2293"/>
                        <a:pt x="1273" y="3299"/>
                      </a:cubicBezTo>
                      <a:cubicBezTo>
                        <a:pt x="1273" y="3373"/>
                        <a:pt x="1317" y="3432"/>
                        <a:pt x="1347" y="3506"/>
                      </a:cubicBezTo>
                      <a:cubicBezTo>
                        <a:pt x="1376" y="3506"/>
                        <a:pt x="1406" y="3491"/>
                        <a:pt x="1450" y="3491"/>
                      </a:cubicBezTo>
                      <a:cubicBezTo>
                        <a:pt x="1450" y="3417"/>
                        <a:pt x="1450" y="3343"/>
                        <a:pt x="1450" y="3269"/>
                      </a:cubicBezTo>
                      <a:cubicBezTo>
                        <a:pt x="1450" y="3239"/>
                        <a:pt x="1450" y="3195"/>
                        <a:pt x="1450" y="3165"/>
                      </a:cubicBezTo>
                      <a:cubicBezTo>
                        <a:pt x="1450" y="3121"/>
                        <a:pt x="1435" y="3092"/>
                        <a:pt x="1420" y="3047"/>
                      </a:cubicBezTo>
                      <a:cubicBezTo>
                        <a:pt x="1287" y="2278"/>
                        <a:pt x="962" y="1568"/>
                        <a:pt x="622" y="873"/>
                      </a:cubicBezTo>
                      <a:cubicBezTo>
                        <a:pt x="489" y="592"/>
                        <a:pt x="341" y="341"/>
                        <a:pt x="193" y="75"/>
                      </a:cubicBezTo>
                      <a:cubicBezTo>
                        <a:pt x="178" y="30"/>
                        <a:pt x="104" y="15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38"/>
                <p:cNvSpPr/>
                <p:nvPr/>
              </p:nvSpPr>
              <p:spPr>
                <a:xfrm>
                  <a:off x="804150" y="2401200"/>
                  <a:ext cx="65475" cy="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" h="1918" extrusionOk="0">
                      <a:moveTo>
                        <a:pt x="2483" y="0"/>
                      </a:moveTo>
                      <a:cubicBezTo>
                        <a:pt x="2419" y="0"/>
                        <a:pt x="2353" y="63"/>
                        <a:pt x="2293" y="113"/>
                      </a:cubicBezTo>
                      <a:cubicBezTo>
                        <a:pt x="2101" y="276"/>
                        <a:pt x="1938" y="453"/>
                        <a:pt x="1746" y="601"/>
                      </a:cubicBezTo>
                      <a:cubicBezTo>
                        <a:pt x="1228" y="956"/>
                        <a:pt x="696" y="1296"/>
                        <a:pt x="193" y="1651"/>
                      </a:cubicBezTo>
                      <a:cubicBezTo>
                        <a:pt x="119" y="1695"/>
                        <a:pt x="60" y="1784"/>
                        <a:pt x="1" y="1843"/>
                      </a:cubicBezTo>
                      <a:lnTo>
                        <a:pt x="60" y="1917"/>
                      </a:lnTo>
                      <a:cubicBezTo>
                        <a:pt x="134" y="1888"/>
                        <a:pt x="223" y="1858"/>
                        <a:pt x="296" y="1814"/>
                      </a:cubicBezTo>
                      <a:cubicBezTo>
                        <a:pt x="844" y="1414"/>
                        <a:pt x="1391" y="1015"/>
                        <a:pt x="1938" y="631"/>
                      </a:cubicBezTo>
                      <a:cubicBezTo>
                        <a:pt x="1975" y="594"/>
                        <a:pt x="2031" y="568"/>
                        <a:pt x="2075" y="568"/>
                      </a:cubicBezTo>
                      <a:cubicBezTo>
                        <a:pt x="2084" y="568"/>
                        <a:pt x="2093" y="569"/>
                        <a:pt x="2101" y="572"/>
                      </a:cubicBezTo>
                      <a:cubicBezTo>
                        <a:pt x="2145" y="586"/>
                        <a:pt x="2185" y="593"/>
                        <a:pt x="2223" y="593"/>
                      </a:cubicBezTo>
                      <a:cubicBezTo>
                        <a:pt x="2374" y="593"/>
                        <a:pt x="2476" y="486"/>
                        <a:pt x="2559" y="379"/>
                      </a:cubicBezTo>
                      <a:cubicBezTo>
                        <a:pt x="2618" y="305"/>
                        <a:pt x="2618" y="128"/>
                        <a:pt x="2574" y="54"/>
                      </a:cubicBezTo>
                      <a:cubicBezTo>
                        <a:pt x="2545" y="15"/>
                        <a:pt x="2514" y="0"/>
                        <a:pt x="24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38"/>
                <p:cNvSpPr/>
                <p:nvPr/>
              </p:nvSpPr>
              <p:spPr>
                <a:xfrm>
                  <a:off x="896575" y="2201050"/>
                  <a:ext cx="14450" cy="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3239" extrusionOk="0">
                      <a:moveTo>
                        <a:pt x="104" y="0"/>
                      </a:moveTo>
                      <a:cubicBezTo>
                        <a:pt x="75" y="0"/>
                        <a:pt x="60" y="15"/>
                        <a:pt x="31" y="15"/>
                      </a:cubicBezTo>
                      <a:cubicBezTo>
                        <a:pt x="31" y="89"/>
                        <a:pt x="1" y="163"/>
                        <a:pt x="1" y="237"/>
                      </a:cubicBezTo>
                      <a:cubicBezTo>
                        <a:pt x="119" y="1154"/>
                        <a:pt x="238" y="2085"/>
                        <a:pt x="356" y="3017"/>
                      </a:cubicBezTo>
                      <a:cubicBezTo>
                        <a:pt x="356" y="3032"/>
                        <a:pt x="356" y="3076"/>
                        <a:pt x="371" y="3091"/>
                      </a:cubicBezTo>
                      <a:cubicBezTo>
                        <a:pt x="415" y="3135"/>
                        <a:pt x="459" y="3194"/>
                        <a:pt x="504" y="3239"/>
                      </a:cubicBezTo>
                      <a:cubicBezTo>
                        <a:pt x="533" y="3180"/>
                        <a:pt x="578" y="3120"/>
                        <a:pt x="578" y="3061"/>
                      </a:cubicBezTo>
                      <a:cubicBezTo>
                        <a:pt x="548" y="2085"/>
                        <a:pt x="356" y="1139"/>
                        <a:pt x="178" y="177"/>
                      </a:cubicBezTo>
                      <a:cubicBezTo>
                        <a:pt x="164" y="118"/>
                        <a:pt x="134" y="59"/>
                        <a:pt x="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38"/>
                <p:cNvSpPr/>
                <p:nvPr/>
              </p:nvSpPr>
              <p:spPr>
                <a:xfrm>
                  <a:off x="1042625" y="2370200"/>
                  <a:ext cx="68050" cy="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363" extrusionOk="0">
                      <a:moveTo>
                        <a:pt x="385" y="1"/>
                      </a:moveTo>
                      <a:cubicBezTo>
                        <a:pt x="346" y="1"/>
                        <a:pt x="306" y="2"/>
                        <a:pt x="267" y="7"/>
                      </a:cubicBezTo>
                      <a:cubicBezTo>
                        <a:pt x="178" y="22"/>
                        <a:pt x="89" y="81"/>
                        <a:pt x="1" y="126"/>
                      </a:cubicBezTo>
                      <a:cubicBezTo>
                        <a:pt x="89" y="170"/>
                        <a:pt x="163" y="229"/>
                        <a:pt x="252" y="244"/>
                      </a:cubicBezTo>
                      <a:cubicBezTo>
                        <a:pt x="489" y="259"/>
                        <a:pt x="725" y="273"/>
                        <a:pt x="947" y="273"/>
                      </a:cubicBezTo>
                      <a:cubicBezTo>
                        <a:pt x="1450" y="303"/>
                        <a:pt x="1967" y="333"/>
                        <a:pt x="2470" y="362"/>
                      </a:cubicBezTo>
                      <a:cubicBezTo>
                        <a:pt x="2529" y="362"/>
                        <a:pt x="2603" y="347"/>
                        <a:pt x="2722" y="333"/>
                      </a:cubicBezTo>
                      <a:cubicBezTo>
                        <a:pt x="2677" y="259"/>
                        <a:pt x="2648" y="185"/>
                        <a:pt x="2618" y="170"/>
                      </a:cubicBezTo>
                      <a:cubicBezTo>
                        <a:pt x="2529" y="140"/>
                        <a:pt x="2441" y="140"/>
                        <a:pt x="2352" y="126"/>
                      </a:cubicBezTo>
                      <a:cubicBezTo>
                        <a:pt x="1775" y="81"/>
                        <a:pt x="1198" y="52"/>
                        <a:pt x="622" y="7"/>
                      </a:cubicBezTo>
                      <a:cubicBezTo>
                        <a:pt x="543" y="7"/>
                        <a:pt x="464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38"/>
                <p:cNvSpPr/>
                <p:nvPr/>
              </p:nvSpPr>
              <p:spPr>
                <a:xfrm>
                  <a:off x="971275" y="2324050"/>
                  <a:ext cx="51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" h="955" extrusionOk="0">
                      <a:moveTo>
                        <a:pt x="1956" y="1"/>
                      </a:moveTo>
                      <a:cubicBezTo>
                        <a:pt x="1949" y="1"/>
                        <a:pt x="1943" y="2"/>
                        <a:pt x="1938" y="5"/>
                      </a:cubicBezTo>
                      <a:cubicBezTo>
                        <a:pt x="1864" y="5"/>
                        <a:pt x="1805" y="49"/>
                        <a:pt x="1745" y="79"/>
                      </a:cubicBezTo>
                      <a:cubicBezTo>
                        <a:pt x="1420" y="241"/>
                        <a:pt x="1095" y="389"/>
                        <a:pt x="769" y="567"/>
                      </a:cubicBezTo>
                      <a:cubicBezTo>
                        <a:pt x="677" y="480"/>
                        <a:pt x="561" y="440"/>
                        <a:pt x="447" y="440"/>
                      </a:cubicBezTo>
                      <a:cubicBezTo>
                        <a:pt x="289" y="440"/>
                        <a:pt x="137" y="518"/>
                        <a:pt x="59" y="655"/>
                      </a:cubicBezTo>
                      <a:cubicBezTo>
                        <a:pt x="15" y="715"/>
                        <a:pt x="0" y="818"/>
                        <a:pt x="30" y="877"/>
                      </a:cubicBezTo>
                      <a:cubicBezTo>
                        <a:pt x="55" y="916"/>
                        <a:pt x="137" y="954"/>
                        <a:pt x="206" y="954"/>
                      </a:cubicBezTo>
                      <a:cubicBezTo>
                        <a:pt x="217" y="954"/>
                        <a:pt x="227" y="953"/>
                        <a:pt x="237" y="951"/>
                      </a:cubicBezTo>
                      <a:lnTo>
                        <a:pt x="222" y="951"/>
                      </a:lnTo>
                      <a:cubicBezTo>
                        <a:pt x="385" y="922"/>
                        <a:pt x="562" y="877"/>
                        <a:pt x="710" y="818"/>
                      </a:cubicBezTo>
                      <a:cubicBezTo>
                        <a:pt x="1095" y="626"/>
                        <a:pt x="1479" y="434"/>
                        <a:pt x="1864" y="241"/>
                      </a:cubicBezTo>
                      <a:cubicBezTo>
                        <a:pt x="1908" y="212"/>
                        <a:pt x="1967" y="197"/>
                        <a:pt x="2012" y="153"/>
                      </a:cubicBezTo>
                      <a:cubicBezTo>
                        <a:pt x="2026" y="138"/>
                        <a:pt x="2056" y="64"/>
                        <a:pt x="2056" y="64"/>
                      </a:cubicBezTo>
                      <a:cubicBezTo>
                        <a:pt x="2032" y="27"/>
                        <a:pt x="1987" y="1"/>
                        <a:pt x="19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38"/>
                <p:cNvSpPr/>
                <p:nvPr/>
              </p:nvSpPr>
              <p:spPr>
                <a:xfrm>
                  <a:off x="796750" y="2115625"/>
                  <a:ext cx="32200" cy="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2397" extrusionOk="0">
                      <a:moveTo>
                        <a:pt x="16" y="1"/>
                      </a:moveTo>
                      <a:cubicBezTo>
                        <a:pt x="16" y="75"/>
                        <a:pt x="1" y="134"/>
                        <a:pt x="16" y="193"/>
                      </a:cubicBezTo>
                      <a:cubicBezTo>
                        <a:pt x="16" y="237"/>
                        <a:pt x="45" y="282"/>
                        <a:pt x="75" y="326"/>
                      </a:cubicBezTo>
                      <a:cubicBezTo>
                        <a:pt x="385" y="962"/>
                        <a:pt x="711" y="1598"/>
                        <a:pt x="1036" y="2234"/>
                      </a:cubicBezTo>
                      <a:cubicBezTo>
                        <a:pt x="1051" y="2278"/>
                        <a:pt x="1081" y="2308"/>
                        <a:pt x="1110" y="2367"/>
                      </a:cubicBezTo>
                      <a:cubicBezTo>
                        <a:pt x="1140" y="2382"/>
                        <a:pt x="1199" y="2382"/>
                        <a:pt x="1243" y="2397"/>
                      </a:cubicBezTo>
                      <a:cubicBezTo>
                        <a:pt x="1258" y="2352"/>
                        <a:pt x="1288" y="2293"/>
                        <a:pt x="1273" y="2249"/>
                      </a:cubicBezTo>
                      <a:cubicBezTo>
                        <a:pt x="1243" y="2145"/>
                        <a:pt x="1184" y="2042"/>
                        <a:pt x="1140" y="1938"/>
                      </a:cubicBezTo>
                      <a:cubicBezTo>
                        <a:pt x="829" y="1332"/>
                        <a:pt x="504" y="725"/>
                        <a:pt x="193" y="119"/>
                      </a:cubicBezTo>
                      <a:cubicBezTo>
                        <a:pt x="164" y="75"/>
                        <a:pt x="75" y="45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38"/>
                <p:cNvSpPr/>
                <p:nvPr/>
              </p:nvSpPr>
              <p:spPr>
                <a:xfrm>
                  <a:off x="936150" y="2248725"/>
                  <a:ext cx="28850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146" extrusionOk="0">
                      <a:moveTo>
                        <a:pt x="1095" y="1"/>
                      </a:moveTo>
                      <a:cubicBezTo>
                        <a:pt x="1036" y="60"/>
                        <a:pt x="962" y="104"/>
                        <a:pt x="917" y="178"/>
                      </a:cubicBezTo>
                      <a:cubicBezTo>
                        <a:pt x="695" y="548"/>
                        <a:pt x="474" y="903"/>
                        <a:pt x="267" y="1287"/>
                      </a:cubicBezTo>
                      <a:cubicBezTo>
                        <a:pt x="163" y="1494"/>
                        <a:pt x="89" y="1731"/>
                        <a:pt x="15" y="1953"/>
                      </a:cubicBezTo>
                      <a:cubicBezTo>
                        <a:pt x="0" y="2012"/>
                        <a:pt x="45" y="2071"/>
                        <a:pt x="74" y="2145"/>
                      </a:cubicBezTo>
                      <a:cubicBezTo>
                        <a:pt x="119" y="2101"/>
                        <a:pt x="178" y="2056"/>
                        <a:pt x="237" y="2012"/>
                      </a:cubicBezTo>
                      <a:lnTo>
                        <a:pt x="222" y="2012"/>
                      </a:lnTo>
                      <a:cubicBezTo>
                        <a:pt x="252" y="1982"/>
                        <a:pt x="252" y="1938"/>
                        <a:pt x="267" y="1894"/>
                      </a:cubicBezTo>
                      <a:cubicBezTo>
                        <a:pt x="414" y="1583"/>
                        <a:pt x="562" y="1258"/>
                        <a:pt x="710" y="947"/>
                      </a:cubicBezTo>
                      <a:cubicBezTo>
                        <a:pt x="829" y="711"/>
                        <a:pt x="976" y="474"/>
                        <a:pt x="1109" y="252"/>
                      </a:cubicBezTo>
                      <a:cubicBezTo>
                        <a:pt x="1139" y="193"/>
                        <a:pt x="1139" y="119"/>
                        <a:pt x="1154" y="60"/>
                      </a:cubicBezTo>
                      <a:cubicBezTo>
                        <a:pt x="1139" y="45"/>
                        <a:pt x="1109" y="30"/>
                        <a:pt x="10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38"/>
                <p:cNvSpPr/>
                <p:nvPr/>
              </p:nvSpPr>
              <p:spPr>
                <a:xfrm>
                  <a:off x="614125" y="2115625"/>
                  <a:ext cx="38475" cy="4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983" extrusionOk="0">
                      <a:moveTo>
                        <a:pt x="1479" y="1"/>
                      </a:moveTo>
                      <a:cubicBezTo>
                        <a:pt x="1435" y="30"/>
                        <a:pt x="1376" y="60"/>
                        <a:pt x="1331" y="90"/>
                      </a:cubicBezTo>
                      <a:cubicBezTo>
                        <a:pt x="1124" y="282"/>
                        <a:pt x="902" y="459"/>
                        <a:pt x="740" y="666"/>
                      </a:cubicBezTo>
                      <a:cubicBezTo>
                        <a:pt x="488" y="992"/>
                        <a:pt x="266" y="1332"/>
                        <a:pt x="45" y="1672"/>
                      </a:cubicBezTo>
                      <a:cubicBezTo>
                        <a:pt x="0" y="1746"/>
                        <a:pt x="15" y="1864"/>
                        <a:pt x="15" y="1968"/>
                      </a:cubicBezTo>
                      <a:cubicBezTo>
                        <a:pt x="45" y="1968"/>
                        <a:pt x="59" y="1968"/>
                        <a:pt x="89" y="1983"/>
                      </a:cubicBezTo>
                      <a:cubicBezTo>
                        <a:pt x="133" y="1909"/>
                        <a:pt x="193" y="1849"/>
                        <a:pt x="222" y="1790"/>
                      </a:cubicBezTo>
                      <a:cubicBezTo>
                        <a:pt x="326" y="1628"/>
                        <a:pt x="400" y="1435"/>
                        <a:pt x="503" y="1287"/>
                      </a:cubicBezTo>
                      <a:cubicBezTo>
                        <a:pt x="784" y="947"/>
                        <a:pt x="1095" y="607"/>
                        <a:pt x="1390" y="267"/>
                      </a:cubicBezTo>
                      <a:cubicBezTo>
                        <a:pt x="1450" y="208"/>
                        <a:pt x="1494" y="119"/>
                        <a:pt x="1538" y="45"/>
                      </a:cubicBezTo>
                      <a:cubicBezTo>
                        <a:pt x="1524" y="30"/>
                        <a:pt x="1509" y="16"/>
                        <a:pt x="1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38"/>
                <p:cNvSpPr/>
                <p:nvPr/>
              </p:nvSpPr>
              <p:spPr>
                <a:xfrm>
                  <a:off x="994200" y="2268700"/>
                  <a:ext cx="347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1427" extrusionOk="0">
                      <a:moveTo>
                        <a:pt x="1331" y="0"/>
                      </a:moveTo>
                      <a:cubicBezTo>
                        <a:pt x="1272" y="45"/>
                        <a:pt x="1183" y="74"/>
                        <a:pt x="1124" y="133"/>
                      </a:cubicBezTo>
                      <a:cubicBezTo>
                        <a:pt x="784" y="474"/>
                        <a:pt x="459" y="814"/>
                        <a:pt x="118" y="1154"/>
                      </a:cubicBezTo>
                      <a:cubicBezTo>
                        <a:pt x="74" y="1183"/>
                        <a:pt x="45" y="1243"/>
                        <a:pt x="15" y="1287"/>
                      </a:cubicBezTo>
                      <a:cubicBezTo>
                        <a:pt x="0" y="1317"/>
                        <a:pt x="0" y="1391"/>
                        <a:pt x="30" y="1405"/>
                      </a:cubicBezTo>
                      <a:cubicBezTo>
                        <a:pt x="51" y="1416"/>
                        <a:pt x="86" y="1426"/>
                        <a:pt x="116" y="1426"/>
                      </a:cubicBezTo>
                      <a:cubicBezTo>
                        <a:pt x="128" y="1426"/>
                        <a:pt x="139" y="1424"/>
                        <a:pt x="148" y="1420"/>
                      </a:cubicBezTo>
                      <a:lnTo>
                        <a:pt x="163" y="1420"/>
                      </a:lnTo>
                      <a:cubicBezTo>
                        <a:pt x="207" y="1391"/>
                        <a:pt x="252" y="1346"/>
                        <a:pt x="296" y="1302"/>
                      </a:cubicBezTo>
                      <a:cubicBezTo>
                        <a:pt x="636" y="947"/>
                        <a:pt x="961" y="607"/>
                        <a:pt x="1287" y="252"/>
                      </a:cubicBezTo>
                      <a:cubicBezTo>
                        <a:pt x="1331" y="193"/>
                        <a:pt x="1361" y="119"/>
                        <a:pt x="1390" y="45"/>
                      </a:cubicBezTo>
                      <a:cubicBezTo>
                        <a:pt x="1376" y="30"/>
                        <a:pt x="1361" y="15"/>
                        <a:pt x="13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38"/>
                <p:cNvSpPr/>
                <p:nvPr/>
              </p:nvSpPr>
              <p:spPr>
                <a:xfrm>
                  <a:off x="835575" y="2503100"/>
                  <a:ext cx="29600" cy="4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1761" extrusionOk="0">
                      <a:moveTo>
                        <a:pt x="1169" y="0"/>
                      </a:moveTo>
                      <a:lnTo>
                        <a:pt x="1169" y="15"/>
                      </a:lnTo>
                      <a:cubicBezTo>
                        <a:pt x="1125" y="15"/>
                        <a:pt x="1066" y="30"/>
                        <a:pt x="1036" y="45"/>
                      </a:cubicBezTo>
                      <a:cubicBezTo>
                        <a:pt x="947" y="178"/>
                        <a:pt x="888" y="281"/>
                        <a:pt x="829" y="385"/>
                      </a:cubicBezTo>
                      <a:cubicBezTo>
                        <a:pt x="563" y="784"/>
                        <a:pt x="297" y="1169"/>
                        <a:pt x="30" y="1553"/>
                      </a:cubicBezTo>
                      <a:cubicBezTo>
                        <a:pt x="1" y="1612"/>
                        <a:pt x="16" y="1701"/>
                        <a:pt x="16" y="1760"/>
                      </a:cubicBezTo>
                      <a:cubicBezTo>
                        <a:pt x="60" y="1746"/>
                        <a:pt x="149" y="1746"/>
                        <a:pt x="163" y="1701"/>
                      </a:cubicBezTo>
                      <a:cubicBezTo>
                        <a:pt x="504" y="1198"/>
                        <a:pt x="844" y="681"/>
                        <a:pt x="1169" y="178"/>
                      </a:cubicBezTo>
                      <a:cubicBezTo>
                        <a:pt x="1184" y="134"/>
                        <a:pt x="1169" y="6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38"/>
                <p:cNvSpPr/>
                <p:nvPr/>
              </p:nvSpPr>
              <p:spPr>
                <a:xfrm>
                  <a:off x="665150" y="2083825"/>
                  <a:ext cx="38825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789" extrusionOk="0">
                      <a:moveTo>
                        <a:pt x="1390" y="1"/>
                      </a:moveTo>
                      <a:cubicBezTo>
                        <a:pt x="887" y="90"/>
                        <a:pt x="459" y="326"/>
                        <a:pt x="15" y="622"/>
                      </a:cubicBezTo>
                      <a:cubicBezTo>
                        <a:pt x="15" y="666"/>
                        <a:pt x="0" y="726"/>
                        <a:pt x="0" y="785"/>
                      </a:cubicBezTo>
                      <a:cubicBezTo>
                        <a:pt x="30" y="785"/>
                        <a:pt x="67" y="788"/>
                        <a:pt x="104" y="788"/>
                      </a:cubicBezTo>
                      <a:cubicBezTo>
                        <a:pt x="141" y="788"/>
                        <a:pt x="178" y="785"/>
                        <a:pt x="207" y="770"/>
                      </a:cubicBezTo>
                      <a:cubicBezTo>
                        <a:pt x="606" y="593"/>
                        <a:pt x="1021" y="400"/>
                        <a:pt x="1420" y="208"/>
                      </a:cubicBezTo>
                      <a:cubicBezTo>
                        <a:pt x="1479" y="178"/>
                        <a:pt x="1509" y="119"/>
                        <a:pt x="1553" y="75"/>
                      </a:cubicBezTo>
                      <a:cubicBezTo>
                        <a:pt x="1494" y="45"/>
                        <a:pt x="1435" y="1"/>
                        <a:pt x="13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38"/>
                <p:cNvSpPr/>
                <p:nvPr/>
              </p:nvSpPr>
              <p:spPr>
                <a:xfrm>
                  <a:off x="635575" y="2252650"/>
                  <a:ext cx="37350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" h="764" extrusionOk="0">
                      <a:moveTo>
                        <a:pt x="137" y="1"/>
                      </a:moveTo>
                      <a:cubicBezTo>
                        <a:pt x="96" y="1"/>
                        <a:pt x="47" y="14"/>
                        <a:pt x="15" y="36"/>
                      </a:cubicBezTo>
                      <a:cubicBezTo>
                        <a:pt x="0" y="51"/>
                        <a:pt x="15" y="125"/>
                        <a:pt x="15" y="154"/>
                      </a:cubicBezTo>
                      <a:cubicBezTo>
                        <a:pt x="59" y="184"/>
                        <a:pt x="59" y="199"/>
                        <a:pt x="74" y="199"/>
                      </a:cubicBezTo>
                      <a:cubicBezTo>
                        <a:pt x="488" y="391"/>
                        <a:pt x="902" y="568"/>
                        <a:pt x="1331" y="761"/>
                      </a:cubicBezTo>
                      <a:cubicBezTo>
                        <a:pt x="1336" y="762"/>
                        <a:pt x="1341" y="763"/>
                        <a:pt x="1346" y="763"/>
                      </a:cubicBezTo>
                      <a:cubicBezTo>
                        <a:pt x="1388" y="763"/>
                        <a:pt x="1441" y="715"/>
                        <a:pt x="1494" y="702"/>
                      </a:cubicBezTo>
                      <a:cubicBezTo>
                        <a:pt x="1464" y="657"/>
                        <a:pt x="1449" y="583"/>
                        <a:pt x="1405" y="554"/>
                      </a:cubicBezTo>
                      <a:cubicBezTo>
                        <a:pt x="1301" y="494"/>
                        <a:pt x="1183" y="435"/>
                        <a:pt x="1080" y="391"/>
                      </a:cubicBezTo>
                      <a:cubicBezTo>
                        <a:pt x="784" y="258"/>
                        <a:pt x="488" y="140"/>
                        <a:pt x="177" y="6"/>
                      </a:cubicBezTo>
                      <a:cubicBezTo>
                        <a:pt x="166" y="2"/>
                        <a:pt x="152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38"/>
                <p:cNvSpPr/>
                <p:nvPr/>
              </p:nvSpPr>
              <p:spPr>
                <a:xfrm>
                  <a:off x="834100" y="2190675"/>
                  <a:ext cx="22575" cy="3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1584" extrusionOk="0">
                      <a:moveTo>
                        <a:pt x="89" y="1"/>
                      </a:moveTo>
                      <a:cubicBezTo>
                        <a:pt x="60" y="16"/>
                        <a:pt x="30" y="16"/>
                        <a:pt x="1" y="31"/>
                      </a:cubicBezTo>
                      <a:cubicBezTo>
                        <a:pt x="15" y="119"/>
                        <a:pt x="30" y="208"/>
                        <a:pt x="60" y="282"/>
                      </a:cubicBezTo>
                      <a:cubicBezTo>
                        <a:pt x="282" y="681"/>
                        <a:pt x="489" y="1081"/>
                        <a:pt x="710" y="1465"/>
                      </a:cubicBezTo>
                      <a:cubicBezTo>
                        <a:pt x="740" y="1524"/>
                        <a:pt x="829" y="1554"/>
                        <a:pt x="888" y="1583"/>
                      </a:cubicBezTo>
                      <a:cubicBezTo>
                        <a:pt x="873" y="1509"/>
                        <a:pt x="903" y="1435"/>
                        <a:pt x="873" y="1362"/>
                      </a:cubicBezTo>
                      <a:cubicBezTo>
                        <a:pt x="666" y="977"/>
                        <a:pt x="459" y="592"/>
                        <a:pt x="252" y="193"/>
                      </a:cubicBezTo>
                      <a:cubicBezTo>
                        <a:pt x="208" y="119"/>
                        <a:pt x="149" y="60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6" name="Google Shape;3046;p38"/>
                <p:cNvSpPr/>
                <p:nvPr/>
              </p:nvSpPr>
              <p:spPr>
                <a:xfrm>
                  <a:off x="851475" y="2360375"/>
                  <a:ext cx="24800" cy="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436" extrusionOk="0">
                      <a:moveTo>
                        <a:pt x="829" y="1"/>
                      </a:moveTo>
                      <a:cubicBezTo>
                        <a:pt x="592" y="16"/>
                        <a:pt x="356" y="45"/>
                        <a:pt x="134" y="105"/>
                      </a:cubicBezTo>
                      <a:cubicBezTo>
                        <a:pt x="1" y="149"/>
                        <a:pt x="1" y="282"/>
                        <a:pt x="104" y="415"/>
                      </a:cubicBezTo>
                      <a:cubicBezTo>
                        <a:pt x="146" y="426"/>
                        <a:pt x="203" y="436"/>
                        <a:pt x="264" y="436"/>
                      </a:cubicBezTo>
                      <a:cubicBezTo>
                        <a:pt x="289" y="436"/>
                        <a:pt x="315" y="434"/>
                        <a:pt x="341" y="430"/>
                      </a:cubicBezTo>
                      <a:cubicBezTo>
                        <a:pt x="504" y="400"/>
                        <a:pt x="666" y="356"/>
                        <a:pt x="829" y="312"/>
                      </a:cubicBezTo>
                      <a:cubicBezTo>
                        <a:pt x="888" y="282"/>
                        <a:pt x="992" y="193"/>
                        <a:pt x="977" y="164"/>
                      </a:cubicBezTo>
                      <a:cubicBezTo>
                        <a:pt x="962" y="105"/>
                        <a:pt x="873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38"/>
                <p:cNvSpPr/>
                <p:nvPr/>
              </p:nvSpPr>
              <p:spPr>
                <a:xfrm>
                  <a:off x="1019700" y="2439800"/>
                  <a:ext cx="18525" cy="1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681" extrusionOk="0">
                      <a:moveTo>
                        <a:pt x="236" y="1"/>
                      </a:moveTo>
                      <a:cubicBezTo>
                        <a:pt x="166" y="1"/>
                        <a:pt x="82" y="41"/>
                        <a:pt x="30" y="92"/>
                      </a:cubicBezTo>
                      <a:cubicBezTo>
                        <a:pt x="1" y="107"/>
                        <a:pt x="45" y="225"/>
                        <a:pt x="75" y="285"/>
                      </a:cubicBezTo>
                      <a:cubicBezTo>
                        <a:pt x="104" y="359"/>
                        <a:pt x="178" y="403"/>
                        <a:pt x="222" y="477"/>
                      </a:cubicBezTo>
                      <a:cubicBezTo>
                        <a:pt x="296" y="521"/>
                        <a:pt x="370" y="595"/>
                        <a:pt x="459" y="639"/>
                      </a:cubicBezTo>
                      <a:cubicBezTo>
                        <a:pt x="509" y="667"/>
                        <a:pt x="553" y="680"/>
                        <a:pt x="589" y="680"/>
                      </a:cubicBezTo>
                      <a:cubicBezTo>
                        <a:pt x="670" y="680"/>
                        <a:pt x="715" y="614"/>
                        <a:pt x="725" y="492"/>
                      </a:cubicBezTo>
                      <a:cubicBezTo>
                        <a:pt x="740" y="299"/>
                        <a:pt x="503" y="18"/>
                        <a:pt x="267" y="4"/>
                      </a:cubicBezTo>
                      <a:cubicBezTo>
                        <a:pt x="257" y="2"/>
                        <a:pt x="247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38"/>
                <p:cNvSpPr/>
                <p:nvPr/>
              </p:nvSpPr>
              <p:spPr>
                <a:xfrm>
                  <a:off x="887350" y="2410625"/>
                  <a:ext cx="19250" cy="1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748" extrusionOk="0">
                      <a:moveTo>
                        <a:pt x="606" y="1"/>
                      </a:moveTo>
                      <a:cubicBezTo>
                        <a:pt x="581" y="1"/>
                        <a:pt x="559" y="6"/>
                        <a:pt x="547" y="17"/>
                      </a:cubicBezTo>
                      <a:cubicBezTo>
                        <a:pt x="370" y="165"/>
                        <a:pt x="192" y="342"/>
                        <a:pt x="45" y="520"/>
                      </a:cubicBezTo>
                      <a:cubicBezTo>
                        <a:pt x="0" y="549"/>
                        <a:pt x="15" y="697"/>
                        <a:pt x="45" y="712"/>
                      </a:cubicBezTo>
                      <a:cubicBezTo>
                        <a:pt x="77" y="737"/>
                        <a:pt x="123" y="748"/>
                        <a:pt x="170" y="748"/>
                      </a:cubicBezTo>
                      <a:cubicBezTo>
                        <a:pt x="209" y="748"/>
                        <a:pt x="248" y="740"/>
                        <a:pt x="281" y="727"/>
                      </a:cubicBezTo>
                      <a:cubicBezTo>
                        <a:pt x="370" y="683"/>
                        <a:pt x="429" y="594"/>
                        <a:pt x="562" y="490"/>
                      </a:cubicBezTo>
                      <a:cubicBezTo>
                        <a:pt x="607" y="431"/>
                        <a:pt x="680" y="328"/>
                        <a:pt x="740" y="209"/>
                      </a:cubicBezTo>
                      <a:cubicBezTo>
                        <a:pt x="769" y="165"/>
                        <a:pt x="754" y="61"/>
                        <a:pt x="725" y="47"/>
                      </a:cubicBezTo>
                      <a:lnTo>
                        <a:pt x="725" y="32"/>
                      </a:lnTo>
                      <a:cubicBezTo>
                        <a:pt x="697" y="14"/>
                        <a:pt x="647" y="1"/>
                        <a:pt x="6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38"/>
                <p:cNvSpPr/>
                <p:nvPr/>
              </p:nvSpPr>
              <p:spPr>
                <a:xfrm>
                  <a:off x="1008975" y="2501875"/>
                  <a:ext cx="12600" cy="3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396" extrusionOk="0">
                      <a:moveTo>
                        <a:pt x="83" y="1"/>
                      </a:moveTo>
                      <a:cubicBezTo>
                        <a:pt x="78" y="1"/>
                        <a:pt x="75" y="2"/>
                        <a:pt x="75" y="5"/>
                      </a:cubicBezTo>
                      <a:cubicBezTo>
                        <a:pt x="45" y="49"/>
                        <a:pt x="1" y="123"/>
                        <a:pt x="16" y="168"/>
                      </a:cubicBezTo>
                      <a:cubicBezTo>
                        <a:pt x="104" y="537"/>
                        <a:pt x="193" y="892"/>
                        <a:pt x="282" y="1247"/>
                      </a:cubicBezTo>
                      <a:cubicBezTo>
                        <a:pt x="297" y="1307"/>
                        <a:pt x="385" y="1351"/>
                        <a:pt x="430" y="1395"/>
                      </a:cubicBezTo>
                      <a:cubicBezTo>
                        <a:pt x="459" y="1336"/>
                        <a:pt x="504" y="1247"/>
                        <a:pt x="489" y="1188"/>
                      </a:cubicBezTo>
                      <a:cubicBezTo>
                        <a:pt x="415" y="848"/>
                        <a:pt x="326" y="523"/>
                        <a:pt x="237" y="183"/>
                      </a:cubicBezTo>
                      <a:cubicBezTo>
                        <a:pt x="237" y="138"/>
                        <a:pt x="208" y="79"/>
                        <a:pt x="193" y="20"/>
                      </a:cubicBezTo>
                      <a:cubicBezTo>
                        <a:pt x="157" y="20"/>
                        <a:pt x="103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38"/>
                <p:cNvSpPr/>
                <p:nvPr/>
              </p:nvSpPr>
              <p:spPr>
                <a:xfrm>
                  <a:off x="989750" y="2657925"/>
                  <a:ext cx="336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43" extrusionOk="0">
                      <a:moveTo>
                        <a:pt x="123" y="0"/>
                      </a:moveTo>
                      <a:cubicBezTo>
                        <a:pt x="84" y="0"/>
                        <a:pt x="40" y="24"/>
                        <a:pt x="16" y="48"/>
                      </a:cubicBezTo>
                      <a:cubicBezTo>
                        <a:pt x="1" y="78"/>
                        <a:pt x="30" y="137"/>
                        <a:pt x="45" y="196"/>
                      </a:cubicBezTo>
                      <a:cubicBezTo>
                        <a:pt x="444" y="344"/>
                        <a:pt x="829" y="507"/>
                        <a:pt x="1213" y="640"/>
                      </a:cubicBezTo>
                      <a:cubicBezTo>
                        <a:pt x="1217" y="641"/>
                        <a:pt x="1220" y="642"/>
                        <a:pt x="1224" y="642"/>
                      </a:cubicBezTo>
                      <a:cubicBezTo>
                        <a:pt x="1256" y="642"/>
                        <a:pt x="1307" y="594"/>
                        <a:pt x="1347" y="581"/>
                      </a:cubicBezTo>
                      <a:cubicBezTo>
                        <a:pt x="1302" y="536"/>
                        <a:pt x="1287" y="462"/>
                        <a:pt x="1243" y="448"/>
                      </a:cubicBezTo>
                      <a:cubicBezTo>
                        <a:pt x="1006" y="344"/>
                        <a:pt x="770" y="241"/>
                        <a:pt x="533" y="152"/>
                      </a:cubicBezTo>
                      <a:cubicBezTo>
                        <a:pt x="415" y="93"/>
                        <a:pt x="282" y="48"/>
                        <a:pt x="149" y="4"/>
                      </a:cubicBezTo>
                      <a:cubicBezTo>
                        <a:pt x="140" y="1"/>
                        <a:pt x="132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38"/>
                <p:cNvSpPr/>
                <p:nvPr/>
              </p:nvSpPr>
              <p:spPr>
                <a:xfrm>
                  <a:off x="795275" y="2295250"/>
                  <a:ext cx="20725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554" extrusionOk="0">
                      <a:moveTo>
                        <a:pt x="191" y="1"/>
                      </a:moveTo>
                      <a:cubicBezTo>
                        <a:pt x="139" y="1"/>
                        <a:pt x="44" y="52"/>
                        <a:pt x="30" y="92"/>
                      </a:cubicBezTo>
                      <a:cubicBezTo>
                        <a:pt x="1" y="151"/>
                        <a:pt x="30" y="240"/>
                        <a:pt x="45" y="314"/>
                      </a:cubicBezTo>
                      <a:cubicBezTo>
                        <a:pt x="252" y="402"/>
                        <a:pt x="430" y="491"/>
                        <a:pt x="622" y="550"/>
                      </a:cubicBezTo>
                      <a:cubicBezTo>
                        <a:pt x="628" y="552"/>
                        <a:pt x="635" y="553"/>
                        <a:pt x="643" y="553"/>
                      </a:cubicBezTo>
                      <a:cubicBezTo>
                        <a:pt x="693" y="553"/>
                        <a:pt x="774" y="515"/>
                        <a:pt x="799" y="476"/>
                      </a:cubicBezTo>
                      <a:lnTo>
                        <a:pt x="814" y="476"/>
                      </a:lnTo>
                      <a:cubicBezTo>
                        <a:pt x="829" y="447"/>
                        <a:pt x="799" y="314"/>
                        <a:pt x="770" y="299"/>
                      </a:cubicBezTo>
                      <a:cubicBezTo>
                        <a:pt x="592" y="181"/>
                        <a:pt x="400" y="92"/>
                        <a:pt x="208" y="3"/>
                      </a:cubicBezTo>
                      <a:cubicBezTo>
                        <a:pt x="203" y="2"/>
                        <a:pt x="19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8"/>
                <p:cNvSpPr/>
                <p:nvPr/>
              </p:nvSpPr>
              <p:spPr>
                <a:xfrm>
                  <a:off x="745750" y="2280075"/>
                  <a:ext cx="30325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" h="659" extrusionOk="0">
                      <a:moveTo>
                        <a:pt x="134" y="1"/>
                      </a:moveTo>
                      <a:cubicBezTo>
                        <a:pt x="99" y="1"/>
                        <a:pt x="40" y="37"/>
                        <a:pt x="15" y="63"/>
                      </a:cubicBezTo>
                      <a:cubicBezTo>
                        <a:pt x="0" y="93"/>
                        <a:pt x="44" y="152"/>
                        <a:pt x="59" y="181"/>
                      </a:cubicBezTo>
                      <a:cubicBezTo>
                        <a:pt x="414" y="344"/>
                        <a:pt x="740" y="507"/>
                        <a:pt x="1080" y="655"/>
                      </a:cubicBezTo>
                      <a:cubicBezTo>
                        <a:pt x="1085" y="657"/>
                        <a:pt x="1093" y="658"/>
                        <a:pt x="1101" y="658"/>
                      </a:cubicBezTo>
                      <a:cubicBezTo>
                        <a:pt x="1139" y="658"/>
                        <a:pt x="1198" y="634"/>
                        <a:pt x="1198" y="610"/>
                      </a:cubicBezTo>
                      <a:cubicBezTo>
                        <a:pt x="1213" y="566"/>
                        <a:pt x="1198" y="477"/>
                        <a:pt x="1168" y="462"/>
                      </a:cubicBezTo>
                      <a:cubicBezTo>
                        <a:pt x="828" y="300"/>
                        <a:pt x="488" y="152"/>
                        <a:pt x="148" y="4"/>
                      </a:cubicBezTo>
                      <a:cubicBezTo>
                        <a:pt x="144" y="2"/>
                        <a:pt x="139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8"/>
                <p:cNvSpPr/>
                <p:nvPr/>
              </p:nvSpPr>
              <p:spPr>
                <a:xfrm>
                  <a:off x="1245975" y="2485725"/>
                  <a:ext cx="10750" cy="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164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0" y="562"/>
                        <a:pt x="119" y="1095"/>
                        <a:pt x="178" y="1642"/>
                      </a:cubicBezTo>
                      <a:cubicBezTo>
                        <a:pt x="429" y="1420"/>
                        <a:pt x="311" y="163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8"/>
                <p:cNvSpPr/>
                <p:nvPr/>
              </p:nvSpPr>
              <p:spPr>
                <a:xfrm>
                  <a:off x="1039300" y="2409875"/>
                  <a:ext cx="22950" cy="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536" extrusionOk="0">
                      <a:moveTo>
                        <a:pt x="150" y="1"/>
                      </a:moveTo>
                      <a:cubicBezTo>
                        <a:pt x="104" y="1"/>
                        <a:pt x="29" y="66"/>
                        <a:pt x="15" y="106"/>
                      </a:cubicBezTo>
                      <a:cubicBezTo>
                        <a:pt x="0" y="151"/>
                        <a:pt x="60" y="239"/>
                        <a:pt x="104" y="269"/>
                      </a:cubicBezTo>
                      <a:cubicBezTo>
                        <a:pt x="296" y="358"/>
                        <a:pt x="474" y="432"/>
                        <a:pt x="666" y="506"/>
                      </a:cubicBezTo>
                      <a:cubicBezTo>
                        <a:pt x="740" y="535"/>
                        <a:pt x="814" y="520"/>
                        <a:pt x="917" y="535"/>
                      </a:cubicBezTo>
                      <a:cubicBezTo>
                        <a:pt x="903" y="432"/>
                        <a:pt x="917" y="328"/>
                        <a:pt x="873" y="313"/>
                      </a:cubicBezTo>
                      <a:cubicBezTo>
                        <a:pt x="636" y="195"/>
                        <a:pt x="400" y="91"/>
                        <a:pt x="163" y="3"/>
                      </a:cubicBezTo>
                      <a:cubicBezTo>
                        <a:pt x="159" y="1"/>
                        <a:pt x="155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8"/>
                <p:cNvSpPr/>
                <p:nvPr/>
              </p:nvSpPr>
              <p:spPr>
                <a:xfrm>
                  <a:off x="1133575" y="2688700"/>
                  <a:ext cx="30725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392" extrusionOk="0">
                      <a:moveTo>
                        <a:pt x="1006" y="0"/>
                      </a:moveTo>
                      <a:lnTo>
                        <a:pt x="1006" y="15"/>
                      </a:lnTo>
                      <a:cubicBezTo>
                        <a:pt x="725" y="60"/>
                        <a:pt x="459" y="134"/>
                        <a:pt x="178" y="207"/>
                      </a:cubicBezTo>
                      <a:cubicBezTo>
                        <a:pt x="119" y="222"/>
                        <a:pt x="60" y="267"/>
                        <a:pt x="1" y="296"/>
                      </a:cubicBezTo>
                      <a:cubicBezTo>
                        <a:pt x="1" y="326"/>
                        <a:pt x="1" y="341"/>
                        <a:pt x="1" y="370"/>
                      </a:cubicBezTo>
                      <a:cubicBezTo>
                        <a:pt x="63" y="381"/>
                        <a:pt x="126" y="391"/>
                        <a:pt x="184" y="391"/>
                      </a:cubicBezTo>
                      <a:cubicBezTo>
                        <a:pt x="207" y="391"/>
                        <a:pt x="230" y="389"/>
                        <a:pt x="252" y="385"/>
                      </a:cubicBezTo>
                      <a:cubicBezTo>
                        <a:pt x="489" y="355"/>
                        <a:pt x="710" y="311"/>
                        <a:pt x="932" y="252"/>
                      </a:cubicBezTo>
                      <a:cubicBezTo>
                        <a:pt x="977" y="237"/>
                        <a:pt x="1021" y="237"/>
                        <a:pt x="1065" y="222"/>
                      </a:cubicBezTo>
                      <a:cubicBezTo>
                        <a:pt x="1125" y="207"/>
                        <a:pt x="1169" y="134"/>
                        <a:pt x="1228" y="89"/>
                      </a:cubicBezTo>
                      <a:lnTo>
                        <a:pt x="1228" y="74"/>
                      </a:lnTo>
                      <a:cubicBezTo>
                        <a:pt x="1154" y="45"/>
                        <a:pt x="1065" y="0"/>
                        <a:pt x="1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8"/>
                <p:cNvSpPr/>
                <p:nvPr/>
              </p:nvSpPr>
              <p:spPr>
                <a:xfrm>
                  <a:off x="940575" y="2227300"/>
                  <a:ext cx="12225" cy="3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1228" extrusionOk="0">
                      <a:moveTo>
                        <a:pt x="341" y="0"/>
                      </a:moveTo>
                      <a:cubicBezTo>
                        <a:pt x="223" y="355"/>
                        <a:pt x="119" y="710"/>
                        <a:pt x="16" y="1065"/>
                      </a:cubicBezTo>
                      <a:cubicBezTo>
                        <a:pt x="1" y="1109"/>
                        <a:pt x="60" y="1168"/>
                        <a:pt x="90" y="1228"/>
                      </a:cubicBezTo>
                      <a:cubicBezTo>
                        <a:pt x="134" y="1183"/>
                        <a:pt x="193" y="1154"/>
                        <a:pt x="223" y="1094"/>
                      </a:cubicBezTo>
                      <a:cubicBezTo>
                        <a:pt x="311" y="828"/>
                        <a:pt x="400" y="562"/>
                        <a:pt x="474" y="296"/>
                      </a:cubicBezTo>
                      <a:cubicBezTo>
                        <a:pt x="489" y="207"/>
                        <a:pt x="459" y="104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8"/>
                <p:cNvSpPr/>
                <p:nvPr/>
              </p:nvSpPr>
              <p:spPr>
                <a:xfrm>
                  <a:off x="941700" y="2657650"/>
                  <a:ext cx="15550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888" extrusionOk="0">
                      <a:moveTo>
                        <a:pt x="74" y="0"/>
                      </a:moveTo>
                      <a:cubicBezTo>
                        <a:pt x="45" y="59"/>
                        <a:pt x="0" y="148"/>
                        <a:pt x="15" y="192"/>
                      </a:cubicBezTo>
                      <a:cubicBezTo>
                        <a:pt x="118" y="414"/>
                        <a:pt x="237" y="621"/>
                        <a:pt x="355" y="828"/>
                      </a:cubicBezTo>
                      <a:cubicBezTo>
                        <a:pt x="459" y="858"/>
                        <a:pt x="547" y="873"/>
                        <a:pt x="621" y="887"/>
                      </a:cubicBezTo>
                      <a:cubicBezTo>
                        <a:pt x="607" y="799"/>
                        <a:pt x="607" y="725"/>
                        <a:pt x="577" y="651"/>
                      </a:cubicBezTo>
                      <a:cubicBezTo>
                        <a:pt x="473" y="473"/>
                        <a:pt x="370" y="281"/>
                        <a:pt x="252" y="118"/>
                      </a:cubicBezTo>
                      <a:cubicBezTo>
                        <a:pt x="222" y="59"/>
                        <a:pt x="133" y="30"/>
                        <a:pt x="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8"/>
                <p:cNvSpPr/>
                <p:nvPr/>
              </p:nvSpPr>
              <p:spPr>
                <a:xfrm>
                  <a:off x="920625" y="2644600"/>
                  <a:ext cx="17025" cy="2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966" extrusionOk="0">
                      <a:moveTo>
                        <a:pt x="109" y="1"/>
                      </a:moveTo>
                      <a:cubicBezTo>
                        <a:pt x="101" y="1"/>
                        <a:pt x="94" y="2"/>
                        <a:pt x="89" y="5"/>
                      </a:cubicBezTo>
                      <a:cubicBezTo>
                        <a:pt x="59" y="34"/>
                        <a:pt x="0" y="108"/>
                        <a:pt x="15" y="152"/>
                      </a:cubicBezTo>
                      <a:cubicBezTo>
                        <a:pt x="59" y="286"/>
                        <a:pt x="89" y="433"/>
                        <a:pt x="178" y="552"/>
                      </a:cubicBezTo>
                      <a:cubicBezTo>
                        <a:pt x="296" y="729"/>
                        <a:pt x="400" y="936"/>
                        <a:pt x="666" y="966"/>
                      </a:cubicBezTo>
                      <a:cubicBezTo>
                        <a:pt x="666" y="907"/>
                        <a:pt x="680" y="862"/>
                        <a:pt x="666" y="833"/>
                      </a:cubicBezTo>
                      <a:cubicBezTo>
                        <a:pt x="518" y="567"/>
                        <a:pt x="370" y="300"/>
                        <a:pt x="222" y="49"/>
                      </a:cubicBezTo>
                      <a:cubicBezTo>
                        <a:pt x="198" y="25"/>
                        <a:pt x="144" y="1"/>
                        <a:pt x="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8"/>
                <p:cNvSpPr/>
                <p:nvPr/>
              </p:nvSpPr>
              <p:spPr>
                <a:xfrm>
                  <a:off x="1164625" y="2501475"/>
                  <a:ext cx="248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735" extrusionOk="0">
                      <a:moveTo>
                        <a:pt x="114" y="0"/>
                      </a:moveTo>
                      <a:cubicBezTo>
                        <a:pt x="93" y="0"/>
                        <a:pt x="62" y="11"/>
                        <a:pt x="30" y="21"/>
                      </a:cubicBezTo>
                      <a:cubicBezTo>
                        <a:pt x="30" y="36"/>
                        <a:pt x="16" y="51"/>
                        <a:pt x="1" y="80"/>
                      </a:cubicBezTo>
                      <a:cubicBezTo>
                        <a:pt x="252" y="332"/>
                        <a:pt x="548" y="553"/>
                        <a:pt x="873" y="731"/>
                      </a:cubicBezTo>
                      <a:cubicBezTo>
                        <a:pt x="876" y="734"/>
                        <a:pt x="881" y="735"/>
                        <a:pt x="887" y="735"/>
                      </a:cubicBezTo>
                      <a:cubicBezTo>
                        <a:pt x="913" y="735"/>
                        <a:pt x="965" y="711"/>
                        <a:pt x="977" y="687"/>
                      </a:cubicBezTo>
                      <a:cubicBezTo>
                        <a:pt x="992" y="657"/>
                        <a:pt x="992" y="583"/>
                        <a:pt x="962" y="553"/>
                      </a:cubicBezTo>
                      <a:cubicBezTo>
                        <a:pt x="696" y="376"/>
                        <a:pt x="415" y="184"/>
                        <a:pt x="134" y="6"/>
                      </a:cubicBezTo>
                      <a:cubicBezTo>
                        <a:pt x="130" y="2"/>
                        <a:pt x="123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8"/>
                <p:cNvSpPr/>
                <p:nvPr/>
              </p:nvSpPr>
              <p:spPr>
                <a:xfrm>
                  <a:off x="1030800" y="2474775"/>
                  <a:ext cx="170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679" extrusionOk="0">
                      <a:moveTo>
                        <a:pt x="145" y="1"/>
                      </a:moveTo>
                      <a:cubicBezTo>
                        <a:pt x="97" y="1"/>
                        <a:pt x="49" y="11"/>
                        <a:pt x="30" y="39"/>
                      </a:cubicBezTo>
                      <a:cubicBezTo>
                        <a:pt x="0" y="69"/>
                        <a:pt x="0" y="187"/>
                        <a:pt x="30" y="217"/>
                      </a:cubicBezTo>
                      <a:cubicBezTo>
                        <a:pt x="163" y="379"/>
                        <a:pt x="296" y="527"/>
                        <a:pt x="444" y="660"/>
                      </a:cubicBezTo>
                      <a:cubicBezTo>
                        <a:pt x="466" y="675"/>
                        <a:pt x="503" y="679"/>
                        <a:pt x="542" y="679"/>
                      </a:cubicBezTo>
                      <a:cubicBezTo>
                        <a:pt x="581" y="679"/>
                        <a:pt x="621" y="675"/>
                        <a:pt x="651" y="675"/>
                      </a:cubicBezTo>
                      <a:cubicBezTo>
                        <a:pt x="651" y="616"/>
                        <a:pt x="681" y="527"/>
                        <a:pt x="651" y="468"/>
                      </a:cubicBezTo>
                      <a:cubicBezTo>
                        <a:pt x="562" y="350"/>
                        <a:pt x="459" y="246"/>
                        <a:pt x="370" y="128"/>
                      </a:cubicBezTo>
                      <a:lnTo>
                        <a:pt x="355" y="143"/>
                      </a:lnTo>
                      <a:cubicBezTo>
                        <a:pt x="311" y="98"/>
                        <a:pt x="266" y="39"/>
                        <a:pt x="222" y="10"/>
                      </a:cubicBezTo>
                      <a:cubicBezTo>
                        <a:pt x="200" y="4"/>
                        <a:pt x="173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8"/>
                <p:cNvSpPr/>
                <p:nvPr/>
              </p:nvSpPr>
              <p:spPr>
                <a:xfrm>
                  <a:off x="1255575" y="2524175"/>
                  <a:ext cx="9275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144" extrusionOk="0">
                      <a:moveTo>
                        <a:pt x="252" y="0"/>
                      </a:moveTo>
                      <a:cubicBezTo>
                        <a:pt x="223" y="45"/>
                        <a:pt x="164" y="89"/>
                        <a:pt x="149" y="134"/>
                      </a:cubicBezTo>
                      <a:cubicBezTo>
                        <a:pt x="104" y="415"/>
                        <a:pt x="45" y="710"/>
                        <a:pt x="1" y="1006"/>
                      </a:cubicBezTo>
                      <a:cubicBezTo>
                        <a:pt x="1" y="1050"/>
                        <a:pt x="16" y="1110"/>
                        <a:pt x="45" y="1139"/>
                      </a:cubicBezTo>
                      <a:cubicBezTo>
                        <a:pt x="48" y="1142"/>
                        <a:pt x="53" y="1143"/>
                        <a:pt x="58" y="1143"/>
                      </a:cubicBezTo>
                      <a:cubicBezTo>
                        <a:pt x="82" y="1143"/>
                        <a:pt x="125" y="1122"/>
                        <a:pt x="149" y="1110"/>
                      </a:cubicBezTo>
                      <a:cubicBezTo>
                        <a:pt x="267" y="932"/>
                        <a:pt x="326" y="740"/>
                        <a:pt x="356" y="548"/>
                      </a:cubicBezTo>
                      <a:cubicBezTo>
                        <a:pt x="371" y="474"/>
                        <a:pt x="371" y="400"/>
                        <a:pt x="371" y="326"/>
                      </a:cubicBezTo>
                      <a:cubicBezTo>
                        <a:pt x="371" y="252"/>
                        <a:pt x="371" y="178"/>
                        <a:pt x="356" y="104"/>
                      </a:cubicBezTo>
                      <a:cubicBezTo>
                        <a:pt x="356" y="74"/>
                        <a:pt x="282" y="45"/>
                        <a:pt x="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8"/>
                <p:cNvSpPr/>
                <p:nvPr/>
              </p:nvSpPr>
              <p:spPr>
                <a:xfrm>
                  <a:off x="923575" y="2429525"/>
                  <a:ext cx="12225" cy="1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609" extrusionOk="0">
                      <a:moveTo>
                        <a:pt x="415" y="0"/>
                      </a:moveTo>
                      <a:cubicBezTo>
                        <a:pt x="311" y="30"/>
                        <a:pt x="208" y="45"/>
                        <a:pt x="60" y="74"/>
                      </a:cubicBezTo>
                      <a:cubicBezTo>
                        <a:pt x="30" y="237"/>
                        <a:pt x="1" y="370"/>
                        <a:pt x="1" y="503"/>
                      </a:cubicBezTo>
                      <a:cubicBezTo>
                        <a:pt x="1" y="544"/>
                        <a:pt x="111" y="609"/>
                        <a:pt x="142" y="609"/>
                      </a:cubicBezTo>
                      <a:cubicBezTo>
                        <a:pt x="145" y="609"/>
                        <a:pt x="147" y="608"/>
                        <a:pt x="148" y="607"/>
                      </a:cubicBezTo>
                      <a:cubicBezTo>
                        <a:pt x="267" y="533"/>
                        <a:pt x="400" y="459"/>
                        <a:pt x="444" y="355"/>
                      </a:cubicBezTo>
                      <a:cubicBezTo>
                        <a:pt x="489" y="267"/>
                        <a:pt x="429" y="119"/>
                        <a:pt x="4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8"/>
                <p:cNvSpPr/>
                <p:nvPr/>
              </p:nvSpPr>
              <p:spPr>
                <a:xfrm>
                  <a:off x="901400" y="2633250"/>
                  <a:ext cx="14800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888" extrusionOk="0">
                      <a:moveTo>
                        <a:pt x="74" y="0"/>
                      </a:moveTo>
                      <a:cubicBezTo>
                        <a:pt x="59" y="89"/>
                        <a:pt x="0" y="178"/>
                        <a:pt x="30" y="237"/>
                      </a:cubicBezTo>
                      <a:cubicBezTo>
                        <a:pt x="104" y="429"/>
                        <a:pt x="222" y="621"/>
                        <a:pt x="340" y="828"/>
                      </a:cubicBezTo>
                      <a:cubicBezTo>
                        <a:pt x="429" y="843"/>
                        <a:pt x="518" y="858"/>
                        <a:pt x="592" y="887"/>
                      </a:cubicBezTo>
                      <a:cubicBezTo>
                        <a:pt x="577" y="799"/>
                        <a:pt x="577" y="710"/>
                        <a:pt x="533" y="636"/>
                      </a:cubicBezTo>
                      <a:cubicBezTo>
                        <a:pt x="444" y="473"/>
                        <a:pt x="355" y="311"/>
                        <a:pt x="252" y="148"/>
                      </a:cubicBezTo>
                      <a:cubicBezTo>
                        <a:pt x="207" y="89"/>
                        <a:pt x="133" y="59"/>
                        <a:pt x="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8"/>
                <p:cNvSpPr/>
                <p:nvPr/>
              </p:nvSpPr>
              <p:spPr>
                <a:xfrm>
                  <a:off x="883650" y="2619925"/>
                  <a:ext cx="13700" cy="2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948" extrusionOk="0">
                      <a:moveTo>
                        <a:pt x="104" y="1"/>
                      </a:moveTo>
                      <a:cubicBezTo>
                        <a:pt x="74" y="60"/>
                        <a:pt x="0" y="149"/>
                        <a:pt x="15" y="193"/>
                      </a:cubicBezTo>
                      <a:cubicBezTo>
                        <a:pt x="104" y="444"/>
                        <a:pt x="207" y="681"/>
                        <a:pt x="326" y="932"/>
                      </a:cubicBezTo>
                      <a:cubicBezTo>
                        <a:pt x="414" y="947"/>
                        <a:pt x="474" y="947"/>
                        <a:pt x="533" y="947"/>
                      </a:cubicBezTo>
                      <a:cubicBezTo>
                        <a:pt x="533" y="888"/>
                        <a:pt x="548" y="814"/>
                        <a:pt x="518" y="755"/>
                      </a:cubicBezTo>
                      <a:cubicBezTo>
                        <a:pt x="429" y="563"/>
                        <a:pt x="326" y="356"/>
                        <a:pt x="222" y="163"/>
                      </a:cubicBezTo>
                      <a:cubicBezTo>
                        <a:pt x="193" y="104"/>
                        <a:pt x="148" y="45"/>
                        <a:pt x="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8"/>
                <p:cNvSpPr/>
                <p:nvPr/>
              </p:nvSpPr>
              <p:spPr>
                <a:xfrm>
                  <a:off x="948725" y="2449500"/>
                  <a:ext cx="15550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54" extrusionOk="0">
                      <a:moveTo>
                        <a:pt x="407" y="0"/>
                      </a:moveTo>
                      <a:cubicBezTo>
                        <a:pt x="321" y="0"/>
                        <a:pt x="232" y="20"/>
                        <a:pt x="163" y="59"/>
                      </a:cubicBezTo>
                      <a:cubicBezTo>
                        <a:pt x="30" y="148"/>
                        <a:pt x="0" y="414"/>
                        <a:pt x="104" y="503"/>
                      </a:cubicBezTo>
                      <a:cubicBezTo>
                        <a:pt x="151" y="540"/>
                        <a:pt x="192" y="554"/>
                        <a:pt x="230" y="554"/>
                      </a:cubicBezTo>
                      <a:cubicBezTo>
                        <a:pt x="300" y="554"/>
                        <a:pt x="357" y="506"/>
                        <a:pt x="414" y="459"/>
                      </a:cubicBezTo>
                      <a:cubicBezTo>
                        <a:pt x="562" y="296"/>
                        <a:pt x="621" y="30"/>
                        <a:pt x="533" y="15"/>
                      </a:cubicBezTo>
                      <a:cubicBezTo>
                        <a:pt x="493" y="5"/>
                        <a:pt x="450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8"/>
                <p:cNvSpPr/>
                <p:nvPr/>
              </p:nvSpPr>
              <p:spPr>
                <a:xfrm>
                  <a:off x="835575" y="2272425"/>
                  <a:ext cx="159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628" extrusionOk="0">
                      <a:moveTo>
                        <a:pt x="151" y="1"/>
                      </a:moveTo>
                      <a:cubicBezTo>
                        <a:pt x="108" y="1"/>
                        <a:pt x="55" y="14"/>
                        <a:pt x="16" y="14"/>
                      </a:cubicBezTo>
                      <a:cubicBezTo>
                        <a:pt x="16" y="88"/>
                        <a:pt x="1" y="162"/>
                        <a:pt x="30" y="221"/>
                      </a:cubicBezTo>
                      <a:cubicBezTo>
                        <a:pt x="75" y="295"/>
                        <a:pt x="149" y="354"/>
                        <a:pt x="208" y="413"/>
                      </a:cubicBezTo>
                      <a:lnTo>
                        <a:pt x="208" y="428"/>
                      </a:lnTo>
                      <a:cubicBezTo>
                        <a:pt x="282" y="487"/>
                        <a:pt x="341" y="561"/>
                        <a:pt x="430" y="606"/>
                      </a:cubicBezTo>
                      <a:cubicBezTo>
                        <a:pt x="452" y="620"/>
                        <a:pt x="485" y="628"/>
                        <a:pt x="517" y="628"/>
                      </a:cubicBezTo>
                      <a:cubicBezTo>
                        <a:pt x="548" y="628"/>
                        <a:pt x="578" y="620"/>
                        <a:pt x="592" y="606"/>
                      </a:cubicBezTo>
                      <a:cubicBezTo>
                        <a:pt x="622" y="561"/>
                        <a:pt x="637" y="458"/>
                        <a:pt x="607" y="428"/>
                      </a:cubicBezTo>
                      <a:cubicBezTo>
                        <a:pt x="489" y="280"/>
                        <a:pt x="356" y="147"/>
                        <a:pt x="208" y="14"/>
                      </a:cubicBezTo>
                      <a:cubicBezTo>
                        <a:pt x="193" y="4"/>
                        <a:pt x="17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8"/>
                <p:cNvSpPr/>
                <p:nvPr/>
              </p:nvSpPr>
              <p:spPr>
                <a:xfrm>
                  <a:off x="720975" y="2142100"/>
                  <a:ext cx="185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835" extrusionOk="0">
                      <a:moveTo>
                        <a:pt x="114" y="1"/>
                      </a:moveTo>
                      <a:cubicBezTo>
                        <a:pt x="77" y="1"/>
                        <a:pt x="30" y="15"/>
                        <a:pt x="30" y="36"/>
                      </a:cubicBezTo>
                      <a:cubicBezTo>
                        <a:pt x="15" y="81"/>
                        <a:pt x="0" y="169"/>
                        <a:pt x="30" y="199"/>
                      </a:cubicBezTo>
                      <a:lnTo>
                        <a:pt x="45" y="199"/>
                      </a:lnTo>
                      <a:cubicBezTo>
                        <a:pt x="119" y="302"/>
                        <a:pt x="207" y="376"/>
                        <a:pt x="296" y="465"/>
                      </a:cubicBezTo>
                      <a:cubicBezTo>
                        <a:pt x="429" y="583"/>
                        <a:pt x="562" y="716"/>
                        <a:pt x="695" y="835"/>
                      </a:cubicBezTo>
                      <a:cubicBezTo>
                        <a:pt x="710" y="820"/>
                        <a:pt x="725" y="805"/>
                        <a:pt x="740" y="790"/>
                      </a:cubicBezTo>
                      <a:cubicBezTo>
                        <a:pt x="725" y="598"/>
                        <a:pt x="311" y="51"/>
                        <a:pt x="148" y="7"/>
                      </a:cubicBezTo>
                      <a:cubicBezTo>
                        <a:pt x="140" y="3"/>
                        <a:pt x="128" y="1"/>
                        <a:pt x="1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8"/>
                <p:cNvSpPr/>
                <p:nvPr/>
              </p:nvSpPr>
              <p:spPr>
                <a:xfrm>
                  <a:off x="874775" y="2388125"/>
                  <a:ext cx="159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504" extrusionOk="0">
                      <a:moveTo>
                        <a:pt x="636" y="0"/>
                      </a:moveTo>
                      <a:lnTo>
                        <a:pt x="636" y="0"/>
                      </a:lnTo>
                      <a:cubicBezTo>
                        <a:pt x="533" y="15"/>
                        <a:pt x="444" y="15"/>
                        <a:pt x="341" y="15"/>
                      </a:cubicBezTo>
                      <a:cubicBezTo>
                        <a:pt x="326" y="15"/>
                        <a:pt x="296" y="45"/>
                        <a:pt x="267" y="59"/>
                      </a:cubicBezTo>
                      <a:cubicBezTo>
                        <a:pt x="74" y="192"/>
                        <a:pt x="0" y="340"/>
                        <a:pt x="89" y="444"/>
                      </a:cubicBezTo>
                      <a:cubicBezTo>
                        <a:pt x="117" y="483"/>
                        <a:pt x="160" y="503"/>
                        <a:pt x="215" y="503"/>
                      </a:cubicBezTo>
                      <a:cubicBezTo>
                        <a:pt x="303" y="503"/>
                        <a:pt x="419" y="450"/>
                        <a:pt x="548" y="340"/>
                      </a:cubicBezTo>
                      <a:cubicBezTo>
                        <a:pt x="548" y="340"/>
                        <a:pt x="577" y="311"/>
                        <a:pt x="592" y="281"/>
                      </a:cubicBezTo>
                      <a:cubicBezTo>
                        <a:pt x="607" y="192"/>
                        <a:pt x="622" y="104"/>
                        <a:pt x="6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8"/>
                <p:cNvSpPr/>
                <p:nvPr/>
              </p:nvSpPr>
              <p:spPr>
                <a:xfrm>
                  <a:off x="993450" y="2369175"/>
                  <a:ext cx="225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292" extrusionOk="0">
                      <a:moveTo>
                        <a:pt x="259" y="0"/>
                      </a:moveTo>
                      <a:cubicBezTo>
                        <a:pt x="222" y="0"/>
                        <a:pt x="185" y="1"/>
                        <a:pt x="148" y="4"/>
                      </a:cubicBezTo>
                      <a:cubicBezTo>
                        <a:pt x="30" y="4"/>
                        <a:pt x="1" y="122"/>
                        <a:pt x="89" y="270"/>
                      </a:cubicBezTo>
                      <a:cubicBezTo>
                        <a:pt x="257" y="281"/>
                        <a:pt x="424" y="291"/>
                        <a:pt x="591" y="291"/>
                      </a:cubicBezTo>
                      <a:cubicBezTo>
                        <a:pt x="661" y="291"/>
                        <a:pt x="730" y="289"/>
                        <a:pt x="799" y="285"/>
                      </a:cubicBezTo>
                      <a:cubicBezTo>
                        <a:pt x="903" y="270"/>
                        <a:pt x="888" y="93"/>
                        <a:pt x="770" y="63"/>
                      </a:cubicBezTo>
                      <a:cubicBezTo>
                        <a:pt x="599" y="27"/>
                        <a:pt x="429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8"/>
                <p:cNvSpPr/>
                <p:nvPr/>
              </p:nvSpPr>
              <p:spPr>
                <a:xfrm>
                  <a:off x="857775" y="2266825"/>
                  <a:ext cx="12575" cy="1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627" extrusionOk="0">
                      <a:moveTo>
                        <a:pt x="153" y="0"/>
                      </a:moveTo>
                      <a:cubicBezTo>
                        <a:pt x="121" y="0"/>
                        <a:pt x="91" y="5"/>
                        <a:pt x="74" y="16"/>
                      </a:cubicBezTo>
                      <a:cubicBezTo>
                        <a:pt x="30" y="46"/>
                        <a:pt x="0" y="149"/>
                        <a:pt x="15" y="208"/>
                      </a:cubicBezTo>
                      <a:cubicBezTo>
                        <a:pt x="59" y="342"/>
                        <a:pt x="148" y="460"/>
                        <a:pt x="222" y="608"/>
                      </a:cubicBezTo>
                      <a:lnTo>
                        <a:pt x="237" y="608"/>
                      </a:lnTo>
                      <a:cubicBezTo>
                        <a:pt x="272" y="608"/>
                        <a:pt x="327" y="627"/>
                        <a:pt x="370" y="627"/>
                      </a:cubicBezTo>
                      <a:cubicBezTo>
                        <a:pt x="380" y="627"/>
                        <a:pt x="391" y="626"/>
                        <a:pt x="399" y="623"/>
                      </a:cubicBezTo>
                      <a:cubicBezTo>
                        <a:pt x="444" y="608"/>
                        <a:pt x="503" y="519"/>
                        <a:pt x="488" y="475"/>
                      </a:cubicBezTo>
                      <a:cubicBezTo>
                        <a:pt x="429" y="327"/>
                        <a:pt x="370" y="164"/>
                        <a:pt x="281" y="31"/>
                      </a:cubicBezTo>
                      <a:cubicBezTo>
                        <a:pt x="263" y="13"/>
                        <a:pt x="205" y="0"/>
                        <a:pt x="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8"/>
                <p:cNvSpPr/>
                <p:nvPr/>
              </p:nvSpPr>
              <p:spPr>
                <a:xfrm>
                  <a:off x="1011575" y="2453925"/>
                  <a:ext cx="144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465" extrusionOk="0">
                      <a:moveTo>
                        <a:pt x="15" y="1"/>
                      </a:moveTo>
                      <a:cubicBezTo>
                        <a:pt x="30" y="104"/>
                        <a:pt x="0" y="222"/>
                        <a:pt x="59" y="267"/>
                      </a:cubicBezTo>
                      <a:cubicBezTo>
                        <a:pt x="133" y="355"/>
                        <a:pt x="252" y="415"/>
                        <a:pt x="370" y="459"/>
                      </a:cubicBezTo>
                      <a:cubicBezTo>
                        <a:pt x="382" y="463"/>
                        <a:pt x="398" y="465"/>
                        <a:pt x="416" y="465"/>
                      </a:cubicBezTo>
                      <a:cubicBezTo>
                        <a:pt x="465" y="465"/>
                        <a:pt x="526" y="451"/>
                        <a:pt x="547" y="429"/>
                      </a:cubicBezTo>
                      <a:cubicBezTo>
                        <a:pt x="577" y="385"/>
                        <a:pt x="547" y="296"/>
                        <a:pt x="533" y="237"/>
                      </a:cubicBezTo>
                      <a:cubicBezTo>
                        <a:pt x="503" y="193"/>
                        <a:pt x="459" y="148"/>
                        <a:pt x="414" y="74"/>
                      </a:cubicBezTo>
                      <a:cubicBezTo>
                        <a:pt x="385" y="60"/>
                        <a:pt x="340" y="15"/>
                        <a:pt x="2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8"/>
                <p:cNvSpPr/>
                <p:nvPr/>
              </p:nvSpPr>
              <p:spPr>
                <a:xfrm>
                  <a:off x="831525" y="2329550"/>
                  <a:ext cx="174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360" extrusionOk="0">
                      <a:moveTo>
                        <a:pt x="461" y="1"/>
                      </a:moveTo>
                      <a:cubicBezTo>
                        <a:pt x="342" y="1"/>
                        <a:pt x="223" y="14"/>
                        <a:pt x="104" y="36"/>
                      </a:cubicBezTo>
                      <a:cubicBezTo>
                        <a:pt x="59" y="36"/>
                        <a:pt x="0" y="140"/>
                        <a:pt x="0" y="199"/>
                      </a:cubicBezTo>
                      <a:cubicBezTo>
                        <a:pt x="0" y="243"/>
                        <a:pt x="74" y="317"/>
                        <a:pt x="118" y="332"/>
                      </a:cubicBezTo>
                      <a:cubicBezTo>
                        <a:pt x="178" y="350"/>
                        <a:pt x="236" y="360"/>
                        <a:pt x="294" y="360"/>
                      </a:cubicBezTo>
                      <a:cubicBezTo>
                        <a:pt x="423" y="360"/>
                        <a:pt x="552" y="311"/>
                        <a:pt x="695" y="199"/>
                      </a:cubicBezTo>
                      <a:cubicBezTo>
                        <a:pt x="666" y="140"/>
                        <a:pt x="636" y="21"/>
                        <a:pt x="592" y="7"/>
                      </a:cubicBezTo>
                      <a:cubicBezTo>
                        <a:pt x="548" y="3"/>
                        <a:pt x="504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8"/>
                <p:cNvSpPr/>
                <p:nvPr/>
              </p:nvSpPr>
              <p:spPr>
                <a:xfrm>
                  <a:off x="1151325" y="2523350"/>
                  <a:ext cx="20000" cy="1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540" extrusionOk="0">
                      <a:moveTo>
                        <a:pt x="108" y="0"/>
                      </a:moveTo>
                      <a:cubicBezTo>
                        <a:pt x="74" y="0"/>
                        <a:pt x="37" y="4"/>
                        <a:pt x="0" y="4"/>
                      </a:cubicBezTo>
                      <a:cubicBezTo>
                        <a:pt x="15" y="78"/>
                        <a:pt x="30" y="152"/>
                        <a:pt x="45" y="196"/>
                      </a:cubicBezTo>
                      <a:cubicBezTo>
                        <a:pt x="252" y="329"/>
                        <a:pt x="429" y="433"/>
                        <a:pt x="622" y="536"/>
                      </a:cubicBezTo>
                      <a:cubicBezTo>
                        <a:pt x="628" y="538"/>
                        <a:pt x="635" y="539"/>
                        <a:pt x="642" y="539"/>
                      </a:cubicBezTo>
                      <a:cubicBezTo>
                        <a:pt x="686" y="539"/>
                        <a:pt x="748" y="505"/>
                        <a:pt x="799" y="492"/>
                      </a:cubicBezTo>
                      <a:cubicBezTo>
                        <a:pt x="784" y="448"/>
                        <a:pt x="769" y="374"/>
                        <a:pt x="740" y="344"/>
                      </a:cubicBezTo>
                      <a:cubicBezTo>
                        <a:pt x="562" y="226"/>
                        <a:pt x="385" y="107"/>
                        <a:pt x="193" y="19"/>
                      </a:cubicBezTo>
                      <a:cubicBezTo>
                        <a:pt x="171" y="4"/>
                        <a:pt x="141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8"/>
                <p:cNvSpPr/>
                <p:nvPr/>
              </p:nvSpPr>
              <p:spPr>
                <a:xfrm>
                  <a:off x="1007500" y="2396200"/>
                  <a:ext cx="196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388" extrusionOk="0">
                      <a:moveTo>
                        <a:pt x="112" y="1"/>
                      </a:moveTo>
                      <a:cubicBezTo>
                        <a:pt x="81" y="1"/>
                        <a:pt x="28" y="80"/>
                        <a:pt x="1" y="121"/>
                      </a:cubicBezTo>
                      <a:cubicBezTo>
                        <a:pt x="163" y="195"/>
                        <a:pt x="326" y="283"/>
                        <a:pt x="489" y="357"/>
                      </a:cubicBezTo>
                      <a:cubicBezTo>
                        <a:pt x="563" y="387"/>
                        <a:pt x="651" y="372"/>
                        <a:pt x="784" y="387"/>
                      </a:cubicBezTo>
                      <a:cubicBezTo>
                        <a:pt x="755" y="269"/>
                        <a:pt x="740" y="165"/>
                        <a:pt x="710" y="150"/>
                      </a:cubicBezTo>
                      <a:cubicBezTo>
                        <a:pt x="518" y="91"/>
                        <a:pt x="311" y="32"/>
                        <a:pt x="119" y="3"/>
                      </a:cubicBezTo>
                      <a:cubicBezTo>
                        <a:pt x="117" y="1"/>
                        <a:pt x="114" y="1"/>
                        <a:pt x="1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8"/>
                <p:cNvSpPr/>
                <p:nvPr/>
              </p:nvSpPr>
              <p:spPr>
                <a:xfrm>
                  <a:off x="919500" y="2283325"/>
                  <a:ext cx="74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676" extrusionOk="0">
                      <a:moveTo>
                        <a:pt x="151" y="1"/>
                      </a:moveTo>
                      <a:cubicBezTo>
                        <a:pt x="127" y="1"/>
                        <a:pt x="109" y="3"/>
                        <a:pt x="104" y="7"/>
                      </a:cubicBezTo>
                      <a:cubicBezTo>
                        <a:pt x="60" y="184"/>
                        <a:pt x="1" y="391"/>
                        <a:pt x="1" y="584"/>
                      </a:cubicBezTo>
                      <a:cubicBezTo>
                        <a:pt x="1" y="641"/>
                        <a:pt x="54" y="675"/>
                        <a:pt x="120" y="675"/>
                      </a:cubicBezTo>
                      <a:cubicBezTo>
                        <a:pt x="173" y="675"/>
                        <a:pt x="235" y="652"/>
                        <a:pt x="282" y="598"/>
                      </a:cubicBezTo>
                      <a:cubicBezTo>
                        <a:pt x="297" y="436"/>
                        <a:pt x="297" y="229"/>
                        <a:pt x="297" y="22"/>
                      </a:cubicBezTo>
                      <a:cubicBezTo>
                        <a:pt x="297" y="11"/>
                        <a:pt x="208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8"/>
                <p:cNvSpPr/>
                <p:nvPr/>
              </p:nvSpPr>
              <p:spPr>
                <a:xfrm>
                  <a:off x="901750" y="2458375"/>
                  <a:ext cx="14075" cy="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755" extrusionOk="0">
                      <a:moveTo>
                        <a:pt x="519" y="0"/>
                      </a:moveTo>
                      <a:cubicBezTo>
                        <a:pt x="459" y="15"/>
                        <a:pt x="385" y="15"/>
                        <a:pt x="356" y="44"/>
                      </a:cubicBezTo>
                      <a:cubicBezTo>
                        <a:pt x="238" y="222"/>
                        <a:pt x="134" y="399"/>
                        <a:pt x="31" y="592"/>
                      </a:cubicBezTo>
                      <a:cubicBezTo>
                        <a:pt x="1" y="621"/>
                        <a:pt x="31" y="695"/>
                        <a:pt x="45" y="754"/>
                      </a:cubicBezTo>
                      <a:cubicBezTo>
                        <a:pt x="104" y="739"/>
                        <a:pt x="149" y="725"/>
                        <a:pt x="193" y="725"/>
                      </a:cubicBezTo>
                      <a:cubicBezTo>
                        <a:pt x="312" y="518"/>
                        <a:pt x="430" y="355"/>
                        <a:pt x="533" y="177"/>
                      </a:cubicBezTo>
                      <a:cubicBezTo>
                        <a:pt x="563" y="133"/>
                        <a:pt x="533" y="59"/>
                        <a:pt x="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8"/>
                <p:cNvSpPr/>
                <p:nvPr/>
              </p:nvSpPr>
              <p:spPr>
                <a:xfrm>
                  <a:off x="1207525" y="2392550"/>
                  <a:ext cx="15925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87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237"/>
                        <a:pt x="474" y="858"/>
                        <a:pt x="621" y="873"/>
                      </a:cubicBezTo>
                      <a:cubicBezTo>
                        <a:pt x="636" y="607"/>
                        <a:pt x="222" y="3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8"/>
                <p:cNvSpPr/>
                <p:nvPr/>
              </p:nvSpPr>
              <p:spPr>
                <a:xfrm>
                  <a:off x="999375" y="2467150"/>
                  <a:ext cx="1110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623" extrusionOk="0">
                      <a:moveTo>
                        <a:pt x="131" y="0"/>
                      </a:moveTo>
                      <a:cubicBezTo>
                        <a:pt x="121" y="0"/>
                        <a:pt x="112" y="1"/>
                        <a:pt x="104" y="4"/>
                      </a:cubicBezTo>
                      <a:cubicBezTo>
                        <a:pt x="59" y="19"/>
                        <a:pt x="0" y="93"/>
                        <a:pt x="15" y="137"/>
                      </a:cubicBezTo>
                      <a:cubicBezTo>
                        <a:pt x="30" y="285"/>
                        <a:pt x="74" y="433"/>
                        <a:pt x="119" y="596"/>
                      </a:cubicBezTo>
                      <a:cubicBezTo>
                        <a:pt x="180" y="606"/>
                        <a:pt x="241" y="623"/>
                        <a:pt x="288" y="623"/>
                      </a:cubicBezTo>
                      <a:cubicBezTo>
                        <a:pt x="309" y="623"/>
                        <a:pt x="327" y="619"/>
                        <a:pt x="340" y="610"/>
                      </a:cubicBezTo>
                      <a:cubicBezTo>
                        <a:pt x="400" y="581"/>
                        <a:pt x="444" y="477"/>
                        <a:pt x="429" y="433"/>
                      </a:cubicBezTo>
                      <a:cubicBezTo>
                        <a:pt x="385" y="300"/>
                        <a:pt x="326" y="167"/>
                        <a:pt x="252" y="48"/>
                      </a:cubicBezTo>
                      <a:cubicBezTo>
                        <a:pt x="227" y="24"/>
                        <a:pt x="174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8"/>
                <p:cNvSpPr/>
                <p:nvPr/>
              </p:nvSpPr>
              <p:spPr>
                <a:xfrm>
                  <a:off x="826700" y="2519000"/>
                  <a:ext cx="14825" cy="1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770" extrusionOk="0">
                      <a:moveTo>
                        <a:pt x="578" y="0"/>
                      </a:moveTo>
                      <a:lnTo>
                        <a:pt x="578" y="15"/>
                      </a:lnTo>
                      <a:cubicBezTo>
                        <a:pt x="518" y="15"/>
                        <a:pt x="430" y="15"/>
                        <a:pt x="400" y="60"/>
                      </a:cubicBezTo>
                      <a:cubicBezTo>
                        <a:pt x="267" y="222"/>
                        <a:pt x="149" y="414"/>
                        <a:pt x="30" y="607"/>
                      </a:cubicBezTo>
                      <a:cubicBezTo>
                        <a:pt x="1" y="651"/>
                        <a:pt x="30" y="710"/>
                        <a:pt x="30" y="769"/>
                      </a:cubicBezTo>
                      <a:cubicBezTo>
                        <a:pt x="90" y="755"/>
                        <a:pt x="149" y="740"/>
                        <a:pt x="164" y="725"/>
                      </a:cubicBezTo>
                      <a:cubicBezTo>
                        <a:pt x="311" y="533"/>
                        <a:pt x="445" y="370"/>
                        <a:pt x="563" y="193"/>
                      </a:cubicBezTo>
                      <a:cubicBezTo>
                        <a:pt x="592" y="148"/>
                        <a:pt x="578" y="74"/>
                        <a:pt x="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8"/>
                <p:cNvSpPr/>
                <p:nvPr/>
              </p:nvSpPr>
              <p:spPr>
                <a:xfrm>
                  <a:off x="1023025" y="2214725"/>
                  <a:ext cx="14825" cy="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" h="755" extrusionOk="0">
                      <a:moveTo>
                        <a:pt x="592" y="0"/>
                      </a:moveTo>
                      <a:cubicBezTo>
                        <a:pt x="533" y="15"/>
                        <a:pt x="444" y="15"/>
                        <a:pt x="400" y="45"/>
                      </a:cubicBezTo>
                      <a:cubicBezTo>
                        <a:pt x="267" y="222"/>
                        <a:pt x="149" y="400"/>
                        <a:pt x="30" y="577"/>
                      </a:cubicBezTo>
                      <a:cubicBezTo>
                        <a:pt x="1" y="621"/>
                        <a:pt x="30" y="695"/>
                        <a:pt x="30" y="754"/>
                      </a:cubicBezTo>
                      <a:cubicBezTo>
                        <a:pt x="89" y="740"/>
                        <a:pt x="149" y="725"/>
                        <a:pt x="178" y="725"/>
                      </a:cubicBezTo>
                      <a:cubicBezTo>
                        <a:pt x="326" y="518"/>
                        <a:pt x="444" y="355"/>
                        <a:pt x="563" y="192"/>
                      </a:cubicBezTo>
                      <a:cubicBezTo>
                        <a:pt x="592" y="133"/>
                        <a:pt x="577" y="74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8"/>
                <p:cNvSpPr/>
                <p:nvPr/>
              </p:nvSpPr>
              <p:spPr>
                <a:xfrm>
                  <a:off x="645550" y="2309375"/>
                  <a:ext cx="1962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358" extrusionOk="0">
                      <a:moveTo>
                        <a:pt x="119" y="0"/>
                      </a:moveTo>
                      <a:cubicBezTo>
                        <a:pt x="89" y="0"/>
                        <a:pt x="30" y="45"/>
                        <a:pt x="15" y="74"/>
                      </a:cubicBezTo>
                      <a:cubicBezTo>
                        <a:pt x="0" y="118"/>
                        <a:pt x="30" y="163"/>
                        <a:pt x="45" y="237"/>
                      </a:cubicBezTo>
                      <a:cubicBezTo>
                        <a:pt x="252" y="281"/>
                        <a:pt x="459" y="325"/>
                        <a:pt x="666" y="355"/>
                      </a:cubicBezTo>
                      <a:cubicBezTo>
                        <a:pt x="669" y="357"/>
                        <a:pt x="673" y="357"/>
                        <a:pt x="677" y="357"/>
                      </a:cubicBezTo>
                      <a:cubicBezTo>
                        <a:pt x="711" y="357"/>
                        <a:pt x="769" y="308"/>
                        <a:pt x="769" y="281"/>
                      </a:cubicBezTo>
                      <a:cubicBezTo>
                        <a:pt x="784" y="237"/>
                        <a:pt x="755" y="163"/>
                        <a:pt x="710" y="148"/>
                      </a:cubicBezTo>
                      <a:cubicBezTo>
                        <a:pt x="518" y="89"/>
                        <a:pt x="326" y="45"/>
                        <a:pt x="1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8"/>
                <p:cNvSpPr/>
                <p:nvPr/>
              </p:nvSpPr>
              <p:spPr>
                <a:xfrm>
                  <a:off x="771625" y="2120800"/>
                  <a:ext cx="14075" cy="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756" extrusionOk="0">
                      <a:moveTo>
                        <a:pt x="163" y="1"/>
                      </a:moveTo>
                      <a:cubicBezTo>
                        <a:pt x="119" y="30"/>
                        <a:pt x="30" y="60"/>
                        <a:pt x="30" y="90"/>
                      </a:cubicBezTo>
                      <a:cubicBezTo>
                        <a:pt x="0" y="282"/>
                        <a:pt x="326" y="696"/>
                        <a:pt x="533" y="755"/>
                      </a:cubicBezTo>
                      <a:cubicBezTo>
                        <a:pt x="533" y="740"/>
                        <a:pt x="562" y="726"/>
                        <a:pt x="547" y="726"/>
                      </a:cubicBezTo>
                      <a:cubicBezTo>
                        <a:pt x="429" y="474"/>
                        <a:pt x="296" y="237"/>
                        <a:pt x="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8"/>
                <p:cNvSpPr/>
                <p:nvPr/>
              </p:nvSpPr>
              <p:spPr>
                <a:xfrm>
                  <a:off x="1047800" y="2476675"/>
                  <a:ext cx="188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777" extrusionOk="0">
                      <a:moveTo>
                        <a:pt x="89" y="1"/>
                      </a:moveTo>
                      <a:cubicBezTo>
                        <a:pt x="63" y="1"/>
                        <a:pt x="30" y="7"/>
                        <a:pt x="30" y="7"/>
                      </a:cubicBezTo>
                      <a:cubicBezTo>
                        <a:pt x="15" y="52"/>
                        <a:pt x="1" y="111"/>
                        <a:pt x="30" y="141"/>
                      </a:cubicBezTo>
                      <a:cubicBezTo>
                        <a:pt x="104" y="259"/>
                        <a:pt x="193" y="362"/>
                        <a:pt x="296" y="466"/>
                      </a:cubicBezTo>
                      <a:cubicBezTo>
                        <a:pt x="429" y="569"/>
                        <a:pt x="563" y="673"/>
                        <a:pt x="696" y="776"/>
                      </a:cubicBezTo>
                      <a:cubicBezTo>
                        <a:pt x="710" y="762"/>
                        <a:pt x="725" y="732"/>
                        <a:pt x="755" y="717"/>
                      </a:cubicBezTo>
                      <a:cubicBezTo>
                        <a:pt x="622" y="407"/>
                        <a:pt x="355" y="229"/>
                        <a:pt x="119" y="7"/>
                      </a:cubicBezTo>
                      <a:cubicBezTo>
                        <a:pt x="114" y="3"/>
                        <a:pt x="102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8"/>
                <p:cNvSpPr/>
                <p:nvPr/>
              </p:nvSpPr>
              <p:spPr>
                <a:xfrm>
                  <a:off x="1161300" y="2512450"/>
                  <a:ext cx="18525" cy="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488" extrusionOk="0">
                      <a:moveTo>
                        <a:pt x="140" y="1"/>
                      </a:moveTo>
                      <a:cubicBezTo>
                        <a:pt x="98" y="1"/>
                        <a:pt x="45" y="26"/>
                        <a:pt x="1" y="26"/>
                      </a:cubicBezTo>
                      <a:cubicBezTo>
                        <a:pt x="16" y="85"/>
                        <a:pt x="30" y="144"/>
                        <a:pt x="45" y="188"/>
                      </a:cubicBezTo>
                      <a:cubicBezTo>
                        <a:pt x="223" y="292"/>
                        <a:pt x="385" y="395"/>
                        <a:pt x="563" y="484"/>
                      </a:cubicBezTo>
                      <a:cubicBezTo>
                        <a:pt x="569" y="486"/>
                        <a:pt x="576" y="487"/>
                        <a:pt x="583" y="487"/>
                      </a:cubicBezTo>
                      <a:cubicBezTo>
                        <a:pt x="628" y="487"/>
                        <a:pt x="689" y="455"/>
                        <a:pt x="740" y="455"/>
                      </a:cubicBezTo>
                      <a:cubicBezTo>
                        <a:pt x="711" y="395"/>
                        <a:pt x="711" y="322"/>
                        <a:pt x="666" y="292"/>
                      </a:cubicBezTo>
                      <a:cubicBezTo>
                        <a:pt x="504" y="188"/>
                        <a:pt x="341" y="100"/>
                        <a:pt x="178" y="11"/>
                      </a:cubicBezTo>
                      <a:cubicBezTo>
                        <a:pt x="167" y="4"/>
                        <a:pt x="154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8"/>
                <p:cNvSpPr/>
                <p:nvPr/>
              </p:nvSpPr>
              <p:spPr>
                <a:xfrm>
                  <a:off x="942425" y="2309625"/>
                  <a:ext cx="13025" cy="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510" extrusionOk="0">
                      <a:moveTo>
                        <a:pt x="359" y="1"/>
                      </a:moveTo>
                      <a:cubicBezTo>
                        <a:pt x="334" y="1"/>
                        <a:pt x="308" y="7"/>
                        <a:pt x="282" y="20"/>
                      </a:cubicBezTo>
                      <a:cubicBezTo>
                        <a:pt x="223" y="35"/>
                        <a:pt x="193" y="94"/>
                        <a:pt x="119" y="138"/>
                      </a:cubicBezTo>
                      <a:cubicBezTo>
                        <a:pt x="89" y="182"/>
                        <a:pt x="30" y="227"/>
                        <a:pt x="16" y="286"/>
                      </a:cubicBezTo>
                      <a:cubicBezTo>
                        <a:pt x="1" y="345"/>
                        <a:pt x="16" y="434"/>
                        <a:pt x="45" y="478"/>
                      </a:cubicBezTo>
                      <a:cubicBezTo>
                        <a:pt x="63" y="496"/>
                        <a:pt x="116" y="509"/>
                        <a:pt x="160" y="509"/>
                      </a:cubicBezTo>
                      <a:cubicBezTo>
                        <a:pt x="187" y="509"/>
                        <a:pt x="211" y="504"/>
                        <a:pt x="223" y="493"/>
                      </a:cubicBezTo>
                      <a:cubicBezTo>
                        <a:pt x="311" y="404"/>
                        <a:pt x="415" y="286"/>
                        <a:pt x="474" y="168"/>
                      </a:cubicBezTo>
                      <a:cubicBezTo>
                        <a:pt x="520" y="75"/>
                        <a:pt x="449" y="1"/>
                        <a:pt x="3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8"/>
                <p:cNvSpPr/>
                <p:nvPr/>
              </p:nvSpPr>
              <p:spPr>
                <a:xfrm>
                  <a:off x="637775" y="2266000"/>
                  <a:ext cx="20000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408" extrusionOk="0">
                      <a:moveTo>
                        <a:pt x="100" y="1"/>
                      </a:moveTo>
                      <a:cubicBezTo>
                        <a:pt x="69" y="1"/>
                        <a:pt x="28" y="25"/>
                        <a:pt x="16" y="49"/>
                      </a:cubicBezTo>
                      <a:cubicBezTo>
                        <a:pt x="1" y="79"/>
                        <a:pt x="30" y="123"/>
                        <a:pt x="30" y="197"/>
                      </a:cubicBezTo>
                      <a:cubicBezTo>
                        <a:pt x="252" y="271"/>
                        <a:pt x="459" y="345"/>
                        <a:pt x="681" y="404"/>
                      </a:cubicBezTo>
                      <a:cubicBezTo>
                        <a:pt x="685" y="406"/>
                        <a:pt x="690" y="407"/>
                        <a:pt x="695" y="407"/>
                      </a:cubicBezTo>
                      <a:cubicBezTo>
                        <a:pt x="730" y="407"/>
                        <a:pt x="787" y="371"/>
                        <a:pt x="799" y="345"/>
                      </a:cubicBezTo>
                      <a:cubicBezTo>
                        <a:pt x="799" y="315"/>
                        <a:pt x="785" y="241"/>
                        <a:pt x="755" y="227"/>
                      </a:cubicBezTo>
                      <a:cubicBezTo>
                        <a:pt x="548" y="153"/>
                        <a:pt x="326" y="64"/>
                        <a:pt x="119" y="5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8"/>
                <p:cNvSpPr/>
                <p:nvPr/>
              </p:nvSpPr>
              <p:spPr>
                <a:xfrm>
                  <a:off x="837425" y="2309375"/>
                  <a:ext cx="1520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419" extrusionOk="0">
                      <a:moveTo>
                        <a:pt x="134" y="0"/>
                      </a:moveTo>
                      <a:cubicBezTo>
                        <a:pt x="104" y="0"/>
                        <a:pt x="30" y="59"/>
                        <a:pt x="16" y="89"/>
                      </a:cubicBezTo>
                      <a:cubicBezTo>
                        <a:pt x="1" y="133"/>
                        <a:pt x="30" y="192"/>
                        <a:pt x="45" y="237"/>
                      </a:cubicBezTo>
                      <a:cubicBezTo>
                        <a:pt x="193" y="296"/>
                        <a:pt x="311" y="370"/>
                        <a:pt x="444" y="414"/>
                      </a:cubicBezTo>
                      <a:cubicBezTo>
                        <a:pt x="452" y="417"/>
                        <a:pt x="461" y="418"/>
                        <a:pt x="470" y="418"/>
                      </a:cubicBezTo>
                      <a:cubicBezTo>
                        <a:pt x="514" y="418"/>
                        <a:pt x="568" y="392"/>
                        <a:pt x="592" y="355"/>
                      </a:cubicBezTo>
                      <a:cubicBezTo>
                        <a:pt x="607" y="311"/>
                        <a:pt x="607" y="207"/>
                        <a:pt x="577" y="192"/>
                      </a:cubicBezTo>
                      <a:cubicBezTo>
                        <a:pt x="444" y="118"/>
                        <a:pt x="282" y="59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8"/>
                <p:cNvSpPr/>
                <p:nvPr/>
              </p:nvSpPr>
              <p:spPr>
                <a:xfrm>
                  <a:off x="889200" y="2269425"/>
                  <a:ext cx="9625" cy="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637" extrusionOk="0">
                      <a:moveTo>
                        <a:pt x="118" y="1"/>
                      </a:moveTo>
                      <a:cubicBezTo>
                        <a:pt x="74" y="16"/>
                        <a:pt x="0" y="119"/>
                        <a:pt x="0" y="164"/>
                      </a:cubicBezTo>
                      <a:cubicBezTo>
                        <a:pt x="30" y="297"/>
                        <a:pt x="59" y="430"/>
                        <a:pt x="133" y="548"/>
                      </a:cubicBezTo>
                      <a:cubicBezTo>
                        <a:pt x="148" y="593"/>
                        <a:pt x="252" y="607"/>
                        <a:pt x="311" y="637"/>
                      </a:cubicBezTo>
                      <a:cubicBezTo>
                        <a:pt x="340" y="607"/>
                        <a:pt x="355" y="593"/>
                        <a:pt x="385" y="578"/>
                      </a:cubicBezTo>
                      <a:cubicBezTo>
                        <a:pt x="355" y="415"/>
                        <a:pt x="340" y="267"/>
                        <a:pt x="281" y="119"/>
                      </a:cubicBezTo>
                      <a:cubicBezTo>
                        <a:pt x="266" y="60"/>
                        <a:pt x="163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8"/>
                <p:cNvSpPr/>
                <p:nvPr/>
              </p:nvSpPr>
              <p:spPr>
                <a:xfrm>
                  <a:off x="641100" y="2291925"/>
                  <a:ext cx="18525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329" extrusionOk="0">
                      <a:moveTo>
                        <a:pt x="120" y="0"/>
                      </a:moveTo>
                      <a:cubicBezTo>
                        <a:pt x="89" y="0"/>
                        <a:pt x="41" y="37"/>
                        <a:pt x="16" y="62"/>
                      </a:cubicBezTo>
                      <a:cubicBezTo>
                        <a:pt x="1" y="92"/>
                        <a:pt x="30" y="136"/>
                        <a:pt x="45" y="210"/>
                      </a:cubicBezTo>
                      <a:cubicBezTo>
                        <a:pt x="252" y="254"/>
                        <a:pt x="459" y="299"/>
                        <a:pt x="666" y="328"/>
                      </a:cubicBezTo>
                      <a:cubicBezTo>
                        <a:pt x="681" y="328"/>
                        <a:pt x="740" y="269"/>
                        <a:pt x="740" y="254"/>
                      </a:cubicBezTo>
                      <a:cubicBezTo>
                        <a:pt x="740" y="195"/>
                        <a:pt x="711" y="121"/>
                        <a:pt x="666" y="121"/>
                      </a:cubicBezTo>
                      <a:cubicBezTo>
                        <a:pt x="489" y="62"/>
                        <a:pt x="311" y="33"/>
                        <a:pt x="134" y="3"/>
                      </a:cubicBezTo>
                      <a:cubicBezTo>
                        <a:pt x="130" y="1"/>
                        <a:pt x="125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8"/>
                <p:cNvSpPr/>
                <p:nvPr/>
              </p:nvSpPr>
              <p:spPr>
                <a:xfrm>
                  <a:off x="1035975" y="2676125"/>
                  <a:ext cx="22575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326" extrusionOk="0">
                      <a:moveTo>
                        <a:pt x="133" y="1"/>
                      </a:moveTo>
                      <a:cubicBezTo>
                        <a:pt x="89" y="1"/>
                        <a:pt x="45" y="30"/>
                        <a:pt x="0" y="60"/>
                      </a:cubicBezTo>
                      <a:cubicBezTo>
                        <a:pt x="15" y="89"/>
                        <a:pt x="45" y="163"/>
                        <a:pt x="74" y="178"/>
                      </a:cubicBezTo>
                      <a:cubicBezTo>
                        <a:pt x="296" y="237"/>
                        <a:pt x="533" y="282"/>
                        <a:pt x="755" y="326"/>
                      </a:cubicBezTo>
                      <a:cubicBezTo>
                        <a:pt x="784" y="326"/>
                        <a:pt x="814" y="311"/>
                        <a:pt x="902" y="282"/>
                      </a:cubicBezTo>
                      <a:cubicBezTo>
                        <a:pt x="843" y="222"/>
                        <a:pt x="814" y="163"/>
                        <a:pt x="769" y="148"/>
                      </a:cubicBezTo>
                      <a:cubicBezTo>
                        <a:pt x="562" y="104"/>
                        <a:pt x="355" y="45"/>
                        <a:pt x="1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8"/>
                <p:cNvSpPr/>
                <p:nvPr/>
              </p:nvSpPr>
              <p:spPr>
                <a:xfrm>
                  <a:off x="963875" y="2662450"/>
                  <a:ext cx="1112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607" extrusionOk="0">
                      <a:moveTo>
                        <a:pt x="89" y="0"/>
                      </a:moveTo>
                      <a:cubicBezTo>
                        <a:pt x="60" y="60"/>
                        <a:pt x="0" y="134"/>
                        <a:pt x="15" y="193"/>
                      </a:cubicBezTo>
                      <a:cubicBezTo>
                        <a:pt x="60" y="311"/>
                        <a:pt x="134" y="415"/>
                        <a:pt x="208" y="548"/>
                      </a:cubicBezTo>
                      <a:cubicBezTo>
                        <a:pt x="281" y="562"/>
                        <a:pt x="355" y="592"/>
                        <a:pt x="429" y="607"/>
                      </a:cubicBezTo>
                      <a:cubicBezTo>
                        <a:pt x="429" y="533"/>
                        <a:pt x="444" y="444"/>
                        <a:pt x="415" y="385"/>
                      </a:cubicBezTo>
                      <a:cubicBezTo>
                        <a:pt x="370" y="281"/>
                        <a:pt x="326" y="178"/>
                        <a:pt x="252" y="89"/>
                      </a:cubicBezTo>
                      <a:cubicBezTo>
                        <a:pt x="222" y="45"/>
                        <a:pt x="134" y="3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8"/>
                <p:cNvSpPr/>
                <p:nvPr/>
              </p:nvSpPr>
              <p:spPr>
                <a:xfrm>
                  <a:off x="764975" y="2129525"/>
                  <a:ext cx="15925" cy="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865" extrusionOk="0">
                      <a:moveTo>
                        <a:pt x="81" y="1"/>
                      </a:moveTo>
                      <a:cubicBezTo>
                        <a:pt x="72" y="1"/>
                        <a:pt x="64" y="2"/>
                        <a:pt x="59" y="7"/>
                      </a:cubicBezTo>
                      <a:cubicBezTo>
                        <a:pt x="30" y="36"/>
                        <a:pt x="0" y="96"/>
                        <a:pt x="15" y="110"/>
                      </a:cubicBezTo>
                      <a:cubicBezTo>
                        <a:pt x="133" y="406"/>
                        <a:pt x="325" y="643"/>
                        <a:pt x="547" y="865"/>
                      </a:cubicBezTo>
                      <a:cubicBezTo>
                        <a:pt x="577" y="835"/>
                        <a:pt x="606" y="820"/>
                        <a:pt x="636" y="805"/>
                      </a:cubicBezTo>
                      <a:cubicBezTo>
                        <a:pt x="473" y="539"/>
                        <a:pt x="311" y="288"/>
                        <a:pt x="148" y="22"/>
                      </a:cubicBezTo>
                      <a:cubicBezTo>
                        <a:pt x="138" y="11"/>
                        <a:pt x="105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8"/>
                <p:cNvSpPr/>
                <p:nvPr/>
              </p:nvSpPr>
              <p:spPr>
                <a:xfrm>
                  <a:off x="815975" y="2517850"/>
                  <a:ext cx="12600" cy="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520" extrusionOk="0">
                      <a:moveTo>
                        <a:pt x="370" y="1"/>
                      </a:moveTo>
                      <a:cubicBezTo>
                        <a:pt x="275" y="1"/>
                        <a:pt x="216" y="127"/>
                        <a:pt x="149" y="194"/>
                      </a:cubicBezTo>
                      <a:cubicBezTo>
                        <a:pt x="75" y="283"/>
                        <a:pt x="45" y="416"/>
                        <a:pt x="1" y="520"/>
                      </a:cubicBezTo>
                      <a:cubicBezTo>
                        <a:pt x="119" y="490"/>
                        <a:pt x="238" y="446"/>
                        <a:pt x="371" y="401"/>
                      </a:cubicBezTo>
                      <a:cubicBezTo>
                        <a:pt x="415" y="253"/>
                        <a:pt x="504" y="76"/>
                        <a:pt x="474" y="46"/>
                      </a:cubicBezTo>
                      <a:cubicBezTo>
                        <a:pt x="435" y="14"/>
                        <a:pt x="40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8"/>
                <p:cNvSpPr/>
                <p:nvPr/>
              </p:nvSpPr>
              <p:spPr>
                <a:xfrm>
                  <a:off x="1236725" y="2531200"/>
                  <a:ext cx="9275" cy="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755" extrusionOk="0">
                      <a:moveTo>
                        <a:pt x="326" y="0"/>
                      </a:moveTo>
                      <a:cubicBezTo>
                        <a:pt x="296" y="0"/>
                        <a:pt x="222" y="15"/>
                        <a:pt x="222" y="30"/>
                      </a:cubicBezTo>
                      <a:cubicBezTo>
                        <a:pt x="149" y="237"/>
                        <a:pt x="75" y="444"/>
                        <a:pt x="15" y="651"/>
                      </a:cubicBezTo>
                      <a:cubicBezTo>
                        <a:pt x="1" y="681"/>
                        <a:pt x="45" y="725"/>
                        <a:pt x="75" y="755"/>
                      </a:cubicBezTo>
                      <a:cubicBezTo>
                        <a:pt x="89" y="755"/>
                        <a:pt x="149" y="740"/>
                        <a:pt x="163" y="725"/>
                      </a:cubicBezTo>
                      <a:cubicBezTo>
                        <a:pt x="237" y="503"/>
                        <a:pt x="296" y="281"/>
                        <a:pt x="370" y="74"/>
                      </a:cubicBezTo>
                      <a:cubicBezTo>
                        <a:pt x="370" y="60"/>
                        <a:pt x="356" y="3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8"/>
                <p:cNvSpPr/>
                <p:nvPr/>
              </p:nvSpPr>
              <p:spPr>
                <a:xfrm>
                  <a:off x="738350" y="2137450"/>
                  <a:ext cx="12225" cy="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592" extrusionOk="0">
                      <a:moveTo>
                        <a:pt x="148" y="0"/>
                      </a:moveTo>
                      <a:cubicBezTo>
                        <a:pt x="104" y="0"/>
                        <a:pt x="15" y="60"/>
                        <a:pt x="15" y="89"/>
                      </a:cubicBezTo>
                      <a:cubicBezTo>
                        <a:pt x="0" y="237"/>
                        <a:pt x="311" y="577"/>
                        <a:pt x="474" y="592"/>
                      </a:cubicBezTo>
                      <a:cubicBezTo>
                        <a:pt x="488" y="459"/>
                        <a:pt x="267" y="30"/>
                        <a:pt x="1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8"/>
                <p:cNvSpPr/>
                <p:nvPr/>
              </p:nvSpPr>
              <p:spPr>
                <a:xfrm>
                  <a:off x="945750" y="2469725"/>
                  <a:ext cx="9650" cy="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523" extrusionOk="0">
                      <a:moveTo>
                        <a:pt x="199" y="0"/>
                      </a:moveTo>
                      <a:cubicBezTo>
                        <a:pt x="195" y="0"/>
                        <a:pt x="193" y="2"/>
                        <a:pt x="193" y="4"/>
                      </a:cubicBezTo>
                      <a:cubicBezTo>
                        <a:pt x="119" y="64"/>
                        <a:pt x="30" y="138"/>
                        <a:pt x="16" y="226"/>
                      </a:cubicBezTo>
                      <a:cubicBezTo>
                        <a:pt x="1" y="315"/>
                        <a:pt x="60" y="419"/>
                        <a:pt x="90" y="507"/>
                      </a:cubicBezTo>
                      <a:cubicBezTo>
                        <a:pt x="90" y="522"/>
                        <a:pt x="149" y="522"/>
                        <a:pt x="178" y="522"/>
                      </a:cubicBezTo>
                      <a:cubicBezTo>
                        <a:pt x="311" y="478"/>
                        <a:pt x="385" y="123"/>
                        <a:pt x="267" y="19"/>
                      </a:cubicBezTo>
                      <a:cubicBezTo>
                        <a:pt x="255" y="19"/>
                        <a:pt x="215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8"/>
                <p:cNvSpPr/>
                <p:nvPr/>
              </p:nvSpPr>
              <p:spPr>
                <a:xfrm>
                  <a:off x="869225" y="2480550"/>
                  <a:ext cx="1222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607" extrusionOk="0">
                      <a:moveTo>
                        <a:pt x="489" y="0"/>
                      </a:moveTo>
                      <a:cubicBezTo>
                        <a:pt x="429" y="0"/>
                        <a:pt x="355" y="0"/>
                        <a:pt x="326" y="30"/>
                      </a:cubicBezTo>
                      <a:cubicBezTo>
                        <a:pt x="208" y="163"/>
                        <a:pt x="104" y="296"/>
                        <a:pt x="30" y="429"/>
                      </a:cubicBezTo>
                      <a:cubicBezTo>
                        <a:pt x="1" y="474"/>
                        <a:pt x="30" y="548"/>
                        <a:pt x="45" y="607"/>
                      </a:cubicBezTo>
                      <a:cubicBezTo>
                        <a:pt x="89" y="592"/>
                        <a:pt x="148" y="577"/>
                        <a:pt x="163" y="562"/>
                      </a:cubicBezTo>
                      <a:cubicBezTo>
                        <a:pt x="282" y="414"/>
                        <a:pt x="385" y="281"/>
                        <a:pt x="459" y="148"/>
                      </a:cubicBezTo>
                      <a:cubicBezTo>
                        <a:pt x="489" y="104"/>
                        <a:pt x="474" y="45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8"/>
                <p:cNvSpPr/>
                <p:nvPr/>
              </p:nvSpPr>
              <p:spPr>
                <a:xfrm>
                  <a:off x="957225" y="2329325"/>
                  <a:ext cx="1222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375" extrusionOk="0">
                      <a:moveTo>
                        <a:pt x="400" y="1"/>
                      </a:moveTo>
                      <a:cubicBezTo>
                        <a:pt x="281" y="45"/>
                        <a:pt x="163" y="89"/>
                        <a:pt x="15" y="134"/>
                      </a:cubicBezTo>
                      <a:cubicBezTo>
                        <a:pt x="15" y="237"/>
                        <a:pt x="15" y="297"/>
                        <a:pt x="0" y="370"/>
                      </a:cubicBezTo>
                      <a:cubicBezTo>
                        <a:pt x="45" y="370"/>
                        <a:pt x="89" y="374"/>
                        <a:pt x="130" y="374"/>
                      </a:cubicBezTo>
                      <a:cubicBezTo>
                        <a:pt x="170" y="374"/>
                        <a:pt x="207" y="370"/>
                        <a:pt x="237" y="356"/>
                      </a:cubicBezTo>
                      <a:cubicBezTo>
                        <a:pt x="326" y="282"/>
                        <a:pt x="400" y="193"/>
                        <a:pt x="488" y="104"/>
                      </a:cubicBezTo>
                      <a:cubicBezTo>
                        <a:pt x="488" y="104"/>
                        <a:pt x="429" y="1"/>
                        <a:pt x="4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8"/>
                <p:cNvSpPr/>
                <p:nvPr/>
              </p:nvSpPr>
              <p:spPr>
                <a:xfrm>
                  <a:off x="1050025" y="2243175"/>
                  <a:ext cx="1147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534" extrusionOk="0">
                      <a:moveTo>
                        <a:pt x="459" y="1"/>
                      </a:moveTo>
                      <a:lnTo>
                        <a:pt x="459" y="1"/>
                      </a:lnTo>
                      <a:cubicBezTo>
                        <a:pt x="400" y="16"/>
                        <a:pt x="326" y="1"/>
                        <a:pt x="281" y="31"/>
                      </a:cubicBezTo>
                      <a:cubicBezTo>
                        <a:pt x="222" y="75"/>
                        <a:pt x="148" y="149"/>
                        <a:pt x="119" y="223"/>
                      </a:cubicBezTo>
                      <a:cubicBezTo>
                        <a:pt x="59" y="312"/>
                        <a:pt x="45" y="430"/>
                        <a:pt x="0" y="533"/>
                      </a:cubicBezTo>
                      <a:cubicBezTo>
                        <a:pt x="104" y="489"/>
                        <a:pt x="193" y="445"/>
                        <a:pt x="296" y="400"/>
                      </a:cubicBezTo>
                      <a:lnTo>
                        <a:pt x="281" y="371"/>
                      </a:lnTo>
                      <a:cubicBezTo>
                        <a:pt x="326" y="312"/>
                        <a:pt x="400" y="252"/>
                        <a:pt x="429" y="178"/>
                      </a:cubicBezTo>
                      <a:cubicBezTo>
                        <a:pt x="459" y="134"/>
                        <a:pt x="444" y="60"/>
                        <a:pt x="4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8"/>
                <p:cNvSpPr/>
                <p:nvPr/>
              </p:nvSpPr>
              <p:spPr>
                <a:xfrm>
                  <a:off x="802300" y="2511825"/>
                  <a:ext cx="12225" cy="1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80" extrusionOk="0">
                      <a:moveTo>
                        <a:pt x="370" y="1"/>
                      </a:moveTo>
                      <a:cubicBezTo>
                        <a:pt x="359" y="1"/>
                        <a:pt x="349" y="2"/>
                        <a:pt x="341" y="6"/>
                      </a:cubicBezTo>
                      <a:cubicBezTo>
                        <a:pt x="178" y="110"/>
                        <a:pt x="30" y="228"/>
                        <a:pt x="1" y="480"/>
                      </a:cubicBezTo>
                      <a:cubicBezTo>
                        <a:pt x="252" y="450"/>
                        <a:pt x="370" y="302"/>
                        <a:pt x="474" y="139"/>
                      </a:cubicBezTo>
                      <a:cubicBezTo>
                        <a:pt x="489" y="110"/>
                        <a:pt x="489" y="51"/>
                        <a:pt x="459" y="36"/>
                      </a:cubicBezTo>
                      <a:cubicBezTo>
                        <a:pt x="438" y="14"/>
                        <a:pt x="40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8"/>
                <p:cNvSpPr/>
                <p:nvPr/>
              </p:nvSpPr>
              <p:spPr>
                <a:xfrm>
                  <a:off x="636675" y="2278950"/>
                  <a:ext cx="15925" cy="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330" extrusionOk="0">
                      <a:moveTo>
                        <a:pt x="123" y="1"/>
                      </a:moveTo>
                      <a:cubicBezTo>
                        <a:pt x="84" y="1"/>
                        <a:pt x="42" y="25"/>
                        <a:pt x="30" y="49"/>
                      </a:cubicBezTo>
                      <a:cubicBezTo>
                        <a:pt x="0" y="78"/>
                        <a:pt x="30" y="138"/>
                        <a:pt x="45" y="197"/>
                      </a:cubicBezTo>
                      <a:cubicBezTo>
                        <a:pt x="207" y="241"/>
                        <a:pt x="355" y="300"/>
                        <a:pt x="518" y="330"/>
                      </a:cubicBezTo>
                      <a:cubicBezTo>
                        <a:pt x="548" y="330"/>
                        <a:pt x="607" y="285"/>
                        <a:pt x="622" y="256"/>
                      </a:cubicBezTo>
                      <a:cubicBezTo>
                        <a:pt x="636" y="226"/>
                        <a:pt x="592" y="152"/>
                        <a:pt x="562" y="138"/>
                      </a:cubicBezTo>
                      <a:cubicBezTo>
                        <a:pt x="429" y="78"/>
                        <a:pt x="296" y="34"/>
                        <a:pt x="148" y="4"/>
                      </a:cubicBezTo>
                      <a:cubicBezTo>
                        <a:pt x="140" y="2"/>
                        <a:pt x="131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8"/>
                <p:cNvSpPr/>
                <p:nvPr/>
              </p:nvSpPr>
              <p:spPr>
                <a:xfrm>
                  <a:off x="879575" y="2245975"/>
                  <a:ext cx="780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481" extrusionOk="0">
                      <a:moveTo>
                        <a:pt x="139" y="1"/>
                      </a:moveTo>
                      <a:cubicBezTo>
                        <a:pt x="99" y="1"/>
                        <a:pt x="40" y="7"/>
                        <a:pt x="1" y="7"/>
                      </a:cubicBezTo>
                      <a:cubicBezTo>
                        <a:pt x="15" y="155"/>
                        <a:pt x="30" y="303"/>
                        <a:pt x="60" y="451"/>
                      </a:cubicBezTo>
                      <a:cubicBezTo>
                        <a:pt x="60" y="466"/>
                        <a:pt x="178" y="466"/>
                        <a:pt x="311" y="481"/>
                      </a:cubicBezTo>
                      <a:cubicBezTo>
                        <a:pt x="252" y="273"/>
                        <a:pt x="237" y="140"/>
                        <a:pt x="178" y="7"/>
                      </a:cubicBezTo>
                      <a:cubicBezTo>
                        <a:pt x="173" y="2"/>
                        <a:pt x="158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8"/>
                <p:cNvSpPr/>
                <p:nvPr/>
              </p:nvSpPr>
              <p:spPr>
                <a:xfrm>
                  <a:off x="978300" y="2465400"/>
                  <a:ext cx="592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" h="459" extrusionOk="0">
                      <a:moveTo>
                        <a:pt x="222" y="0"/>
                      </a:moveTo>
                      <a:cubicBezTo>
                        <a:pt x="163" y="0"/>
                        <a:pt x="30" y="0"/>
                        <a:pt x="30" y="30"/>
                      </a:cubicBezTo>
                      <a:cubicBezTo>
                        <a:pt x="0" y="163"/>
                        <a:pt x="0" y="296"/>
                        <a:pt x="0" y="429"/>
                      </a:cubicBezTo>
                      <a:cubicBezTo>
                        <a:pt x="0" y="444"/>
                        <a:pt x="119" y="444"/>
                        <a:pt x="237" y="458"/>
                      </a:cubicBezTo>
                      <a:cubicBezTo>
                        <a:pt x="237" y="266"/>
                        <a:pt x="222" y="133"/>
                        <a:pt x="2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8"/>
                <p:cNvSpPr/>
                <p:nvPr/>
              </p:nvSpPr>
              <p:spPr>
                <a:xfrm>
                  <a:off x="1233775" y="2460475"/>
                  <a:ext cx="10375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656" extrusionOk="0">
                      <a:moveTo>
                        <a:pt x="153" y="1"/>
                      </a:moveTo>
                      <a:cubicBezTo>
                        <a:pt x="127" y="1"/>
                        <a:pt x="57" y="22"/>
                        <a:pt x="45" y="34"/>
                      </a:cubicBezTo>
                      <a:cubicBezTo>
                        <a:pt x="0" y="123"/>
                        <a:pt x="252" y="582"/>
                        <a:pt x="400" y="655"/>
                      </a:cubicBezTo>
                      <a:cubicBezTo>
                        <a:pt x="414" y="389"/>
                        <a:pt x="267" y="197"/>
                        <a:pt x="163" y="5"/>
                      </a:cubicBezTo>
                      <a:cubicBezTo>
                        <a:pt x="163" y="2"/>
                        <a:pt x="159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8"/>
                <p:cNvSpPr/>
                <p:nvPr/>
              </p:nvSpPr>
              <p:spPr>
                <a:xfrm>
                  <a:off x="983100" y="2354475"/>
                  <a:ext cx="11850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26" extrusionOk="0">
                      <a:moveTo>
                        <a:pt x="474" y="0"/>
                      </a:moveTo>
                      <a:cubicBezTo>
                        <a:pt x="282" y="60"/>
                        <a:pt x="148" y="89"/>
                        <a:pt x="30" y="148"/>
                      </a:cubicBezTo>
                      <a:cubicBezTo>
                        <a:pt x="1" y="163"/>
                        <a:pt x="15" y="267"/>
                        <a:pt x="15" y="326"/>
                      </a:cubicBezTo>
                      <a:cubicBezTo>
                        <a:pt x="163" y="296"/>
                        <a:pt x="296" y="281"/>
                        <a:pt x="444" y="252"/>
                      </a:cubicBezTo>
                      <a:cubicBezTo>
                        <a:pt x="459" y="252"/>
                        <a:pt x="459" y="133"/>
                        <a:pt x="4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8"/>
                <p:cNvSpPr/>
                <p:nvPr/>
              </p:nvSpPr>
              <p:spPr>
                <a:xfrm>
                  <a:off x="1032275" y="2226175"/>
                  <a:ext cx="10000" cy="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508" extrusionOk="0">
                      <a:moveTo>
                        <a:pt x="385" y="1"/>
                      </a:moveTo>
                      <a:cubicBezTo>
                        <a:pt x="326" y="1"/>
                        <a:pt x="237" y="1"/>
                        <a:pt x="222" y="30"/>
                      </a:cubicBezTo>
                      <a:cubicBezTo>
                        <a:pt x="134" y="134"/>
                        <a:pt x="74" y="252"/>
                        <a:pt x="15" y="370"/>
                      </a:cubicBezTo>
                      <a:cubicBezTo>
                        <a:pt x="0" y="400"/>
                        <a:pt x="30" y="489"/>
                        <a:pt x="74" y="503"/>
                      </a:cubicBezTo>
                      <a:cubicBezTo>
                        <a:pt x="80" y="506"/>
                        <a:pt x="87" y="508"/>
                        <a:pt x="94" y="508"/>
                      </a:cubicBezTo>
                      <a:cubicBezTo>
                        <a:pt x="125" y="508"/>
                        <a:pt x="169" y="486"/>
                        <a:pt x="193" y="474"/>
                      </a:cubicBezTo>
                      <a:cubicBezTo>
                        <a:pt x="267" y="356"/>
                        <a:pt x="341" y="252"/>
                        <a:pt x="385" y="149"/>
                      </a:cubicBezTo>
                      <a:cubicBezTo>
                        <a:pt x="400" y="104"/>
                        <a:pt x="385" y="45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8"/>
                <p:cNvSpPr/>
                <p:nvPr/>
              </p:nvSpPr>
              <p:spPr>
                <a:xfrm>
                  <a:off x="754975" y="2137675"/>
                  <a:ext cx="13350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657" extrusionOk="0">
                      <a:moveTo>
                        <a:pt x="65" y="0"/>
                      </a:moveTo>
                      <a:cubicBezTo>
                        <a:pt x="52" y="0"/>
                        <a:pt x="39" y="2"/>
                        <a:pt x="30" y="6"/>
                      </a:cubicBezTo>
                      <a:cubicBezTo>
                        <a:pt x="16" y="21"/>
                        <a:pt x="1" y="95"/>
                        <a:pt x="16" y="124"/>
                      </a:cubicBezTo>
                      <a:cubicBezTo>
                        <a:pt x="149" y="302"/>
                        <a:pt x="297" y="479"/>
                        <a:pt x="444" y="657"/>
                      </a:cubicBezTo>
                      <a:cubicBezTo>
                        <a:pt x="474" y="627"/>
                        <a:pt x="504" y="612"/>
                        <a:pt x="533" y="598"/>
                      </a:cubicBezTo>
                      <a:cubicBezTo>
                        <a:pt x="400" y="405"/>
                        <a:pt x="282" y="213"/>
                        <a:pt x="149" y="21"/>
                      </a:cubicBezTo>
                      <a:cubicBezTo>
                        <a:pt x="138" y="10"/>
                        <a:pt x="98" y="0"/>
                        <a:pt x="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8"/>
                <p:cNvSpPr/>
                <p:nvPr/>
              </p:nvSpPr>
              <p:spPr>
                <a:xfrm>
                  <a:off x="1150950" y="2540750"/>
                  <a:ext cx="11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58" extrusionOk="0">
                      <a:moveTo>
                        <a:pt x="98" y="1"/>
                      </a:moveTo>
                      <a:cubicBezTo>
                        <a:pt x="65" y="1"/>
                        <a:pt x="30" y="3"/>
                        <a:pt x="1" y="3"/>
                      </a:cubicBezTo>
                      <a:cubicBezTo>
                        <a:pt x="15" y="77"/>
                        <a:pt x="45" y="151"/>
                        <a:pt x="60" y="240"/>
                      </a:cubicBezTo>
                      <a:cubicBezTo>
                        <a:pt x="193" y="284"/>
                        <a:pt x="296" y="328"/>
                        <a:pt x="400" y="358"/>
                      </a:cubicBezTo>
                      <a:cubicBezTo>
                        <a:pt x="415" y="358"/>
                        <a:pt x="474" y="269"/>
                        <a:pt x="459" y="269"/>
                      </a:cubicBezTo>
                      <a:cubicBezTo>
                        <a:pt x="385" y="180"/>
                        <a:pt x="326" y="92"/>
                        <a:pt x="222" y="32"/>
                      </a:cubicBezTo>
                      <a:cubicBezTo>
                        <a:pt x="196" y="6"/>
                        <a:pt x="148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8"/>
                <p:cNvSpPr/>
                <p:nvPr/>
              </p:nvSpPr>
              <p:spPr>
                <a:xfrm>
                  <a:off x="1040400" y="2234675"/>
                  <a:ext cx="927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460" extrusionOk="0">
                      <a:moveTo>
                        <a:pt x="341" y="1"/>
                      </a:moveTo>
                      <a:cubicBezTo>
                        <a:pt x="282" y="1"/>
                        <a:pt x="208" y="1"/>
                        <a:pt x="178" y="45"/>
                      </a:cubicBezTo>
                      <a:cubicBezTo>
                        <a:pt x="104" y="119"/>
                        <a:pt x="60" y="208"/>
                        <a:pt x="30" y="297"/>
                      </a:cubicBezTo>
                      <a:cubicBezTo>
                        <a:pt x="1" y="341"/>
                        <a:pt x="45" y="400"/>
                        <a:pt x="45" y="459"/>
                      </a:cubicBezTo>
                      <a:cubicBezTo>
                        <a:pt x="104" y="444"/>
                        <a:pt x="149" y="430"/>
                        <a:pt x="193" y="415"/>
                      </a:cubicBezTo>
                      <a:cubicBezTo>
                        <a:pt x="252" y="311"/>
                        <a:pt x="311" y="252"/>
                        <a:pt x="356" y="163"/>
                      </a:cubicBezTo>
                      <a:cubicBezTo>
                        <a:pt x="371" y="119"/>
                        <a:pt x="341" y="45"/>
                        <a:pt x="3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8"/>
                <p:cNvSpPr/>
                <p:nvPr/>
              </p:nvSpPr>
              <p:spPr>
                <a:xfrm>
                  <a:off x="925050" y="2268900"/>
                  <a:ext cx="59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392" extrusionOk="0">
                      <a:moveTo>
                        <a:pt x="134" y="1"/>
                      </a:moveTo>
                      <a:cubicBezTo>
                        <a:pt x="99" y="1"/>
                        <a:pt x="40" y="7"/>
                        <a:pt x="1" y="7"/>
                      </a:cubicBezTo>
                      <a:cubicBezTo>
                        <a:pt x="15" y="125"/>
                        <a:pt x="15" y="229"/>
                        <a:pt x="30" y="347"/>
                      </a:cubicBezTo>
                      <a:cubicBezTo>
                        <a:pt x="30" y="362"/>
                        <a:pt x="134" y="362"/>
                        <a:pt x="237" y="392"/>
                      </a:cubicBezTo>
                      <a:cubicBezTo>
                        <a:pt x="208" y="229"/>
                        <a:pt x="193" y="111"/>
                        <a:pt x="163" y="7"/>
                      </a:cubicBezTo>
                      <a:cubicBezTo>
                        <a:pt x="163" y="2"/>
                        <a:pt x="152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8"/>
                <p:cNvSpPr/>
                <p:nvPr/>
              </p:nvSpPr>
              <p:spPr>
                <a:xfrm>
                  <a:off x="1062950" y="2254275"/>
                  <a:ext cx="6325" cy="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238" extrusionOk="0">
                      <a:moveTo>
                        <a:pt x="238" y="1"/>
                      </a:moveTo>
                      <a:lnTo>
                        <a:pt x="238" y="3"/>
                      </a:lnTo>
                      <a:lnTo>
                        <a:pt x="238" y="3"/>
                      </a:lnTo>
                      <a:cubicBezTo>
                        <a:pt x="242" y="2"/>
                        <a:pt x="247" y="2"/>
                        <a:pt x="252" y="1"/>
                      </a:cubicBezTo>
                      <a:close/>
                      <a:moveTo>
                        <a:pt x="238" y="3"/>
                      </a:moveTo>
                      <a:lnTo>
                        <a:pt x="238" y="3"/>
                      </a:lnTo>
                      <a:cubicBezTo>
                        <a:pt x="169" y="14"/>
                        <a:pt x="101" y="4"/>
                        <a:pt x="60" y="45"/>
                      </a:cubicBezTo>
                      <a:cubicBezTo>
                        <a:pt x="16" y="89"/>
                        <a:pt x="30" y="178"/>
                        <a:pt x="1" y="237"/>
                      </a:cubicBezTo>
                      <a:lnTo>
                        <a:pt x="238" y="237"/>
                      </a:lnTo>
                      <a:lnTo>
                        <a:pt x="238" y="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8"/>
                <p:cNvSpPr/>
                <p:nvPr/>
              </p:nvSpPr>
              <p:spPr>
                <a:xfrm>
                  <a:off x="811925" y="2626575"/>
                  <a:ext cx="112050" cy="6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2" h="2732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0" y="90"/>
                        <a:pt x="59" y="178"/>
                        <a:pt x="89" y="238"/>
                      </a:cubicBezTo>
                      <a:cubicBezTo>
                        <a:pt x="311" y="385"/>
                        <a:pt x="488" y="519"/>
                        <a:pt x="681" y="652"/>
                      </a:cubicBezTo>
                      <a:cubicBezTo>
                        <a:pt x="1775" y="1421"/>
                        <a:pt x="2914" y="2145"/>
                        <a:pt x="4126" y="2707"/>
                      </a:cubicBezTo>
                      <a:cubicBezTo>
                        <a:pt x="4171" y="2726"/>
                        <a:pt x="4221" y="2732"/>
                        <a:pt x="4272" y="2732"/>
                      </a:cubicBezTo>
                      <a:cubicBezTo>
                        <a:pt x="4341" y="2732"/>
                        <a:pt x="4414" y="2722"/>
                        <a:pt x="4481" y="2722"/>
                      </a:cubicBezTo>
                      <a:cubicBezTo>
                        <a:pt x="4393" y="2648"/>
                        <a:pt x="4333" y="2545"/>
                        <a:pt x="4245" y="2515"/>
                      </a:cubicBezTo>
                      <a:cubicBezTo>
                        <a:pt x="2825" y="1850"/>
                        <a:pt x="1524" y="1007"/>
                        <a:pt x="266" y="90"/>
                      </a:cubicBezTo>
                      <a:cubicBezTo>
                        <a:pt x="193" y="45"/>
                        <a:pt x="89" y="3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8"/>
                <p:cNvSpPr/>
                <p:nvPr/>
              </p:nvSpPr>
              <p:spPr>
                <a:xfrm>
                  <a:off x="764975" y="2692300"/>
                  <a:ext cx="17400" cy="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1572" extrusionOk="0">
                      <a:moveTo>
                        <a:pt x="372" y="1"/>
                      </a:moveTo>
                      <a:cubicBezTo>
                        <a:pt x="319" y="1"/>
                        <a:pt x="201" y="143"/>
                        <a:pt x="133" y="211"/>
                      </a:cubicBezTo>
                      <a:cubicBezTo>
                        <a:pt x="104" y="241"/>
                        <a:pt x="89" y="300"/>
                        <a:pt x="89" y="359"/>
                      </a:cubicBezTo>
                      <a:cubicBezTo>
                        <a:pt x="0" y="803"/>
                        <a:pt x="192" y="1158"/>
                        <a:pt x="459" y="1498"/>
                      </a:cubicBezTo>
                      <a:cubicBezTo>
                        <a:pt x="503" y="1542"/>
                        <a:pt x="592" y="1557"/>
                        <a:pt x="651" y="1572"/>
                      </a:cubicBezTo>
                      <a:lnTo>
                        <a:pt x="695" y="1528"/>
                      </a:lnTo>
                      <a:cubicBezTo>
                        <a:pt x="651" y="1424"/>
                        <a:pt x="606" y="1321"/>
                        <a:pt x="562" y="1217"/>
                      </a:cubicBezTo>
                      <a:cubicBezTo>
                        <a:pt x="399" y="921"/>
                        <a:pt x="252" y="625"/>
                        <a:pt x="385" y="285"/>
                      </a:cubicBezTo>
                      <a:cubicBezTo>
                        <a:pt x="414" y="182"/>
                        <a:pt x="532" y="63"/>
                        <a:pt x="385" y="4"/>
                      </a:cubicBezTo>
                      <a:cubicBezTo>
                        <a:pt x="381" y="2"/>
                        <a:pt x="377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8"/>
                <p:cNvSpPr/>
                <p:nvPr/>
              </p:nvSpPr>
              <p:spPr>
                <a:xfrm>
                  <a:off x="588600" y="2567850"/>
                  <a:ext cx="440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384" extrusionOk="0">
                      <a:moveTo>
                        <a:pt x="1606" y="0"/>
                      </a:moveTo>
                      <a:cubicBezTo>
                        <a:pt x="1529" y="0"/>
                        <a:pt x="1432" y="55"/>
                        <a:pt x="1361" y="72"/>
                      </a:cubicBezTo>
                      <a:cubicBezTo>
                        <a:pt x="1177" y="109"/>
                        <a:pt x="995" y="135"/>
                        <a:pt x="814" y="135"/>
                      </a:cubicBezTo>
                      <a:cubicBezTo>
                        <a:pt x="633" y="135"/>
                        <a:pt x="452" y="109"/>
                        <a:pt x="267" y="43"/>
                      </a:cubicBezTo>
                      <a:cubicBezTo>
                        <a:pt x="236" y="32"/>
                        <a:pt x="204" y="22"/>
                        <a:pt x="173" y="22"/>
                      </a:cubicBezTo>
                      <a:cubicBezTo>
                        <a:pt x="160" y="22"/>
                        <a:pt x="147" y="24"/>
                        <a:pt x="134" y="28"/>
                      </a:cubicBezTo>
                      <a:cubicBezTo>
                        <a:pt x="90" y="28"/>
                        <a:pt x="30" y="58"/>
                        <a:pt x="16" y="87"/>
                      </a:cubicBezTo>
                      <a:cubicBezTo>
                        <a:pt x="1" y="117"/>
                        <a:pt x="30" y="176"/>
                        <a:pt x="45" y="206"/>
                      </a:cubicBezTo>
                      <a:cubicBezTo>
                        <a:pt x="134" y="250"/>
                        <a:pt x="193" y="279"/>
                        <a:pt x="252" y="294"/>
                      </a:cubicBezTo>
                      <a:cubicBezTo>
                        <a:pt x="433" y="357"/>
                        <a:pt x="613" y="383"/>
                        <a:pt x="793" y="383"/>
                      </a:cubicBezTo>
                      <a:cubicBezTo>
                        <a:pt x="997" y="383"/>
                        <a:pt x="1202" y="349"/>
                        <a:pt x="1406" y="294"/>
                      </a:cubicBezTo>
                      <a:cubicBezTo>
                        <a:pt x="1524" y="265"/>
                        <a:pt x="1761" y="279"/>
                        <a:pt x="1716" y="102"/>
                      </a:cubicBezTo>
                      <a:cubicBezTo>
                        <a:pt x="1698" y="25"/>
                        <a:pt x="1657" y="0"/>
                        <a:pt x="16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8"/>
                <p:cNvSpPr/>
                <p:nvPr/>
              </p:nvSpPr>
              <p:spPr>
                <a:xfrm>
                  <a:off x="552750" y="2348175"/>
                  <a:ext cx="40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3" h="465" extrusionOk="0">
                      <a:moveTo>
                        <a:pt x="178" y="1"/>
                      </a:moveTo>
                      <a:cubicBezTo>
                        <a:pt x="133" y="1"/>
                        <a:pt x="59" y="16"/>
                        <a:pt x="15" y="60"/>
                      </a:cubicBezTo>
                      <a:cubicBezTo>
                        <a:pt x="0" y="75"/>
                        <a:pt x="30" y="149"/>
                        <a:pt x="30" y="178"/>
                      </a:cubicBezTo>
                      <a:cubicBezTo>
                        <a:pt x="74" y="208"/>
                        <a:pt x="74" y="208"/>
                        <a:pt x="89" y="223"/>
                      </a:cubicBezTo>
                      <a:cubicBezTo>
                        <a:pt x="417" y="376"/>
                        <a:pt x="744" y="464"/>
                        <a:pt x="1084" y="464"/>
                      </a:cubicBezTo>
                      <a:cubicBezTo>
                        <a:pt x="1204" y="464"/>
                        <a:pt x="1326" y="453"/>
                        <a:pt x="1450" y="430"/>
                      </a:cubicBezTo>
                      <a:cubicBezTo>
                        <a:pt x="1509" y="430"/>
                        <a:pt x="1553" y="341"/>
                        <a:pt x="1612" y="297"/>
                      </a:cubicBezTo>
                      <a:cubicBezTo>
                        <a:pt x="1538" y="267"/>
                        <a:pt x="1479" y="208"/>
                        <a:pt x="1420" y="208"/>
                      </a:cubicBezTo>
                      <a:cubicBezTo>
                        <a:pt x="1154" y="178"/>
                        <a:pt x="888" y="178"/>
                        <a:pt x="621" y="149"/>
                      </a:cubicBezTo>
                      <a:cubicBezTo>
                        <a:pt x="474" y="119"/>
                        <a:pt x="326" y="45"/>
                        <a:pt x="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8"/>
                <p:cNvSpPr/>
                <p:nvPr/>
              </p:nvSpPr>
              <p:spPr>
                <a:xfrm>
                  <a:off x="675125" y="2633975"/>
                  <a:ext cx="2665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1214" extrusionOk="0">
                      <a:moveTo>
                        <a:pt x="163" y="1"/>
                      </a:moveTo>
                      <a:cubicBezTo>
                        <a:pt x="119" y="1"/>
                        <a:pt x="45" y="45"/>
                        <a:pt x="45" y="75"/>
                      </a:cubicBezTo>
                      <a:cubicBezTo>
                        <a:pt x="15" y="178"/>
                        <a:pt x="0" y="282"/>
                        <a:pt x="45" y="370"/>
                      </a:cubicBezTo>
                      <a:cubicBezTo>
                        <a:pt x="119" y="548"/>
                        <a:pt x="237" y="725"/>
                        <a:pt x="311" y="858"/>
                      </a:cubicBezTo>
                      <a:cubicBezTo>
                        <a:pt x="488" y="977"/>
                        <a:pt x="607" y="1095"/>
                        <a:pt x="755" y="1169"/>
                      </a:cubicBezTo>
                      <a:cubicBezTo>
                        <a:pt x="843" y="1213"/>
                        <a:pt x="962" y="1199"/>
                        <a:pt x="1065" y="1213"/>
                      </a:cubicBezTo>
                      <a:cubicBezTo>
                        <a:pt x="1006" y="1139"/>
                        <a:pt x="962" y="1036"/>
                        <a:pt x="873" y="977"/>
                      </a:cubicBezTo>
                      <a:cubicBezTo>
                        <a:pt x="577" y="740"/>
                        <a:pt x="281" y="518"/>
                        <a:pt x="267" y="89"/>
                      </a:cubicBezTo>
                      <a:cubicBezTo>
                        <a:pt x="267" y="60"/>
                        <a:pt x="193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8"/>
                <p:cNvSpPr/>
                <p:nvPr/>
              </p:nvSpPr>
              <p:spPr>
                <a:xfrm>
                  <a:off x="792325" y="2624400"/>
                  <a:ext cx="32550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067" extrusionOk="0">
                      <a:moveTo>
                        <a:pt x="146" y="1"/>
                      </a:moveTo>
                      <a:cubicBezTo>
                        <a:pt x="106" y="1"/>
                        <a:pt x="50" y="14"/>
                        <a:pt x="0" y="14"/>
                      </a:cubicBezTo>
                      <a:cubicBezTo>
                        <a:pt x="15" y="73"/>
                        <a:pt x="15" y="147"/>
                        <a:pt x="45" y="191"/>
                      </a:cubicBezTo>
                      <a:cubicBezTo>
                        <a:pt x="119" y="265"/>
                        <a:pt x="222" y="325"/>
                        <a:pt x="311" y="398"/>
                      </a:cubicBezTo>
                      <a:lnTo>
                        <a:pt x="296" y="413"/>
                      </a:lnTo>
                      <a:cubicBezTo>
                        <a:pt x="562" y="620"/>
                        <a:pt x="843" y="842"/>
                        <a:pt x="1110" y="1034"/>
                      </a:cubicBezTo>
                      <a:cubicBezTo>
                        <a:pt x="1136" y="1061"/>
                        <a:pt x="1179" y="1066"/>
                        <a:pt x="1221" y="1066"/>
                      </a:cubicBezTo>
                      <a:cubicBezTo>
                        <a:pt x="1250" y="1066"/>
                        <a:pt x="1278" y="1064"/>
                        <a:pt x="1302" y="1064"/>
                      </a:cubicBezTo>
                      <a:cubicBezTo>
                        <a:pt x="1287" y="1005"/>
                        <a:pt x="1302" y="916"/>
                        <a:pt x="1272" y="887"/>
                      </a:cubicBezTo>
                      <a:cubicBezTo>
                        <a:pt x="917" y="591"/>
                        <a:pt x="562" y="295"/>
                        <a:pt x="193" y="14"/>
                      </a:cubicBezTo>
                      <a:cubicBezTo>
                        <a:pt x="183" y="4"/>
                        <a:pt x="166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8"/>
                <p:cNvSpPr/>
                <p:nvPr/>
              </p:nvSpPr>
              <p:spPr>
                <a:xfrm>
                  <a:off x="514300" y="2321175"/>
                  <a:ext cx="37725" cy="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361" extrusionOk="0">
                      <a:moveTo>
                        <a:pt x="748" y="0"/>
                      </a:moveTo>
                      <a:cubicBezTo>
                        <a:pt x="580" y="0"/>
                        <a:pt x="410" y="30"/>
                        <a:pt x="237" y="90"/>
                      </a:cubicBezTo>
                      <a:cubicBezTo>
                        <a:pt x="163" y="120"/>
                        <a:pt x="104" y="149"/>
                        <a:pt x="30" y="179"/>
                      </a:cubicBezTo>
                      <a:cubicBezTo>
                        <a:pt x="15" y="238"/>
                        <a:pt x="0" y="282"/>
                        <a:pt x="0" y="327"/>
                      </a:cubicBezTo>
                      <a:cubicBezTo>
                        <a:pt x="48" y="339"/>
                        <a:pt x="96" y="360"/>
                        <a:pt x="136" y="360"/>
                      </a:cubicBezTo>
                      <a:cubicBezTo>
                        <a:pt x="145" y="360"/>
                        <a:pt x="154" y="359"/>
                        <a:pt x="163" y="356"/>
                      </a:cubicBezTo>
                      <a:cubicBezTo>
                        <a:pt x="358" y="286"/>
                        <a:pt x="557" y="249"/>
                        <a:pt x="758" y="249"/>
                      </a:cubicBezTo>
                      <a:cubicBezTo>
                        <a:pt x="938" y="249"/>
                        <a:pt x="1120" y="279"/>
                        <a:pt x="1302" y="342"/>
                      </a:cubicBezTo>
                      <a:cubicBezTo>
                        <a:pt x="1310" y="344"/>
                        <a:pt x="1319" y="345"/>
                        <a:pt x="1328" y="345"/>
                      </a:cubicBezTo>
                      <a:cubicBezTo>
                        <a:pt x="1382" y="345"/>
                        <a:pt x="1445" y="312"/>
                        <a:pt x="1509" y="312"/>
                      </a:cubicBezTo>
                      <a:cubicBezTo>
                        <a:pt x="1464" y="253"/>
                        <a:pt x="1420" y="149"/>
                        <a:pt x="1361" y="134"/>
                      </a:cubicBezTo>
                      <a:cubicBezTo>
                        <a:pt x="1157" y="45"/>
                        <a:pt x="954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8"/>
                <p:cNvSpPr/>
                <p:nvPr/>
              </p:nvSpPr>
              <p:spPr>
                <a:xfrm>
                  <a:off x="653300" y="2493125"/>
                  <a:ext cx="3295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934" extrusionOk="0">
                      <a:moveTo>
                        <a:pt x="60" y="0"/>
                      </a:moveTo>
                      <a:lnTo>
                        <a:pt x="1" y="45"/>
                      </a:lnTo>
                      <a:cubicBezTo>
                        <a:pt x="45" y="133"/>
                        <a:pt x="60" y="237"/>
                        <a:pt x="119" y="311"/>
                      </a:cubicBezTo>
                      <a:cubicBezTo>
                        <a:pt x="267" y="444"/>
                        <a:pt x="415" y="592"/>
                        <a:pt x="592" y="695"/>
                      </a:cubicBezTo>
                      <a:cubicBezTo>
                        <a:pt x="770" y="799"/>
                        <a:pt x="977" y="858"/>
                        <a:pt x="1169" y="932"/>
                      </a:cubicBezTo>
                      <a:cubicBezTo>
                        <a:pt x="1172" y="933"/>
                        <a:pt x="1175" y="934"/>
                        <a:pt x="1178" y="934"/>
                      </a:cubicBezTo>
                      <a:cubicBezTo>
                        <a:pt x="1212" y="934"/>
                        <a:pt x="1277" y="870"/>
                        <a:pt x="1317" y="843"/>
                      </a:cubicBezTo>
                      <a:cubicBezTo>
                        <a:pt x="1287" y="814"/>
                        <a:pt x="1258" y="740"/>
                        <a:pt x="1228" y="740"/>
                      </a:cubicBezTo>
                      <a:cubicBezTo>
                        <a:pt x="829" y="636"/>
                        <a:pt x="563" y="355"/>
                        <a:pt x="252" y="118"/>
                      </a:cubicBezTo>
                      <a:cubicBezTo>
                        <a:pt x="193" y="74"/>
                        <a:pt x="134" y="45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8"/>
                <p:cNvSpPr/>
                <p:nvPr/>
              </p:nvSpPr>
              <p:spPr>
                <a:xfrm>
                  <a:off x="712475" y="2687050"/>
                  <a:ext cx="34025" cy="1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" h="497" extrusionOk="0">
                      <a:moveTo>
                        <a:pt x="1213" y="1"/>
                      </a:moveTo>
                      <a:cubicBezTo>
                        <a:pt x="1188" y="1"/>
                        <a:pt x="1163" y="2"/>
                        <a:pt x="1139" y="7"/>
                      </a:cubicBezTo>
                      <a:cubicBezTo>
                        <a:pt x="828" y="96"/>
                        <a:pt x="518" y="170"/>
                        <a:pt x="207" y="259"/>
                      </a:cubicBezTo>
                      <a:cubicBezTo>
                        <a:pt x="148" y="273"/>
                        <a:pt x="89" y="288"/>
                        <a:pt x="15" y="303"/>
                      </a:cubicBezTo>
                      <a:cubicBezTo>
                        <a:pt x="15" y="333"/>
                        <a:pt x="0" y="362"/>
                        <a:pt x="0" y="392"/>
                      </a:cubicBezTo>
                      <a:cubicBezTo>
                        <a:pt x="104" y="436"/>
                        <a:pt x="192" y="481"/>
                        <a:pt x="296" y="495"/>
                      </a:cubicBezTo>
                      <a:cubicBezTo>
                        <a:pt x="315" y="496"/>
                        <a:pt x="334" y="497"/>
                        <a:pt x="353" y="497"/>
                      </a:cubicBezTo>
                      <a:cubicBezTo>
                        <a:pt x="673" y="497"/>
                        <a:pt x="977" y="382"/>
                        <a:pt x="1242" y="214"/>
                      </a:cubicBezTo>
                      <a:cubicBezTo>
                        <a:pt x="1302" y="170"/>
                        <a:pt x="1331" y="66"/>
                        <a:pt x="1361" y="7"/>
                      </a:cubicBezTo>
                      <a:cubicBezTo>
                        <a:pt x="1311" y="7"/>
                        <a:pt x="1262" y="1"/>
                        <a:pt x="1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8"/>
                <p:cNvSpPr/>
                <p:nvPr/>
              </p:nvSpPr>
              <p:spPr>
                <a:xfrm>
                  <a:off x="536850" y="2235800"/>
                  <a:ext cx="25525" cy="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031" extrusionOk="0">
                      <a:moveTo>
                        <a:pt x="89" y="0"/>
                      </a:moveTo>
                      <a:cubicBezTo>
                        <a:pt x="60" y="59"/>
                        <a:pt x="0" y="133"/>
                        <a:pt x="30" y="178"/>
                      </a:cubicBezTo>
                      <a:cubicBezTo>
                        <a:pt x="104" y="385"/>
                        <a:pt x="193" y="577"/>
                        <a:pt x="267" y="754"/>
                      </a:cubicBezTo>
                      <a:cubicBezTo>
                        <a:pt x="474" y="858"/>
                        <a:pt x="636" y="961"/>
                        <a:pt x="814" y="1021"/>
                      </a:cubicBezTo>
                      <a:cubicBezTo>
                        <a:pt x="828" y="1028"/>
                        <a:pt x="843" y="1031"/>
                        <a:pt x="859" y="1031"/>
                      </a:cubicBezTo>
                      <a:cubicBezTo>
                        <a:pt x="908" y="1031"/>
                        <a:pt x="965" y="1002"/>
                        <a:pt x="1021" y="991"/>
                      </a:cubicBezTo>
                      <a:cubicBezTo>
                        <a:pt x="976" y="932"/>
                        <a:pt x="962" y="843"/>
                        <a:pt x="903" y="814"/>
                      </a:cubicBezTo>
                      <a:cubicBezTo>
                        <a:pt x="562" y="695"/>
                        <a:pt x="341" y="459"/>
                        <a:pt x="207" y="118"/>
                      </a:cubicBezTo>
                      <a:cubicBezTo>
                        <a:pt x="193" y="74"/>
                        <a:pt x="133" y="45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8"/>
                <p:cNvSpPr/>
                <p:nvPr/>
              </p:nvSpPr>
              <p:spPr>
                <a:xfrm>
                  <a:off x="989375" y="2730100"/>
                  <a:ext cx="28500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958" extrusionOk="0">
                      <a:moveTo>
                        <a:pt x="45" y="1"/>
                      </a:moveTo>
                      <a:cubicBezTo>
                        <a:pt x="31" y="75"/>
                        <a:pt x="1" y="149"/>
                        <a:pt x="31" y="193"/>
                      </a:cubicBezTo>
                      <a:cubicBezTo>
                        <a:pt x="104" y="356"/>
                        <a:pt x="208" y="489"/>
                        <a:pt x="326" y="651"/>
                      </a:cubicBezTo>
                      <a:cubicBezTo>
                        <a:pt x="519" y="755"/>
                        <a:pt x="696" y="859"/>
                        <a:pt x="888" y="947"/>
                      </a:cubicBezTo>
                      <a:cubicBezTo>
                        <a:pt x="907" y="955"/>
                        <a:pt x="927" y="957"/>
                        <a:pt x="948" y="957"/>
                      </a:cubicBezTo>
                      <a:cubicBezTo>
                        <a:pt x="1012" y="957"/>
                        <a:pt x="1084" y="932"/>
                        <a:pt x="1140" y="932"/>
                      </a:cubicBezTo>
                      <a:cubicBezTo>
                        <a:pt x="1095" y="873"/>
                        <a:pt x="1051" y="785"/>
                        <a:pt x="977" y="755"/>
                      </a:cubicBezTo>
                      <a:cubicBezTo>
                        <a:pt x="652" y="607"/>
                        <a:pt x="385" y="415"/>
                        <a:pt x="208" y="90"/>
                      </a:cubicBezTo>
                      <a:cubicBezTo>
                        <a:pt x="193" y="45"/>
                        <a:pt x="104" y="30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8"/>
                <p:cNvSpPr/>
                <p:nvPr/>
              </p:nvSpPr>
              <p:spPr>
                <a:xfrm>
                  <a:off x="930600" y="2737500"/>
                  <a:ext cx="29975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921" extrusionOk="0">
                      <a:moveTo>
                        <a:pt x="74" y="1"/>
                      </a:moveTo>
                      <a:cubicBezTo>
                        <a:pt x="60" y="45"/>
                        <a:pt x="1" y="119"/>
                        <a:pt x="15" y="163"/>
                      </a:cubicBezTo>
                      <a:cubicBezTo>
                        <a:pt x="89" y="296"/>
                        <a:pt x="178" y="429"/>
                        <a:pt x="281" y="607"/>
                      </a:cubicBezTo>
                      <a:cubicBezTo>
                        <a:pt x="503" y="696"/>
                        <a:pt x="725" y="814"/>
                        <a:pt x="962" y="917"/>
                      </a:cubicBezTo>
                      <a:cubicBezTo>
                        <a:pt x="972" y="920"/>
                        <a:pt x="983" y="920"/>
                        <a:pt x="994" y="920"/>
                      </a:cubicBezTo>
                      <a:cubicBezTo>
                        <a:pt x="1060" y="920"/>
                        <a:pt x="1135" y="886"/>
                        <a:pt x="1198" y="873"/>
                      </a:cubicBezTo>
                      <a:cubicBezTo>
                        <a:pt x="1139" y="814"/>
                        <a:pt x="1080" y="755"/>
                        <a:pt x="1021" y="696"/>
                      </a:cubicBezTo>
                      <a:cubicBezTo>
                        <a:pt x="1006" y="666"/>
                        <a:pt x="962" y="666"/>
                        <a:pt x="932" y="651"/>
                      </a:cubicBezTo>
                      <a:cubicBezTo>
                        <a:pt x="622" y="548"/>
                        <a:pt x="355" y="385"/>
                        <a:pt x="208" y="74"/>
                      </a:cubicBezTo>
                      <a:cubicBezTo>
                        <a:pt x="193" y="45"/>
                        <a:pt x="119" y="15"/>
                        <a:pt x="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8"/>
                <p:cNvSpPr/>
                <p:nvPr/>
              </p:nvSpPr>
              <p:spPr>
                <a:xfrm>
                  <a:off x="604875" y="2395150"/>
                  <a:ext cx="11850" cy="3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1332" extrusionOk="0">
                      <a:moveTo>
                        <a:pt x="385" y="0"/>
                      </a:moveTo>
                      <a:cubicBezTo>
                        <a:pt x="326" y="45"/>
                        <a:pt x="222" y="59"/>
                        <a:pt x="193" y="118"/>
                      </a:cubicBezTo>
                      <a:cubicBezTo>
                        <a:pt x="1" y="399"/>
                        <a:pt x="74" y="1035"/>
                        <a:pt x="311" y="1287"/>
                      </a:cubicBezTo>
                      <a:cubicBezTo>
                        <a:pt x="341" y="1302"/>
                        <a:pt x="370" y="1316"/>
                        <a:pt x="400" y="1331"/>
                      </a:cubicBezTo>
                      <a:cubicBezTo>
                        <a:pt x="429" y="1316"/>
                        <a:pt x="444" y="1316"/>
                        <a:pt x="474" y="1302"/>
                      </a:cubicBezTo>
                      <a:cubicBezTo>
                        <a:pt x="444" y="1198"/>
                        <a:pt x="429" y="1080"/>
                        <a:pt x="400" y="976"/>
                      </a:cubicBezTo>
                      <a:cubicBezTo>
                        <a:pt x="326" y="725"/>
                        <a:pt x="267" y="473"/>
                        <a:pt x="400" y="222"/>
                      </a:cubicBezTo>
                      <a:cubicBezTo>
                        <a:pt x="429" y="163"/>
                        <a:pt x="400" y="74"/>
                        <a:pt x="3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8"/>
                <p:cNvSpPr/>
                <p:nvPr/>
              </p:nvSpPr>
              <p:spPr>
                <a:xfrm>
                  <a:off x="721700" y="2581100"/>
                  <a:ext cx="29250" cy="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937" extrusionOk="0">
                      <a:moveTo>
                        <a:pt x="30" y="1"/>
                      </a:moveTo>
                      <a:cubicBezTo>
                        <a:pt x="30" y="90"/>
                        <a:pt x="1" y="193"/>
                        <a:pt x="30" y="252"/>
                      </a:cubicBezTo>
                      <a:cubicBezTo>
                        <a:pt x="223" y="578"/>
                        <a:pt x="504" y="814"/>
                        <a:pt x="859" y="918"/>
                      </a:cubicBezTo>
                      <a:cubicBezTo>
                        <a:pt x="903" y="933"/>
                        <a:pt x="951" y="936"/>
                        <a:pt x="1001" y="936"/>
                      </a:cubicBezTo>
                      <a:cubicBezTo>
                        <a:pt x="1051" y="936"/>
                        <a:pt x="1103" y="933"/>
                        <a:pt x="1154" y="933"/>
                      </a:cubicBezTo>
                      <a:cubicBezTo>
                        <a:pt x="1154" y="903"/>
                        <a:pt x="1169" y="873"/>
                        <a:pt x="1169" y="844"/>
                      </a:cubicBezTo>
                      <a:cubicBezTo>
                        <a:pt x="1095" y="799"/>
                        <a:pt x="1021" y="755"/>
                        <a:pt x="947" y="726"/>
                      </a:cubicBezTo>
                      <a:cubicBezTo>
                        <a:pt x="622" y="622"/>
                        <a:pt x="385" y="415"/>
                        <a:pt x="208" y="134"/>
                      </a:cubicBezTo>
                      <a:cubicBezTo>
                        <a:pt x="163" y="75"/>
                        <a:pt x="90" y="45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8"/>
                <p:cNvSpPr/>
                <p:nvPr/>
              </p:nvSpPr>
              <p:spPr>
                <a:xfrm>
                  <a:off x="530925" y="2387950"/>
                  <a:ext cx="3072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332" extrusionOk="0">
                      <a:moveTo>
                        <a:pt x="149" y="1"/>
                      </a:moveTo>
                      <a:cubicBezTo>
                        <a:pt x="134" y="1"/>
                        <a:pt x="119" y="2"/>
                        <a:pt x="104" y="7"/>
                      </a:cubicBezTo>
                      <a:cubicBezTo>
                        <a:pt x="75" y="22"/>
                        <a:pt x="30" y="52"/>
                        <a:pt x="16" y="81"/>
                      </a:cubicBezTo>
                      <a:cubicBezTo>
                        <a:pt x="1" y="111"/>
                        <a:pt x="30" y="155"/>
                        <a:pt x="45" y="185"/>
                      </a:cubicBezTo>
                      <a:cubicBezTo>
                        <a:pt x="89" y="214"/>
                        <a:pt x="134" y="229"/>
                        <a:pt x="163" y="244"/>
                      </a:cubicBezTo>
                      <a:cubicBezTo>
                        <a:pt x="337" y="301"/>
                        <a:pt x="510" y="332"/>
                        <a:pt x="680" y="332"/>
                      </a:cubicBezTo>
                      <a:cubicBezTo>
                        <a:pt x="816" y="332"/>
                        <a:pt x="949" y="313"/>
                        <a:pt x="1080" y="273"/>
                      </a:cubicBezTo>
                      <a:cubicBezTo>
                        <a:pt x="1140" y="244"/>
                        <a:pt x="1184" y="155"/>
                        <a:pt x="1228" y="96"/>
                      </a:cubicBezTo>
                      <a:cubicBezTo>
                        <a:pt x="1154" y="66"/>
                        <a:pt x="1095" y="22"/>
                        <a:pt x="1036" y="22"/>
                      </a:cubicBezTo>
                      <a:cubicBezTo>
                        <a:pt x="770" y="7"/>
                        <a:pt x="504" y="7"/>
                        <a:pt x="237" y="7"/>
                      </a:cubicBezTo>
                      <a:cubicBezTo>
                        <a:pt x="208" y="7"/>
                        <a:pt x="178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8"/>
                <p:cNvSpPr/>
                <p:nvPr/>
              </p:nvSpPr>
              <p:spPr>
                <a:xfrm>
                  <a:off x="580100" y="2518100"/>
                  <a:ext cx="31075" cy="1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412" extrusionOk="0">
                      <a:moveTo>
                        <a:pt x="1084" y="0"/>
                      </a:moveTo>
                      <a:cubicBezTo>
                        <a:pt x="1057" y="0"/>
                        <a:pt x="1031" y="2"/>
                        <a:pt x="1006" y="7"/>
                      </a:cubicBezTo>
                      <a:cubicBezTo>
                        <a:pt x="740" y="51"/>
                        <a:pt x="489" y="110"/>
                        <a:pt x="237" y="169"/>
                      </a:cubicBezTo>
                      <a:cubicBezTo>
                        <a:pt x="163" y="184"/>
                        <a:pt x="89" y="199"/>
                        <a:pt x="15" y="214"/>
                      </a:cubicBezTo>
                      <a:lnTo>
                        <a:pt x="1" y="288"/>
                      </a:lnTo>
                      <a:cubicBezTo>
                        <a:pt x="89" y="317"/>
                        <a:pt x="163" y="377"/>
                        <a:pt x="237" y="391"/>
                      </a:cubicBezTo>
                      <a:cubicBezTo>
                        <a:pt x="309" y="405"/>
                        <a:pt x="380" y="412"/>
                        <a:pt x="450" y="412"/>
                      </a:cubicBezTo>
                      <a:cubicBezTo>
                        <a:pt x="683" y="412"/>
                        <a:pt x="905" y="339"/>
                        <a:pt x="1110" y="214"/>
                      </a:cubicBezTo>
                      <a:cubicBezTo>
                        <a:pt x="1169" y="184"/>
                        <a:pt x="1199" y="81"/>
                        <a:pt x="1243" y="7"/>
                      </a:cubicBezTo>
                      <a:cubicBezTo>
                        <a:pt x="1194" y="7"/>
                        <a:pt x="1138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8"/>
                <p:cNvSpPr/>
                <p:nvPr/>
              </p:nvSpPr>
              <p:spPr>
                <a:xfrm>
                  <a:off x="549425" y="2504100"/>
                  <a:ext cx="30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389" extrusionOk="0">
                      <a:moveTo>
                        <a:pt x="135" y="1"/>
                      </a:moveTo>
                      <a:cubicBezTo>
                        <a:pt x="88" y="1"/>
                        <a:pt x="27" y="25"/>
                        <a:pt x="15" y="49"/>
                      </a:cubicBezTo>
                      <a:cubicBezTo>
                        <a:pt x="0" y="79"/>
                        <a:pt x="45" y="138"/>
                        <a:pt x="45" y="168"/>
                      </a:cubicBezTo>
                      <a:cubicBezTo>
                        <a:pt x="200" y="304"/>
                        <a:pt x="529" y="389"/>
                        <a:pt x="799" y="389"/>
                      </a:cubicBezTo>
                      <a:cubicBezTo>
                        <a:pt x="939" y="389"/>
                        <a:pt x="1063" y="366"/>
                        <a:pt x="1139" y="315"/>
                      </a:cubicBezTo>
                      <a:cubicBezTo>
                        <a:pt x="1183" y="301"/>
                        <a:pt x="1228" y="227"/>
                        <a:pt x="1213" y="197"/>
                      </a:cubicBezTo>
                      <a:cubicBezTo>
                        <a:pt x="1198" y="153"/>
                        <a:pt x="1124" y="108"/>
                        <a:pt x="1095" y="108"/>
                      </a:cubicBezTo>
                      <a:cubicBezTo>
                        <a:pt x="1006" y="125"/>
                        <a:pt x="918" y="132"/>
                        <a:pt x="831" y="132"/>
                      </a:cubicBezTo>
                      <a:cubicBezTo>
                        <a:pt x="601" y="132"/>
                        <a:pt x="378" y="80"/>
                        <a:pt x="163" y="5"/>
                      </a:cubicBezTo>
                      <a:cubicBezTo>
                        <a:pt x="155" y="2"/>
                        <a:pt x="145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8"/>
                <p:cNvSpPr/>
                <p:nvPr/>
              </p:nvSpPr>
              <p:spPr>
                <a:xfrm>
                  <a:off x="884375" y="2733075"/>
                  <a:ext cx="12975" cy="2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184" extrusionOk="0">
                      <a:moveTo>
                        <a:pt x="445" y="0"/>
                      </a:moveTo>
                      <a:cubicBezTo>
                        <a:pt x="371" y="30"/>
                        <a:pt x="267" y="44"/>
                        <a:pt x="223" y="89"/>
                      </a:cubicBezTo>
                      <a:cubicBezTo>
                        <a:pt x="1" y="370"/>
                        <a:pt x="119" y="961"/>
                        <a:pt x="519" y="1183"/>
                      </a:cubicBezTo>
                      <a:cubicBezTo>
                        <a:pt x="474" y="1006"/>
                        <a:pt x="445" y="873"/>
                        <a:pt x="415" y="754"/>
                      </a:cubicBezTo>
                      <a:cubicBezTo>
                        <a:pt x="356" y="577"/>
                        <a:pt x="326" y="399"/>
                        <a:pt x="430" y="222"/>
                      </a:cubicBezTo>
                      <a:cubicBezTo>
                        <a:pt x="459" y="163"/>
                        <a:pt x="430" y="74"/>
                        <a:pt x="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8"/>
                <p:cNvSpPr/>
                <p:nvPr/>
              </p:nvSpPr>
              <p:spPr>
                <a:xfrm>
                  <a:off x="559025" y="2438775"/>
                  <a:ext cx="24800" cy="2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" h="903" extrusionOk="0">
                      <a:moveTo>
                        <a:pt x="992" y="0"/>
                      </a:moveTo>
                      <a:cubicBezTo>
                        <a:pt x="858" y="15"/>
                        <a:pt x="770" y="0"/>
                        <a:pt x="725" y="30"/>
                      </a:cubicBezTo>
                      <a:cubicBezTo>
                        <a:pt x="533" y="163"/>
                        <a:pt x="341" y="281"/>
                        <a:pt x="178" y="444"/>
                      </a:cubicBezTo>
                      <a:cubicBezTo>
                        <a:pt x="89" y="518"/>
                        <a:pt x="60" y="651"/>
                        <a:pt x="16" y="769"/>
                      </a:cubicBezTo>
                      <a:cubicBezTo>
                        <a:pt x="1" y="799"/>
                        <a:pt x="45" y="858"/>
                        <a:pt x="60" y="902"/>
                      </a:cubicBezTo>
                      <a:cubicBezTo>
                        <a:pt x="104" y="888"/>
                        <a:pt x="163" y="873"/>
                        <a:pt x="178" y="843"/>
                      </a:cubicBezTo>
                      <a:cubicBezTo>
                        <a:pt x="341" y="533"/>
                        <a:pt x="577" y="340"/>
                        <a:pt x="888" y="192"/>
                      </a:cubicBezTo>
                      <a:cubicBezTo>
                        <a:pt x="918" y="178"/>
                        <a:pt x="932" y="104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8"/>
                <p:cNvSpPr/>
                <p:nvPr/>
              </p:nvSpPr>
              <p:spPr>
                <a:xfrm>
                  <a:off x="1037450" y="2727375"/>
                  <a:ext cx="30700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332" extrusionOk="0">
                      <a:moveTo>
                        <a:pt x="154" y="0"/>
                      </a:moveTo>
                      <a:cubicBezTo>
                        <a:pt x="133" y="0"/>
                        <a:pt x="111" y="2"/>
                        <a:pt x="89" y="6"/>
                      </a:cubicBezTo>
                      <a:cubicBezTo>
                        <a:pt x="60" y="21"/>
                        <a:pt x="45" y="95"/>
                        <a:pt x="0" y="154"/>
                      </a:cubicBezTo>
                      <a:cubicBezTo>
                        <a:pt x="104" y="184"/>
                        <a:pt x="148" y="213"/>
                        <a:pt x="208" y="228"/>
                      </a:cubicBezTo>
                      <a:cubicBezTo>
                        <a:pt x="489" y="258"/>
                        <a:pt x="769" y="302"/>
                        <a:pt x="1050" y="332"/>
                      </a:cubicBezTo>
                      <a:cubicBezTo>
                        <a:pt x="1095" y="332"/>
                        <a:pt x="1169" y="272"/>
                        <a:pt x="1228" y="228"/>
                      </a:cubicBezTo>
                      <a:cubicBezTo>
                        <a:pt x="1169" y="184"/>
                        <a:pt x="1124" y="125"/>
                        <a:pt x="1065" y="110"/>
                      </a:cubicBezTo>
                      <a:cubicBezTo>
                        <a:pt x="814" y="65"/>
                        <a:pt x="562" y="51"/>
                        <a:pt x="311" y="21"/>
                      </a:cubicBezTo>
                      <a:cubicBezTo>
                        <a:pt x="259" y="11"/>
                        <a:pt x="206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8"/>
                <p:cNvSpPr/>
                <p:nvPr/>
              </p:nvSpPr>
              <p:spPr>
                <a:xfrm>
                  <a:off x="785300" y="2602925"/>
                  <a:ext cx="23675" cy="2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86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5" y="74"/>
                        <a:pt x="15" y="148"/>
                        <a:pt x="45" y="193"/>
                      </a:cubicBezTo>
                      <a:cubicBezTo>
                        <a:pt x="148" y="296"/>
                        <a:pt x="267" y="400"/>
                        <a:pt x="385" y="503"/>
                      </a:cubicBezTo>
                      <a:lnTo>
                        <a:pt x="400" y="503"/>
                      </a:lnTo>
                      <a:cubicBezTo>
                        <a:pt x="518" y="607"/>
                        <a:pt x="636" y="740"/>
                        <a:pt x="770" y="843"/>
                      </a:cubicBezTo>
                      <a:cubicBezTo>
                        <a:pt x="784" y="858"/>
                        <a:pt x="810" y="862"/>
                        <a:pt x="840" y="862"/>
                      </a:cubicBezTo>
                      <a:cubicBezTo>
                        <a:pt x="869" y="862"/>
                        <a:pt x="903" y="858"/>
                        <a:pt x="932" y="858"/>
                      </a:cubicBezTo>
                      <a:cubicBezTo>
                        <a:pt x="932" y="814"/>
                        <a:pt x="947" y="740"/>
                        <a:pt x="917" y="710"/>
                      </a:cubicBezTo>
                      <a:cubicBezTo>
                        <a:pt x="681" y="474"/>
                        <a:pt x="429" y="237"/>
                        <a:pt x="178" y="15"/>
                      </a:cubicBezTo>
                      <a:cubicBezTo>
                        <a:pt x="167" y="4"/>
                        <a:pt x="148" y="1"/>
                        <a:pt x="125" y="1"/>
                      </a:cubicBezTo>
                      <a:cubicBezTo>
                        <a:pt x="101" y="1"/>
                        <a:pt x="72" y="5"/>
                        <a:pt x="44" y="5"/>
                      </a:cubicBezTo>
                      <a:cubicBezTo>
                        <a:pt x="29" y="5"/>
                        <a:pt x="14" y="4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8"/>
                <p:cNvSpPr/>
                <p:nvPr/>
              </p:nvSpPr>
              <p:spPr>
                <a:xfrm>
                  <a:off x="698050" y="2575575"/>
                  <a:ext cx="9275" cy="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1125" extrusionOk="0">
                      <a:moveTo>
                        <a:pt x="326" y="0"/>
                      </a:moveTo>
                      <a:cubicBezTo>
                        <a:pt x="267" y="44"/>
                        <a:pt x="178" y="59"/>
                        <a:pt x="148" y="118"/>
                      </a:cubicBezTo>
                      <a:cubicBezTo>
                        <a:pt x="15" y="370"/>
                        <a:pt x="0" y="636"/>
                        <a:pt x="74" y="917"/>
                      </a:cubicBezTo>
                      <a:cubicBezTo>
                        <a:pt x="104" y="991"/>
                        <a:pt x="163" y="1050"/>
                        <a:pt x="207" y="1124"/>
                      </a:cubicBezTo>
                      <a:lnTo>
                        <a:pt x="296" y="1109"/>
                      </a:lnTo>
                      <a:cubicBezTo>
                        <a:pt x="296" y="1035"/>
                        <a:pt x="296" y="976"/>
                        <a:pt x="311" y="902"/>
                      </a:cubicBezTo>
                      <a:cubicBezTo>
                        <a:pt x="326" y="666"/>
                        <a:pt x="355" y="444"/>
                        <a:pt x="355" y="207"/>
                      </a:cubicBezTo>
                      <a:cubicBezTo>
                        <a:pt x="370" y="133"/>
                        <a:pt x="340" y="74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8"/>
                <p:cNvSpPr/>
                <p:nvPr/>
              </p:nvSpPr>
              <p:spPr>
                <a:xfrm>
                  <a:off x="857025" y="2730100"/>
                  <a:ext cx="20000" cy="2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832" extrusionOk="0">
                      <a:moveTo>
                        <a:pt x="710" y="1"/>
                      </a:moveTo>
                      <a:cubicBezTo>
                        <a:pt x="666" y="30"/>
                        <a:pt x="592" y="45"/>
                        <a:pt x="577" y="90"/>
                      </a:cubicBezTo>
                      <a:cubicBezTo>
                        <a:pt x="474" y="326"/>
                        <a:pt x="326" y="504"/>
                        <a:pt x="89" y="622"/>
                      </a:cubicBezTo>
                      <a:cubicBezTo>
                        <a:pt x="45" y="651"/>
                        <a:pt x="30" y="725"/>
                        <a:pt x="1" y="770"/>
                      </a:cubicBezTo>
                      <a:cubicBezTo>
                        <a:pt x="53" y="783"/>
                        <a:pt x="106" y="831"/>
                        <a:pt x="148" y="831"/>
                      </a:cubicBezTo>
                      <a:cubicBezTo>
                        <a:pt x="153" y="831"/>
                        <a:pt x="158" y="831"/>
                        <a:pt x="163" y="829"/>
                      </a:cubicBezTo>
                      <a:cubicBezTo>
                        <a:pt x="296" y="770"/>
                        <a:pt x="415" y="696"/>
                        <a:pt x="548" y="637"/>
                      </a:cubicBezTo>
                      <a:cubicBezTo>
                        <a:pt x="636" y="474"/>
                        <a:pt x="710" y="326"/>
                        <a:pt x="770" y="178"/>
                      </a:cubicBezTo>
                      <a:cubicBezTo>
                        <a:pt x="799" y="134"/>
                        <a:pt x="740" y="60"/>
                        <a:pt x="7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8"/>
                <p:cNvSpPr/>
                <p:nvPr/>
              </p:nvSpPr>
              <p:spPr>
                <a:xfrm>
                  <a:off x="651100" y="2624425"/>
                  <a:ext cx="15175" cy="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1034" extrusionOk="0">
                      <a:moveTo>
                        <a:pt x="499" y="1"/>
                      </a:moveTo>
                      <a:cubicBezTo>
                        <a:pt x="487" y="1"/>
                        <a:pt x="478" y="4"/>
                        <a:pt x="473" y="13"/>
                      </a:cubicBezTo>
                      <a:cubicBezTo>
                        <a:pt x="370" y="72"/>
                        <a:pt x="266" y="146"/>
                        <a:pt x="192" y="250"/>
                      </a:cubicBezTo>
                      <a:cubicBezTo>
                        <a:pt x="0" y="486"/>
                        <a:pt x="89" y="915"/>
                        <a:pt x="325" y="1033"/>
                      </a:cubicBezTo>
                      <a:cubicBezTo>
                        <a:pt x="340" y="1019"/>
                        <a:pt x="355" y="1004"/>
                        <a:pt x="355" y="989"/>
                      </a:cubicBezTo>
                      <a:cubicBezTo>
                        <a:pt x="370" y="959"/>
                        <a:pt x="385" y="915"/>
                        <a:pt x="370" y="886"/>
                      </a:cubicBezTo>
                      <a:cubicBezTo>
                        <a:pt x="296" y="605"/>
                        <a:pt x="325" y="353"/>
                        <a:pt x="577" y="146"/>
                      </a:cubicBezTo>
                      <a:cubicBezTo>
                        <a:pt x="606" y="131"/>
                        <a:pt x="606" y="57"/>
                        <a:pt x="592" y="43"/>
                      </a:cubicBezTo>
                      <a:cubicBezTo>
                        <a:pt x="571" y="22"/>
                        <a:pt x="528" y="1"/>
                        <a:pt x="4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8"/>
                <p:cNvSpPr/>
                <p:nvPr/>
              </p:nvSpPr>
              <p:spPr>
                <a:xfrm>
                  <a:off x="574925" y="2449700"/>
                  <a:ext cx="17025" cy="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80" extrusionOk="0">
                      <a:moveTo>
                        <a:pt x="549" y="0"/>
                      </a:moveTo>
                      <a:cubicBezTo>
                        <a:pt x="533" y="0"/>
                        <a:pt x="518" y="2"/>
                        <a:pt x="503" y="7"/>
                      </a:cubicBezTo>
                      <a:cubicBezTo>
                        <a:pt x="267" y="66"/>
                        <a:pt x="1" y="539"/>
                        <a:pt x="75" y="776"/>
                      </a:cubicBezTo>
                      <a:cubicBezTo>
                        <a:pt x="89" y="820"/>
                        <a:pt x="134" y="850"/>
                        <a:pt x="163" y="879"/>
                      </a:cubicBezTo>
                      <a:cubicBezTo>
                        <a:pt x="193" y="850"/>
                        <a:pt x="237" y="835"/>
                        <a:pt x="252" y="791"/>
                      </a:cubicBezTo>
                      <a:cubicBezTo>
                        <a:pt x="385" y="598"/>
                        <a:pt x="518" y="391"/>
                        <a:pt x="637" y="199"/>
                      </a:cubicBezTo>
                      <a:cubicBezTo>
                        <a:pt x="666" y="155"/>
                        <a:pt x="666" y="81"/>
                        <a:pt x="681" y="7"/>
                      </a:cubicBezTo>
                      <a:cubicBezTo>
                        <a:pt x="622" y="7"/>
                        <a:pt x="582" y="0"/>
                        <a:pt x="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8"/>
                <p:cNvSpPr/>
                <p:nvPr/>
              </p:nvSpPr>
              <p:spPr>
                <a:xfrm>
                  <a:off x="849625" y="2683900"/>
                  <a:ext cx="27750" cy="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258" extrusionOk="0">
                      <a:moveTo>
                        <a:pt x="903" y="0"/>
                      </a:moveTo>
                      <a:cubicBezTo>
                        <a:pt x="681" y="0"/>
                        <a:pt x="459" y="15"/>
                        <a:pt x="237" y="30"/>
                      </a:cubicBezTo>
                      <a:cubicBezTo>
                        <a:pt x="163" y="30"/>
                        <a:pt x="104" y="45"/>
                        <a:pt x="30" y="59"/>
                      </a:cubicBezTo>
                      <a:lnTo>
                        <a:pt x="1" y="133"/>
                      </a:lnTo>
                      <a:cubicBezTo>
                        <a:pt x="89" y="178"/>
                        <a:pt x="163" y="252"/>
                        <a:pt x="252" y="252"/>
                      </a:cubicBezTo>
                      <a:cubicBezTo>
                        <a:pt x="316" y="256"/>
                        <a:pt x="379" y="257"/>
                        <a:pt x="442" y="257"/>
                      </a:cubicBezTo>
                      <a:cubicBezTo>
                        <a:pt x="616" y="257"/>
                        <a:pt x="789" y="244"/>
                        <a:pt x="962" y="222"/>
                      </a:cubicBezTo>
                      <a:lnTo>
                        <a:pt x="947" y="222"/>
                      </a:lnTo>
                      <a:cubicBezTo>
                        <a:pt x="1006" y="207"/>
                        <a:pt x="1051" y="118"/>
                        <a:pt x="1110" y="59"/>
                      </a:cubicBezTo>
                      <a:cubicBezTo>
                        <a:pt x="1036" y="45"/>
                        <a:pt x="977" y="0"/>
                        <a:pt x="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8"/>
                <p:cNvSpPr/>
                <p:nvPr/>
              </p:nvSpPr>
              <p:spPr>
                <a:xfrm>
                  <a:off x="832625" y="2655825"/>
                  <a:ext cx="22950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616" extrusionOk="0">
                      <a:moveTo>
                        <a:pt x="125" y="1"/>
                      </a:moveTo>
                      <a:cubicBezTo>
                        <a:pt x="86" y="1"/>
                        <a:pt x="40" y="14"/>
                        <a:pt x="0" y="14"/>
                      </a:cubicBezTo>
                      <a:cubicBezTo>
                        <a:pt x="15" y="73"/>
                        <a:pt x="15" y="132"/>
                        <a:pt x="15" y="177"/>
                      </a:cubicBezTo>
                      <a:cubicBezTo>
                        <a:pt x="134" y="251"/>
                        <a:pt x="208" y="295"/>
                        <a:pt x="296" y="354"/>
                      </a:cubicBezTo>
                      <a:cubicBezTo>
                        <a:pt x="444" y="443"/>
                        <a:pt x="577" y="532"/>
                        <a:pt x="725" y="606"/>
                      </a:cubicBezTo>
                      <a:cubicBezTo>
                        <a:pt x="740" y="613"/>
                        <a:pt x="756" y="616"/>
                        <a:pt x="772" y="616"/>
                      </a:cubicBezTo>
                      <a:cubicBezTo>
                        <a:pt x="820" y="616"/>
                        <a:pt x="873" y="591"/>
                        <a:pt x="917" y="591"/>
                      </a:cubicBezTo>
                      <a:cubicBezTo>
                        <a:pt x="888" y="532"/>
                        <a:pt x="873" y="443"/>
                        <a:pt x="829" y="413"/>
                      </a:cubicBezTo>
                      <a:cubicBezTo>
                        <a:pt x="622" y="265"/>
                        <a:pt x="400" y="132"/>
                        <a:pt x="178" y="14"/>
                      </a:cubicBezTo>
                      <a:cubicBezTo>
                        <a:pt x="163" y="4"/>
                        <a:pt x="145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8"/>
                <p:cNvSpPr/>
                <p:nvPr/>
              </p:nvSpPr>
              <p:spPr>
                <a:xfrm>
                  <a:off x="964625" y="2721975"/>
                  <a:ext cx="1185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1051" extrusionOk="0">
                      <a:moveTo>
                        <a:pt x="473" y="0"/>
                      </a:moveTo>
                      <a:lnTo>
                        <a:pt x="473" y="0"/>
                      </a:lnTo>
                      <a:cubicBezTo>
                        <a:pt x="385" y="30"/>
                        <a:pt x="325" y="45"/>
                        <a:pt x="281" y="74"/>
                      </a:cubicBezTo>
                      <a:cubicBezTo>
                        <a:pt x="104" y="222"/>
                        <a:pt x="0" y="725"/>
                        <a:pt x="133" y="947"/>
                      </a:cubicBezTo>
                      <a:cubicBezTo>
                        <a:pt x="148" y="991"/>
                        <a:pt x="222" y="1021"/>
                        <a:pt x="281" y="1050"/>
                      </a:cubicBezTo>
                      <a:cubicBezTo>
                        <a:pt x="296" y="1006"/>
                        <a:pt x="325" y="947"/>
                        <a:pt x="311" y="888"/>
                      </a:cubicBezTo>
                      <a:cubicBezTo>
                        <a:pt x="281" y="636"/>
                        <a:pt x="311" y="415"/>
                        <a:pt x="444" y="193"/>
                      </a:cubicBezTo>
                      <a:cubicBezTo>
                        <a:pt x="473" y="163"/>
                        <a:pt x="473" y="104"/>
                        <a:pt x="4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8"/>
                <p:cNvSpPr/>
                <p:nvPr/>
              </p:nvSpPr>
              <p:spPr>
                <a:xfrm>
                  <a:off x="540175" y="2299750"/>
                  <a:ext cx="188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726" extrusionOk="0">
                      <a:moveTo>
                        <a:pt x="74" y="1"/>
                      </a:moveTo>
                      <a:cubicBezTo>
                        <a:pt x="60" y="45"/>
                        <a:pt x="0" y="119"/>
                        <a:pt x="15" y="163"/>
                      </a:cubicBezTo>
                      <a:cubicBezTo>
                        <a:pt x="60" y="267"/>
                        <a:pt x="134" y="356"/>
                        <a:pt x="178" y="430"/>
                      </a:cubicBezTo>
                      <a:cubicBezTo>
                        <a:pt x="326" y="533"/>
                        <a:pt x="415" y="622"/>
                        <a:pt x="533" y="696"/>
                      </a:cubicBezTo>
                      <a:cubicBezTo>
                        <a:pt x="592" y="725"/>
                        <a:pt x="681" y="710"/>
                        <a:pt x="755" y="725"/>
                      </a:cubicBezTo>
                      <a:cubicBezTo>
                        <a:pt x="725" y="651"/>
                        <a:pt x="725" y="563"/>
                        <a:pt x="666" y="503"/>
                      </a:cubicBezTo>
                      <a:cubicBezTo>
                        <a:pt x="533" y="356"/>
                        <a:pt x="370" y="222"/>
                        <a:pt x="222" y="75"/>
                      </a:cubicBezTo>
                      <a:cubicBezTo>
                        <a:pt x="178" y="45"/>
                        <a:pt x="119" y="15"/>
                        <a:pt x="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8"/>
                <p:cNvSpPr/>
                <p:nvPr/>
              </p:nvSpPr>
              <p:spPr>
                <a:xfrm>
                  <a:off x="587500" y="2550700"/>
                  <a:ext cx="2257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420" extrusionOk="0">
                      <a:moveTo>
                        <a:pt x="156" y="0"/>
                      </a:moveTo>
                      <a:cubicBezTo>
                        <a:pt x="105" y="0"/>
                        <a:pt x="48" y="19"/>
                        <a:pt x="0" y="19"/>
                      </a:cubicBezTo>
                      <a:cubicBezTo>
                        <a:pt x="15" y="78"/>
                        <a:pt x="30" y="137"/>
                        <a:pt x="60" y="256"/>
                      </a:cubicBezTo>
                      <a:cubicBezTo>
                        <a:pt x="281" y="315"/>
                        <a:pt x="518" y="374"/>
                        <a:pt x="740" y="418"/>
                      </a:cubicBezTo>
                      <a:cubicBezTo>
                        <a:pt x="743" y="419"/>
                        <a:pt x="747" y="420"/>
                        <a:pt x="750" y="420"/>
                      </a:cubicBezTo>
                      <a:cubicBezTo>
                        <a:pt x="793" y="420"/>
                        <a:pt x="848" y="342"/>
                        <a:pt x="903" y="315"/>
                      </a:cubicBezTo>
                      <a:cubicBezTo>
                        <a:pt x="858" y="270"/>
                        <a:pt x="814" y="211"/>
                        <a:pt x="769" y="196"/>
                      </a:cubicBezTo>
                      <a:cubicBezTo>
                        <a:pt x="577" y="123"/>
                        <a:pt x="385" y="63"/>
                        <a:pt x="193" y="4"/>
                      </a:cubicBezTo>
                      <a:cubicBezTo>
                        <a:pt x="181" y="1"/>
                        <a:pt x="168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8"/>
                <p:cNvSpPr/>
                <p:nvPr/>
              </p:nvSpPr>
              <p:spPr>
                <a:xfrm>
                  <a:off x="1074425" y="2728625"/>
                  <a:ext cx="27000" cy="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282" extrusionOk="0">
                      <a:moveTo>
                        <a:pt x="947" y="1"/>
                      </a:moveTo>
                      <a:cubicBezTo>
                        <a:pt x="873" y="15"/>
                        <a:pt x="799" y="15"/>
                        <a:pt x="725" y="30"/>
                      </a:cubicBezTo>
                      <a:cubicBezTo>
                        <a:pt x="518" y="45"/>
                        <a:pt x="311" y="75"/>
                        <a:pt x="104" y="104"/>
                      </a:cubicBezTo>
                      <a:cubicBezTo>
                        <a:pt x="74" y="119"/>
                        <a:pt x="45" y="193"/>
                        <a:pt x="0" y="252"/>
                      </a:cubicBezTo>
                      <a:cubicBezTo>
                        <a:pt x="74" y="267"/>
                        <a:pt x="104" y="282"/>
                        <a:pt x="133" y="282"/>
                      </a:cubicBezTo>
                      <a:lnTo>
                        <a:pt x="193" y="282"/>
                      </a:lnTo>
                      <a:cubicBezTo>
                        <a:pt x="459" y="267"/>
                        <a:pt x="725" y="237"/>
                        <a:pt x="991" y="208"/>
                      </a:cubicBezTo>
                      <a:cubicBezTo>
                        <a:pt x="1021" y="208"/>
                        <a:pt x="1050" y="134"/>
                        <a:pt x="1080" y="104"/>
                      </a:cubicBezTo>
                      <a:cubicBezTo>
                        <a:pt x="1036" y="60"/>
                        <a:pt x="991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8"/>
                <p:cNvSpPr/>
                <p:nvPr/>
              </p:nvSpPr>
              <p:spPr>
                <a:xfrm>
                  <a:off x="535750" y="2274100"/>
                  <a:ext cx="229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" h="397" extrusionOk="0">
                      <a:moveTo>
                        <a:pt x="777" y="0"/>
                      </a:moveTo>
                      <a:cubicBezTo>
                        <a:pt x="758" y="0"/>
                        <a:pt x="741" y="2"/>
                        <a:pt x="725" y="6"/>
                      </a:cubicBezTo>
                      <a:cubicBezTo>
                        <a:pt x="532" y="51"/>
                        <a:pt x="340" y="95"/>
                        <a:pt x="148" y="154"/>
                      </a:cubicBezTo>
                      <a:cubicBezTo>
                        <a:pt x="89" y="184"/>
                        <a:pt x="44" y="243"/>
                        <a:pt x="0" y="272"/>
                      </a:cubicBezTo>
                      <a:cubicBezTo>
                        <a:pt x="44" y="317"/>
                        <a:pt x="89" y="376"/>
                        <a:pt x="133" y="391"/>
                      </a:cubicBezTo>
                      <a:cubicBezTo>
                        <a:pt x="168" y="395"/>
                        <a:pt x="201" y="396"/>
                        <a:pt x="235" y="396"/>
                      </a:cubicBezTo>
                      <a:cubicBezTo>
                        <a:pt x="460" y="396"/>
                        <a:pt x="667" y="312"/>
                        <a:pt x="873" y="184"/>
                      </a:cubicBezTo>
                      <a:cubicBezTo>
                        <a:pt x="887" y="139"/>
                        <a:pt x="917" y="80"/>
                        <a:pt x="887" y="36"/>
                      </a:cubicBezTo>
                      <a:cubicBezTo>
                        <a:pt x="877" y="14"/>
                        <a:pt x="826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8"/>
                <p:cNvSpPr/>
                <p:nvPr/>
              </p:nvSpPr>
              <p:spPr>
                <a:xfrm>
                  <a:off x="646650" y="2517250"/>
                  <a:ext cx="24425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337" extrusionOk="0">
                      <a:moveTo>
                        <a:pt x="631" y="1"/>
                      </a:moveTo>
                      <a:cubicBezTo>
                        <a:pt x="427" y="1"/>
                        <a:pt x="233" y="57"/>
                        <a:pt x="30" y="174"/>
                      </a:cubicBezTo>
                      <a:cubicBezTo>
                        <a:pt x="30" y="218"/>
                        <a:pt x="15" y="263"/>
                        <a:pt x="1" y="307"/>
                      </a:cubicBezTo>
                      <a:cubicBezTo>
                        <a:pt x="60" y="322"/>
                        <a:pt x="104" y="337"/>
                        <a:pt x="163" y="337"/>
                      </a:cubicBezTo>
                      <a:cubicBezTo>
                        <a:pt x="385" y="307"/>
                        <a:pt x="607" y="277"/>
                        <a:pt x="844" y="233"/>
                      </a:cubicBezTo>
                      <a:cubicBezTo>
                        <a:pt x="888" y="218"/>
                        <a:pt x="932" y="189"/>
                        <a:pt x="977" y="159"/>
                      </a:cubicBezTo>
                      <a:cubicBezTo>
                        <a:pt x="947" y="115"/>
                        <a:pt x="918" y="41"/>
                        <a:pt x="873" y="26"/>
                      </a:cubicBezTo>
                      <a:cubicBezTo>
                        <a:pt x="790" y="9"/>
                        <a:pt x="710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8"/>
                <p:cNvSpPr/>
                <p:nvPr/>
              </p:nvSpPr>
              <p:spPr>
                <a:xfrm>
                  <a:off x="830400" y="2714950"/>
                  <a:ext cx="1740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581" extrusionOk="0">
                      <a:moveTo>
                        <a:pt x="696" y="0"/>
                      </a:moveTo>
                      <a:lnTo>
                        <a:pt x="696" y="0"/>
                      </a:lnTo>
                      <a:cubicBezTo>
                        <a:pt x="622" y="15"/>
                        <a:pt x="548" y="30"/>
                        <a:pt x="504" y="60"/>
                      </a:cubicBezTo>
                      <a:cubicBezTo>
                        <a:pt x="356" y="163"/>
                        <a:pt x="208" y="281"/>
                        <a:pt x="75" y="400"/>
                      </a:cubicBezTo>
                      <a:cubicBezTo>
                        <a:pt x="45" y="429"/>
                        <a:pt x="30" y="488"/>
                        <a:pt x="1" y="533"/>
                      </a:cubicBezTo>
                      <a:cubicBezTo>
                        <a:pt x="39" y="546"/>
                        <a:pt x="99" y="580"/>
                        <a:pt x="134" y="580"/>
                      </a:cubicBezTo>
                      <a:cubicBezTo>
                        <a:pt x="139" y="580"/>
                        <a:pt x="144" y="579"/>
                        <a:pt x="149" y="577"/>
                      </a:cubicBezTo>
                      <a:cubicBezTo>
                        <a:pt x="297" y="518"/>
                        <a:pt x="444" y="429"/>
                        <a:pt x="592" y="370"/>
                      </a:cubicBezTo>
                      <a:lnTo>
                        <a:pt x="563" y="326"/>
                      </a:lnTo>
                      <a:cubicBezTo>
                        <a:pt x="592" y="296"/>
                        <a:pt x="651" y="267"/>
                        <a:pt x="666" y="222"/>
                      </a:cubicBezTo>
                      <a:cubicBezTo>
                        <a:pt x="681" y="148"/>
                        <a:pt x="681" y="74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8"/>
                <p:cNvSpPr/>
                <p:nvPr/>
              </p:nvSpPr>
              <p:spPr>
                <a:xfrm>
                  <a:off x="577150" y="2412375"/>
                  <a:ext cx="2295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243" extrusionOk="0">
                      <a:moveTo>
                        <a:pt x="567" y="0"/>
                      </a:moveTo>
                      <a:cubicBezTo>
                        <a:pt x="426" y="0"/>
                        <a:pt x="280" y="11"/>
                        <a:pt x="133" y="21"/>
                      </a:cubicBezTo>
                      <a:cubicBezTo>
                        <a:pt x="89" y="21"/>
                        <a:pt x="45" y="110"/>
                        <a:pt x="0" y="154"/>
                      </a:cubicBezTo>
                      <a:cubicBezTo>
                        <a:pt x="60" y="184"/>
                        <a:pt x="119" y="228"/>
                        <a:pt x="163" y="228"/>
                      </a:cubicBezTo>
                      <a:cubicBezTo>
                        <a:pt x="355" y="243"/>
                        <a:pt x="548" y="243"/>
                        <a:pt x="725" y="243"/>
                      </a:cubicBezTo>
                      <a:cubicBezTo>
                        <a:pt x="769" y="243"/>
                        <a:pt x="814" y="228"/>
                        <a:pt x="917" y="198"/>
                      </a:cubicBezTo>
                      <a:cubicBezTo>
                        <a:pt x="843" y="110"/>
                        <a:pt x="799" y="6"/>
                        <a:pt x="740" y="6"/>
                      </a:cubicBezTo>
                      <a:cubicBezTo>
                        <a:pt x="684" y="2"/>
                        <a:pt x="626" y="0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8"/>
                <p:cNvSpPr/>
                <p:nvPr/>
              </p:nvSpPr>
              <p:spPr>
                <a:xfrm>
                  <a:off x="547200" y="2217300"/>
                  <a:ext cx="15925" cy="1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588" extrusionOk="0">
                      <a:moveTo>
                        <a:pt x="15" y="1"/>
                      </a:moveTo>
                      <a:cubicBezTo>
                        <a:pt x="30" y="89"/>
                        <a:pt x="0" y="223"/>
                        <a:pt x="60" y="267"/>
                      </a:cubicBezTo>
                      <a:cubicBezTo>
                        <a:pt x="178" y="400"/>
                        <a:pt x="311" y="489"/>
                        <a:pt x="459" y="577"/>
                      </a:cubicBezTo>
                      <a:cubicBezTo>
                        <a:pt x="470" y="585"/>
                        <a:pt x="482" y="587"/>
                        <a:pt x="495" y="587"/>
                      </a:cubicBezTo>
                      <a:cubicBezTo>
                        <a:pt x="538" y="587"/>
                        <a:pt x="591" y="559"/>
                        <a:pt x="636" y="548"/>
                      </a:cubicBezTo>
                      <a:cubicBezTo>
                        <a:pt x="622" y="504"/>
                        <a:pt x="607" y="415"/>
                        <a:pt x="577" y="385"/>
                      </a:cubicBezTo>
                      <a:cubicBezTo>
                        <a:pt x="459" y="282"/>
                        <a:pt x="341" y="208"/>
                        <a:pt x="222" y="119"/>
                      </a:cubicBezTo>
                      <a:cubicBezTo>
                        <a:pt x="222" y="104"/>
                        <a:pt x="237" y="89"/>
                        <a:pt x="237" y="75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8"/>
                <p:cNvSpPr/>
                <p:nvPr/>
              </p:nvSpPr>
              <p:spPr>
                <a:xfrm>
                  <a:off x="720600" y="2601450"/>
                  <a:ext cx="1037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859" extrusionOk="0">
                      <a:moveTo>
                        <a:pt x="193" y="0"/>
                      </a:moveTo>
                      <a:cubicBezTo>
                        <a:pt x="163" y="15"/>
                        <a:pt x="119" y="45"/>
                        <a:pt x="119" y="74"/>
                      </a:cubicBezTo>
                      <a:cubicBezTo>
                        <a:pt x="74" y="326"/>
                        <a:pt x="45" y="577"/>
                        <a:pt x="0" y="858"/>
                      </a:cubicBezTo>
                      <a:cubicBezTo>
                        <a:pt x="45" y="858"/>
                        <a:pt x="89" y="858"/>
                        <a:pt x="119" y="843"/>
                      </a:cubicBezTo>
                      <a:cubicBezTo>
                        <a:pt x="296" y="769"/>
                        <a:pt x="415" y="193"/>
                        <a:pt x="281" y="45"/>
                      </a:cubicBezTo>
                      <a:cubicBezTo>
                        <a:pt x="267" y="15"/>
                        <a:pt x="222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8"/>
                <p:cNvSpPr/>
                <p:nvPr/>
              </p:nvSpPr>
              <p:spPr>
                <a:xfrm>
                  <a:off x="1027825" y="2740350"/>
                  <a:ext cx="19625" cy="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438" extrusionOk="0">
                      <a:moveTo>
                        <a:pt x="113" y="1"/>
                      </a:moveTo>
                      <a:cubicBezTo>
                        <a:pt x="75" y="1"/>
                        <a:pt x="16" y="25"/>
                        <a:pt x="16" y="49"/>
                      </a:cubicBezTo>
                      <a:cubicBezTo>
                        <a:pt x="1" y="94"/>
                        <a:pt x="16" y="168"/>
                        <a:pt x="45" y="197"/>
                      </a:cubicBezTo>
                      <a:cubicBezTo>
                        <a:pt x="178" y="271"/>
                        <a:pt x="297" y="360"/>
                        <a:pt x="445" y="419"/>
                      </a:cubicBezTo>
                      <a:lnTo>
                        <a:pt x="459" y="419"/>
                      </a:lnTo>
                      <a:cubicBezTo>
                        <a:pt x="504" y="434"/>
                        <a:pt x="556" y="437"/>
                        <a:pt x="609" y="437"/>
                      </a:cubicBezTo>
                      <a:cubicBezTo>
                        <a:pt x="663" y="437"/>
                        <a:pt x="718" y="434"/>
                        <a:pt x="770" y="434"/>
                      </a:cubicBezTo>
                      <a:cubicBezTo>
                        <a:pt x="770" y="404"/>
                        <a:pt x="770" y="375"/>
                        <a:pt x="785" y="345"/>
                      </a:cubicBezTo>
                      <a:cubicBezTo>
                        <a:pt x="770" y="345"/>
                        <a:pt x="755" y="330"/>
                        <a:pt x="740" y="330"/>
                      </a:cubicBezTo>
                      <a:cubicBezTo>
                        <a:pt x="533" y="212"/>
                        <a:pt x="341" y="108"/>
                        <a:pt x="134" y="5"/>
                      </a:cubicBezTo>
                      <a:cubicBezTo>
                        <a:pt x="129" y="2"/>
                        <a:pt x="121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8"/>
                <p:cNvSpPr/>
                <p:nvPr/>
              </p:nvSpPr>
              <p:spPr>
                <a:xfrm>
                  <a:off x="918025" y="2731225"/>
                  <a:ext cx="9275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651" extrusionOk="0">
                      <a:moveTo>
                        <a:pt x="252" y="0"/>
                      </a:moveTo>
                      <a:cubicBezTo>
                        <a:pt x="223" y="30"/>
                        <a:pt x="178" y="74"/>
                        <a:pt x="149" y="118"/>
                      </a:cubicBezTo>
                      <a:cubicBezTo>
                        <a:pt x="104" y="237"/>
                        <a:pt x="60" y="355"/>
                        <a:pt x="15" y="473"/>
                      </a:cubicBezTo>
                      <a:cubicBezTo>
                        <a:pt x="1" y="533"/>
                        <a:pt x="15" y="592"/>
                        <a:pt x="30" y="651"/>
                      </a:cubicBezTo>
                      <a:cubicBezTo>
                        <a:pt x="89" y="636"/>
                        <a:pt x="149" y="636"/>
                        <a:pt x="252" y="621"/>
                      </a:cubicBezTo>
                      <a:cubicBezTo>
                        <a:pt x="282" y="444"/>
                        <a:pt x="341" y="281"/>
                        <a:pt x="356" y="118"/>
                      </a:cubicBezTo>
                      <a:cubicBezTo>
                        <a:pt x="370" y="89"/>
                        <a:pt x="282" y="30"/>
                        <a:pt x="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8"/>
                <p:cNvSpPr/>
                <p:nvPr/>
              </p:nvSpPr>
              <p:spPr>
                <a:xfrm>
                  <a:off x="542775" y="2403650"/>
                  <a:ext cx="17750" cy="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237" extrusionOk="0">
                      <a:moveTo>
                        <a:pt x="592" y="0"/>
                      </a:moveTo>
                      <a:cubicBezTo>
                        <a:pt x="429" y="15"/>
                        <a:pt x="266" y="30"/>
                        <a:pt x="104" y="59"/>
                      </a:cubicBezTo>
                      <a:cubicBezTo>
                        <a:pt x="59" y="59"/>
                        <a:pt x="15" y="104"/>
                        <a:pt x="15" y="133"/>
                      </a:cubicBezTo>
                      <a:cubicBezTo>
                        <a:pt x="0" y="163"/>
                        <a:pt x="44" y="237"/>
                        <a:pt x="59" y="237"/>
                      </a:cubicBezTo>
                      <a:cubicBezTo>
                        <a:pt x="266" y="237"/>
                        <a:pt x="473" y="222"/>
                        <a:pt x="695" y="222"/>
                      </a:cubicBezTo>
                      <a:cubicBezTo>
                        <a:pt x="695" y="119"/>
                        <a:pt x="710" y="74"/>
                        <a:pt x="695" y="45"/>
                      </a:cubicBezTo>
                      <a:cubicBezTo>
                        <a:pt x="680" y="30"/>
                        <a:pt x="636" y="0"/>
                        <a:pt x="5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8"/>
                <p:cNvSpPr/>
                <p:nvPr/>
              </p:nvSpPr>
              <p:spPr>
                <a:xfrm>
                  <a:off x="519100" y="2338950"/>
                  <a:ext cx="13325" cy="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311" extrusionOk="0">
                      <a:moveTo>
                        <a:pt x="400" y="0"/>
                      </a:moveTo>
                      <a:cubicBezTo>
                        <a:pt x="282" y="15"/>
                        <a:pt x="178" y="59"/>
                        <a:pt x="45" y="89"/>
                      </a:cubicBezTo>
                      <a:cubicBezTo>
                        <a:pt x="30" y="163"/>
                        <a:pt x="1" y="222"/>
                        <a:pt x="15" y="266"/>
                      </a:cubicBezTo>
                      <a:cubicBezTo>
                        <a:pt x="15" y="296"/>
                        <a:pt x="104" y="311"/>
                        <a:pt x="148" y="311"/>
                      </a:cubicBezTo>
                      <a:cubicBezTo>
                        <a:pt x="252" y="296"/>
                        <a:pt x="341" y="281"/>
                        <a:pt x="429" y="237"/>
                      </a:cubicBezTo>
                      <a:cubicBezTo>
                        <a:pt x="474" y="207"/>
                        <a:pt x="533" y="133"/>
                        <a:pt x="533" y="104"/>
                      </a:cubicBezTo>
                      <a:cubicBezTo>
                        <a:pt x="518" y="59"/>
                        <a:pt x="444" y="0"/>
                        <a:pt x="4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" name="Google Shape;2890;p38">
            <a:extLst>
              <a:ext uri="{FF2B5EF4-FFF2-40B4-BE49-F238E27FC236}">
                <a16:creationId xmlns:a16="http://schemas.microsoft.com/office/drawing/2014/main" id="{D06031BD-DA1F-472E-AFF0-C1BBC605BCB8}"/>
              </a:ext>
            </a:extLst>
          </p:cNvPr>
          <p:cNvSpPr txBox="1">
            <a:spLocks/>
          </p:cNvSpPr>
          <p:nvPr/>
        </p:nvSpPr>
        <p:spPr>
          <a:xfrm>
            <a:off x="3199751" y="1713247"/>
            <a:ext cx="3425532" cy="612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br>
              <a:rPr lang="en-US" sz="2900" dirty="0"/>
            </a:br>
            <a:r>
              <a:rPr lang="en-US" sz="3300" dirty="0">
                <a:solidFill>
                  <a:schemeClr val="accent2"/>
                </a:solidFill>
              </a:rPr>
              <a:t>Dine</a:t>
            </a:r>
          </a:p>
        </p:txBody>
      </p:sp>
      <p:sp>
        <p:nvSpPr>
          <p:cNvPr id="268" name="Google Shape;2890;p38">
            <a:extLst>
              <a:ext uri="{FF2B5EF4-FFF2-40B4-BE49-F238E27FC236}">
                <a16:creationId xmlns:a16="http://schemas.microsoft.com/office/drawing/2014/main" id="{6B64480F-0D74-458E-9480-4F5E4BDAFD72}"/>
              </a:ext>
            </a:extLst>
          </p:cNvPr>
          <p:cNvSpPr txBox="1">
            <a:spLocks/>
          </p:cNvSpPr>
          <p:nvPr/>
        </p:nvSpPr>
        <p:spPr>
          <a:xfrm>
            <a:off x="2107159" y="2204081"/>
            <a:ext cx="1278311" cy="612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ela Gothic One"/>
              <a:buNone/>
              <a:defRPr sz="5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2900" dirty="0">
                <a:solidFill>
                  <a:srgbClr val="CCDF96"/>
                </a:solidFill>
              </a:rPr>
              <a:t>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5ED24-2EB3-4EB5-84E7-0FE9E09D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0" grpId="0"/>
      <p:bldP spid="267" grpId="0"/>
      <p:bldP spid="2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POS and </a:t>
            </a:r>
            <a:r>
              <a:rPr lang="en-US" sz="800" dirty="0">
                <a:solidFill>
                  <a:srgbClr val="CCDF96"/>
                </a:solidFill>
              </a:rPr>
              <a:t>Dependency Tree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88" y="4729584"/>
            <a:ext cx="441428" cy="373811"/>
          </a:xfrm>
          <a:prstGeom prst="rect">
            <a:avLst/>
          </a:prstGeom>
        </p:spPr>
      </p:pic>
      <p:sp>
        <p:nvSpPr>
          <p:cNvPr id="94" name="Rounded Rectangle 3">
            <a:extLst>
              <a:ext uri="{FF2B5EF4-FFF2-40B4-BE49-F238E27FC236}">
                <a16:creationId xmlns:a16="http://schemas.microsoft.com/office/drawing/2014/main" id="{EB0B2DE7-EF51-4795-9B51-177F27DFBB37}"/>
              </a:ext>
            </a:extLst>
          </p:cNvPr>
          <p:cNvSpPr/>
          <p:nvPr/>
        </p:nvSpPr>
        <p:spPr>
          <a:xfrm>
            <a:off x="3969755" y="131400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95" name="Rounded Rectangle 4">
            <a:extLst>
              <a:ext uri="{FF2B5EF4-FFF2-40B4-BE49-F238E27FC236}">
                <a16:creationId xmlns:a16="http://schemas.microsoft.com/office/drawing/2014/main" id="{66C0ED8C-A303-4C45-BE09-C3B7AEE6034E}"/>
              </a:ext>
            </a:extLst>
          </p:cNvPr>
          <p:cNvSpPr/>
          <p:nvPr/>
        </p:nvSpPr>
        <p:spPr>
          <a:xfrm>
            <a:off x="4161107" y="204518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058B1124-AD3B-4F66-BF26-8351B830CB38}"/>
              </a:ext>
            </a:extLst>
          </p:cNvPr>
          <p:cNvCxnSpPr>
            <a:cxnSpLocks/>
          </p:cNvCxnSpPr>
          <p:nvPr/>
        </p:nvCxnSpPr>
        <p:spPr>
          <a:xfrm>
            <a:off x="4690913" y="173972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8">
            <a:extLst>
              <a:ext uri="{FF2B5EF4-FFF2-40B4-BE49-F238E27FC236}">
                <a16:creationId xmlns:a16="http://schemas.microsoft.com/office/drawing/2014/main" id="{03AC812A-4F0E-4646-907E-EE1F89EE84D9}"/>
              </a:ext>
            </a:extLst>
          </p:cNvPr>
          <p:cNvCxnSpPr>
            <a:cxnSpLocks/>
          </p:cNvCxnSpPr>
          <p:nvPr/>
        </p:nvCxnSpPr>
        <p:spPr>
          <a:xfrm>
            <a:off x="4690913" y="243506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6">
            <a:extLst>
              <a:ext uri="{FF2B5EF4-FFF2-40B4-BE49-F238E27FC236}">
                <a16:creationId xmlns:a16="http://schemas.microsoft.com/office/drawing/2014/main" id="{4A0A9526-61B4-4D0E-8B54-3E6C3FAB7B96}"/>
              </a:ext>
            </a:extLst>
          </p:cNvPr>
          <p:cNvSpPr/>
          <p:nvPr/>
        </p:nvSpPr>
        <p:spPr>
          <a:xfrm>
            <a:off x="4086456" y="2708438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</p:spTree>
    <p:extLst>
      <p:ext uri="{BB962C8B-B14F-4D97-AF65-F5344CB8AC3E}">
        <p14:creationId xmlns:p14="http://schemas.microsoft.com/office/powerpoint/2010/main" val="25551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POS and </a:t>
            </a:r>
            <a:r>
              <a:rPr lang="en-US" sz="800" dirty="0">
                <a:solidFill>
                  <a:srgbClr val="CCDF96"/>
                </a:solidFill>
              </a:rPr>
              <a:t>Dependency Tree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88" y="4729584"/>
            <a:ext cx="441428" cy="373811"/>
          </a:xfrm>
          <a:prstGeom prst="rect">
            <a:avLst/>
          </a:prstGeom>
        </p:spPr>
      </p:pic>
      <p:sp>
        <p:nvSpPr>
          <p:cNvPr id="94" name="Rounded Rectangle 3">
            <a:extLst>
              <a:ext uri="{FF2B5EF4-FFF2-40B4-BE49-F238E27FC236}">
                <a16:creationId xmlns:a16="http://schemas.microsoft.com/office/drawing/2014/main" id="{EB0B2DE7-EF51-4795-9B51-177F27DFBB37}"/>
              </a:ext>
            </a:extLst>
          </p:cNvPr>
          <p:cNvSpPr/>
          <p:nvPr/>
        </p:nvSpPr>
        <p:spPr>
          <a:xfrm>
            <a:off x="286685" y="1169628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95" name="Rounded Rectangle 4">
            <a:extLst>
              <a:ext uri="{FF2B5EF4-FFF2-40B4-BE49-F238E27FC236}">
                <a16:creationId xmlns:a16="http://schemas.microsoft.com/office/drawing/2014/main" id="{66C0ED8C-A303-4C45-BE09-C3B7AEE6034E}"/>
              </a:ext>
            </a:extLst>
          </p:cNvPr>
          <p:cNvSpPr/>
          <p:nvPr/>
        </p:nvSpPr>
        <p:spPr>
          <a:xfrm>
            <a:off x="478037" y="1900802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058B1124-AD3B-4F66-BF26-8351B830CB38}"/>
              </a:ext>
            </a:extLst>
          </p:cNvPr>
          <p:cNvCxnSpPr>
            <a:cxnSpLocks/>
          </p:cNvCxnSpPr>
          <p:nvPr/>
        </p:nvCxnSpPr>
        <p:spPr>
          <a:xfrm>
            <a:off x="1007843" y="159534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8">
            <a:extLst>
              <a:ext uri="{FF2B5EF4-FFF2-40B4-BE49-F238E27FC236}">
                <a16:creationId xmlns:a16="http://schemas.microsoft.com/office/drawing/2014/main" id="{03AC812A-4F0E-4646-907E-EE1F89EE84D9}"/>
              </a:ext>
            </a:extLst>
          </p:cNvPr>
          <p:cNvCxnSpPr>
            <a:cxnSpLocks/>
          </p:cNvCxnSpPr>
          <p:nvPr/>
        </p:nvCxnSpPr>
        <p:spPr>
          <a:xfrm>
            <a:off x="1007843" y="229068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6">
            <a:extLst>
              <a:ext uri="{FF2B5EF4-FFF2-40B4-BE49-F238E27FC236}">
                <a16:creationId xmlns:a16="http://schemas.microsoft.com/office/drawing/2014/main" id="{4A0A9526-61B4-4D0E-8B54-3E6C3FAB7B96}"/>
              </a:ext>
            </a:extLst>
          </p:cNvPr>
          <p:cNvSpPr/>
          <p:nvPr/>
        </p:nvSpPr>
        <p:spPr>
          <a:xfrm>
            <a:off x="403386" y="256405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0B73AD-AE51-4891-B085-5EF97AEB2430}"/>
              </a:ext>
            </a:extLst>
          </p:cNvPr>
          <p:cNvGrpSpPr/>
          <p:nvPr/>
        </p:nvGrpSpPr>
        <p:grpSpPr>
          <a:xfrm>
            <a:off x="528838" y="3150456"/>
            <a:ext cx="7755456" cy="1739044"/>
            <a:chOff x="146764" y="3983890"/>
            <a:chExt cx="6302584" cy="8237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B70EFB-0CC9-4EE2-96E7-CE7F60281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92"/>
            <a:stretch/>
          </p:blipFill>
          <p:spPr>
            <a:xfrm>
              <a:off x="146764" y="3983890"/>
              <a:ext cx="3009899" cy="8237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7CB7B5-0C1C-4C81-A21A-6D9468EA4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992"/>
            <a:stretch/>
          </p:blipFill>
          <p:spPr>
            <a:xfrm>
              <a:off x="2896613" y="3983890"/>
              <a:ext cx="2902662" cy="8237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4B79D8-A561-46AF-BE6E-0ED12E1A7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229" b="2992"/>
            <a:stretch/>
          </p:blipFill>
          <p:spPr>
            <a:xfrm>
              <a:off x="5799275" y="3983890"/>
              <a:ext cx="650073" cy="823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0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Premise </a:t>
            </a:r>
            <a:r>
              <a:rPr lang="en-US" sz="800" dirty="0">
                <a:solidFill>
                  <a:srgbClr val="CCDF96"/>
                </a:solidFill>
              </a:rPr>
              <a:t>entities extraction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88" y="4729584"/>
            <a:ext cx="441428" cy="373811"/>
          </a:xfrm>
          <a:prstGeom prst="rect">
            <a:avLst/>
          </a:prstGeom>
        </p:spPr>
      </p:pic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EC350F49-1861-48DC-8898-10D118DC3017}"/>
              </a:ext>
            </a:extLst>
          </p:cNvPr>
          <p:cNvSpPr/>
          <p:nvPr/>
        </p:nvSpPr>
        <p:spPr>
          <a:xfrm>
            <a:off x="3969755" y="131400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137B2563-730B-4CD4-928D-06A00D03310B}"/>
              </a:ext>
            </a:extLst>
          </p:cNvPr>
          <p:cNvSpPr/>
          <p:nvPr/>
        </p:nvSpPr>
        <p:spPr>
          <a:xfrm>
            <a:off x="4161107" y="204518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A0B68C64-49BC-4315-80F4-6EAF47D21D77}"/>
              </a:ext>
            </a:extLst>
          </p:cNvPr>
          <p:cNvCxnSpPr>
            <a:cxnSpLocks/>
          </p:cNvCxnSpPr>
          <p:nvPr/>
        </p:nvCxnSpPr>
        <p:spPr>
          <a:xfrm>
            <a:off x="4690913" y="173972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998E5A6B-2A3A-4820-930E-76D6960A213F}"/>
              </a:ext>
            </a:extLst>
          </p:cNvPr>
          <p:cNvCxnSpPr>
            <a:cxnSpLocks/>
          </p:cNvCxnSpPr>
          <p:nvPr/>
        </p:nvCxnSpPr>
        <p:spPr>
          <a:xfrm>
            <a:off x="4690913" y="244308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F3CD95A9-968A-4C23-9057-7433C8E4B032}"/>
              </a:ext>
            </a:extLst>
          </p:cNvPr>
          <p:cNvSpPr/>
          <p:nvPr/>
        </p:nvSpPr>
        <p:spPr>
          <a:xfrm>
            <a:off x="4086456" y="2724480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EBA29B8-090C-4D7D-8D04-AEC6E285C66D}"/>
              </a:ext>
            </a:extLst>
          </p:cNvPr>
          <p:cNvCxnSpPr>
            <a:cxnSpLocks/>
          </p:cNvCxnSpPr>
          <p:nvPr/>
        </p:nvCxnSpPr>
        <p:spPr>
          <a:xfrm>
            <a:off x="4690913" y="3112364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7BDD43FA-9E66-4F0E-8D74-207B9D875B59}"/>
              </a:ext>
            </a:extLst>
          </p:cNvPr>
          <p:cNvSpPr/>
          <p:nvPr/>
        </p:nvSpPr>
        <p:spPr>
          <a:xfrm>
            <a:off x="3969754" y="3393761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</p:spTree>
    <p:extLst>
      <p:ext uri="{BB962C8B-B14F-4D97-AF65-F5344CB8AC3E}">
        <p14:creationId xmlns:p14="http://schemas.microsoft.com/office/powerpoint/2010/main" val="306548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Premise entities extraction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488" y="4729584"/>
            <a:ext cx="441428" cy="373811"/>
          </a:xfrm>
          <a:prstGeom prst="rect">
            <a:avLst/>
          </a:prstGeom>
        </p:spPr>
      </p:pic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4EEE40E3-30A9-46A3-9514-64C6ADB012D2}"/>
              </a:ext>
            </a:extLst>
          </p:cNvPr>
          <p:cNvSpPr/>
          <p:nvPr/>
        </p:nvSpPr>
        <p:spPr>
          <a:xfrm>
            <a:off x="266977" y="920975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0C52D739-DA2A-4341-9831-6E637FDE42EF}"/>
              </a:ext>
            </a:extLst>
          </p:cNvPr>
          <p:cNvSpPr/>
          <p:nvPr/>
        </p:nvSpPr>
        <p:spPr>
          <a:xfrm>
            <a:off x="458329" y="1652149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B039D75-6727-4E25-BC05-201F704F9BA4}"/>
              </a:ext>
            </a:extLst>
          </p:cNvPr>
          <p:cNvCxnSpPr>
            <a:cxnSpLocks/>
          </p:cNvCxnSpPr>
          <p:nvPr/>
        </p:nvCxnSpPr>
        <p:spPr>
          <a:xfrm>
            <a:off x="988135" y="1346689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8">
            <a:extLst>
              <a:ext uri="{FF2B5EF4-FFF2-40B4-BE49-F238E27FC236}">
                <a16:creationId xmlns:a16="http://schemas.microsoft.com/office/drawing/2014/main" id="{FCDA7E80-BC6C-4C63-83F0-94484D98AF1B}"/>
              </a:ext>
            </a:extLst>
          </p:cNvPr>
          <p:cNvCxnSpPr>
            <a:cxnSpLocks/>
          </p:cNvCxnSpPr>
          <p:nvPr/>
        </p:nvCxnSpPr>
        <p:spPr>
          <a:xfrm>
            <a:off x="988135" y="205005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24375AFE-2BA7-43D1-9163-FCC01E42A4AC}"/>
              </a:ext>
            </a:extLst>
          </p:cNvPr>
          <p:cNvSpPr/>
          <p:nvPr/>
        </p:nvSpPr>
        <p:spPr>
          <a:xfrm>
            <a:off x="383678" y="2331448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DED5013B-7067-4313-A704-32B598ACA1D3}"/>
              </a:ext>
            </a:extLst>
          </p:cNvPr>
          <p:cNvCxnSpPr>
            <a:cxnSpLocks/>
          </p:cNvCxnSpPr>
          <p:nvPr/>
        </p:nvCxnSpPr>
        <p:spPr>
          <a:xfrm>
            <a:off x="988135" y="271933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A5A5C1EF-425E-45B9-A14C-EE50278FD5F2}"/>
              </a:ext>
            </a:extLst>
          </p:cNvPr>
          <p:cNvSpPr/>
          <p:nvPr/>
        </p:nvSpPr>
        <p:spPr>
          <a:xfrm>
            <a:off x="266976" y="3000729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630AECBF-55EB-4303-A0A6-0CE642CB44FF}"/>
              </a:ext>
            </a:extLst>
          </p:cNvPr>
          <p:cNvSpPr/>
          <p:nvPr/>
        </p:nvSpPr>
        <p:spPr>
          <a:xfrm>
            <a:off x="3314976" y="3094016"/>
            <a:ext cx="199997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[meat, rice, addition, red pepper]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DCB4E434-EA99-4AFC-9493-36E96404502D}"/>
              </a:ext>
            </a:extLst>
          </p:cNvPr>
          <p:cNvSpPr/>
          <p:nvPr/>
        </p:nvSpPr>
        <p:spPr>
          <a:xfrm>
            <a:off x="3314975" y="2331448"/>
            <a:ext cx="736326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Output </a:t>
            </a: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3DAA587D-486A-4AB2-914B-91CF37667261}"/>
              </a:ext>
            </a:extLst>
          </p:cNvPr>
          <p:cNvSpPr/>
          <p:nvPr/>
        </p:nvSpPr>
        <p:spPr>
          <a:xfrm>
            <a:off x="3314975" y="1649626"/>
            <a:ext cx="199997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I want to eat meat with rice, in addition to red pepper.</a:t>
            </a: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03C5563F-9C04-4312-998B-21AF559F2AC4}"/>
              </a:ext>
            </a:extLst>
          </p:cNvPr>
          <p:cNvSpPr/>
          <p:nvPr/>
        </p:nvSpPr>
        <p:spPr>
          <a:xfrm>
            <a:off x="3314975" y="920974"/>
            <a:ext cx="736326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93051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FS-</a:t>
            </a:r>
            <a:r>
              <a:rPr lang="en-US" sz="800" dirty="0">
                <a:solidFill>
                  <a:srgbClr val="CCDF96"/>
                </a:solidFill>
              </a:rPr>
              <a:t>NER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CB07FB28-5F7F-4A80-B614-C58807B29BFB}"/>
              </a:ext>
            </a:extLst>
          </p:cNvPr>
          <p:cNvSpPr/>
          <p:nvPr/>
        </p:nvSpPr>
        <p:spPr>
          <a:xfrm>
            <a:off x="3969755" y="131400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E2A5F61F-F0C1-4917-A335-525DDEF32437}"/>
              </a:ext>
            </a:extLst>
          </p:cNvPr>
          <p:cNvSpPr/>
          <p:nvPr/>
        </p:nvSpPr>
        <p:spPr>
          <a:xfrm>
            <a:off x="4161107" y="204518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2A650D18-5BB2-402D-8C0E-3612870C7483}"/>
              </a:ext>
            </a:extLst>
          </p:cNvPr>
          <p:cNvCxnSpPr>
            <a:cxnSpLocks/>
          </p:cNvCxnSpPr>
          <p:nvPr/>
        </p:nvCxnSpPr>
        <p:spPr>
          <a:xfrm>
            <a:off x="4690913" y="173972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8D8B6CE7-8D78-4C6E-A380-F3666D16437B}"/>
              </a:ext>
            </a:extLst>
          </p:cNvPr>
          <p:cNvCxnSpPr>
            <a:cxnSpLocks/>
          </p:cNvCxnSpPr>
          <p:nvPr/>
        </p:nvCxnSpPr>
        <p:spPr>
          <a:xfrm>
            <a:off x="4690913" y="244308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1A3DF809-231E-4EE4-8BB1-7B00993F874A}"/>
              </a:ext>
            </a:extLst>
          </p:cNvPr>
          <p:cNvSpPr/>
          <p:nvPr/>
        </p:nvSpPr>
        <p:spPr>
          <a:xfrm>
            <a:off x="4086456" y="2724480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94" name="Straight Connector 8">
            <a:extLst>
              <a:ext uri="{FF2B5EF4-FFF2-40B4-BE49-F238E27FC236}">
                <a16:creationId xmlns:a16="http://schemas.microsoft.com/office/drawing/2014/main" id="{2C8D9236-556B-4903-8AB9-6175A92CEB88}"/>
              </a:ext>
            </a:extLst>
          </p:cNvPr>
          <p:cNvCxnSpPr>
            <a:cxnSpLocks/>
          </p:cNvCxnSpPr>
          <p:nvPr/>
        </p:nvCxnSpPr>
        <p:spPr>
          <a:xfrm>
            <a:off x="4690913" y="3112364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3">
            <a:extLst>
              <a:ext uri="{FF2B5EF4-FFF2-40B4-BE49-F238E27FC236}">
                <a16:creationId xmlns:a16="http://schemas.microsoft.com/office/drawing/2014/main" id="{FD0A8818-36D2-495A-923B-87F53553655F}"/>
              </a:ext>
            </a:extLst>
          </p:cNvPr>
          <p:cNvSpPr/>
          <p:nvPr/>
        </p:nvSpPr>
        <p:spPr>
          <a:xfrm>
            <a:off x="3969754" y="3393761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cxnSp>
        <p:nvCxnSpPr>
          <p:cNvPr id="97" name="Straight Connector 8">
            <a:extLst>
              <a:ext uri="{FF2B5EF4-FFF2-40B4-BE49-F238E27FC236}">
                <a16:creationId xmlns:a16="http://schemas.microsoft.com/office/drawing/2014/main" id="{D3501261-5083-4B6E-8E54-22686ADBCB2E}"/>
              </a:ext>
            </a:extLst>
          </p:cNvPr>
          <p:cNvCxnSpPr>
            <a:cxnSpLocks/>
          </p:cNvCxnSpPr>
          <p:nvPr/>
        </p:nvCxnSpPr>
        <p:spPr>
          <a:xfrm>
            <a:off x="4710620" y="3802700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4">
            <a:extLst>
              <a:ext uri="{FF2B5EF4-FFF2-40B4-BE49-F238E27FC236}">
                <a16:creationId xmlns:a16="http://schemas.microsoft.com/office/drawing/2014/main" id="{75083657-960C-4CD8-98BE-9545313C95EF}"/>
              </a:ext>
            </a:extLst>
          </p:cNvPr>
          <p:cNvSpPr/>
          <p:nvPr/>
        </p:nvSpPr>
        <p:spPr>
          <a:xfrm>
            <a:off x="4161107" y="4076076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FS-NER</a:t>
            </a: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768CD7FA-B2F7-4633-B815-92C47F50C833}"/>
              </a:ext>
            </a:extLst>
          </p:cNvPr>
          <p:cNvSpPr/>
          <p:nvPr/>
        </p:nvSpPr>
        <p:spPr>
          <a:xfrm>
            <a:off x="2225550" y="4076075"/>
            <a:ext cx="1059602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Input: Entities</a:t>
            </a:r>
          </a:p>
        </p:txBody>
      </p:sp>
      <p:cxnSp>
        <p:nvCxnSpPr>
          <p:cNvPr id="101" name="Straight Connector 8">
            <a:extLst>
              <a:ext uri="{FF2B5EF4-FFF2-40B4-BE49-F238E27FC236}">
                <a16:creationId xmlns:a16="http://schemas.microsoft.com/office/drawing/2014/main" id="{DA209386-3A50-4D9C-B313-E5A7F91BC621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285152" y="4257985"/>
            <a:ext cx="875955" cy="2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5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FS-</a:t>
            </a:r>
            <a:r>
              <a:rPr lang="en-US" sz="800" dirty="0">
                <a:solidFill>
                  <a:srgbClr val="CCDF96"/>
                </a:solidFill>
              </a:rPr>
              <a:t>NER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440D7CB3-1C36-473C-8AD8-FA5B4EC22D77}"/>
              </a:ext>
            </a:extLst>
          </p:cNvPr>
          <p:cNvSpPr/>
          <p:nvPr/>
        </p:nvSpPr>
        <p:spPr>
          <a:xfrm>
            <a:off x="266977" y="100702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9F5C7E5B-5B0E-49BF-B099-5A4059F72FA2}"/>
              </a:ext>
            </a:extLst>
          </p:cNvPr>
          <p:cNvSpPr/>
          <p:nvPr/>
        </p:nvSpPr>
        <p:spPr>
          <a:xfrm>
            <a:off x="458329" y="173820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20770E78-287F-4890-A05C-61B113E5600D}"/>
              </a:ext>
            </a:extLst>
          </p:cNvPr>
          <p:cNvCxnSpPr>
            <a:cxnSpLocks/>
          </p:cNvCxnSpPr>
          <p:nvPr/>
        </p:nvCxnSpPr>
        <p:spPr>
          <a:xfrm>
            <a:off x="988135" y="143274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1744B455-AF32-4D99-BFC7-AB3AEA74E0AB}"/>
              </a:ext>
            </a:extLst>
          </p:cNvPr>
          <p:cNvCxnSpPr>
            <a:cxnSpLocks/>
          </p:cNvCxnSpPr>
          <p:nvPr/>
        </p:nvCxnSpPr>
        <p:spPr>
          <a:xfrm>
            <a:off x="988135" y="213610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E9B20E77-FD4C-47F9-9354-60BDD025BA71}"/>
              </a:ext>
            </a:extLst>
          </p:cNvPr>
          <p:cNvSpPr/>
          <p:nvPr/>
        </p:nvSpPr>
        <p:spPr>
          <a:xfrm>
            <a:off x="383678" y="2417500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94" name="Straight Connector 8">
            <a:extLst>
              <a:ext uri="{FF2B5EF4-FFF2-40B4-BE49-F238E27FC236}">
                <a16:creationId xmlns:a16="http://schemas.microsoft.com/office/drawing/2014/main" id="{4EC18961-AF92-4FAD-9DDC-4E0E78384FB0}"/>
              </a:ext>
            </a:extLst>
          </p:cNvPr>
          <p:cNvCxnSpPr>
            <a:cxnSpLocks/>
          </p:cNvCxnSpPr>
          <p:nvPr/>
        </p:nvCxnSpPr>
        <p:spPr>
          <a:xfrm>
            <a:off x="988135" y="2805384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3">
            <a:extLst>
              <a:ext uri="{FF2B5EF4-FFF2-40B4-BE49-F238E27FC236}">
                <a16:creationId xmlns:a16="http://schemas.microsoft.com/office/drawing/2014/main" id="{4B7A6927-0094-483B-B77E-3D8A5712819D}"/>
              </a:ext>
            </a:extLst>
          </p:cNvPr>
          <p:cNvSpPr/>
          <p:nvPr/>
        </p:nvSpPr>
        <p:spPr>
          <a:xfrm>
            <a:off x="266976" y="3086781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954F431D-FE52-4991-A338-FF3149CC858C}"/>
              </a:ext>
            </a:extLst>
          </p:cNvPr>
          <p:cNvCxnSpPr>
            <a:cxnSpLocks/>
          </p:cNvCxnSpPr>
          <p:nvPr/>
        </p:nvCxnSpPr>
        <p:spPr>
          <a:xfrm>
            <a:off x="1007842" y="3495720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ounded Rectangle 4">
            <a:extLst>
              <a:ext uri="{FF2B5EF4-FFF2-40B4-BE49-F238E27FC236}">
                <a16:creationId xmlns:a16="http://schemas.microsoft.com/office/drawing/2014/main" id="{81B19673-29A9-4CF0-8F35-A1A8E3FEF683}"/>
              </a:ext>
            </a:extLst>
          </p:cNvPr>
          <p:cNvSpPr/>
          <p:nvPr/>
        </p:nvSpPr>
        <p:spPr>
          <a:xfrm>
            <a:off x="458329" y="3769096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FS-NER</a:t>
            </a:r>
          </a:p>
        </p:txBody>
      </p:sp>
      <p:cxnSp>
        <p:nvCxnSpPr>
          <p:cNvPr id="110" name="Conector angular 8">
            <a:extLst>
              <a:ext uri="{FF2B5EF4-FFF2-40B4-BE49-F238E27FC236}">
                <a16:creationId xmlns:a16="http://schemas.microsoft.com/office/drawing/2014/main" id="{95C7B43A-6A8A-47F4-9870-A0F7B4C26D17}"/>
              </a:ext>
            </a:extLst>
          </p:cNvPr>
          <p:cNvCxnSpPr>
            <a:cxnSpLocks/>
          </p:cNvCxnSpPr>
          <p:nvPr/>
        </p:nvCxnSpPr>
        <p:spPr>
          <a:xfrm>
            <a:off x="1537649" y="3947941"/>
            <a:ext cx="413253" cy="2"/>
          </a:xfrm>
          <a:prstGeom prst="bentConnector3">
            <a:avLst>
              <a:gd name="adj1" fmla="val 44296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3">
            <a:extLst>
              <a:ext uri="{FF2B5EF4-FFF2-40B4-BE49-F238E27FC236}">
                <a16:creationId xmlns:a16="http://schemas.microsoft.com/office/drawing/2014/main" id="{CD88CF35-2218-45CC-93C6-7D666A3BE0F8}"/>
              </a:ext>
            </a:extLst>
          </p:cNvPr>
          <p:cNvSpPr/>
          <p:nvPr/>
        </p:nvSpPr>
        <p:spPr>
          <a:xfrm>
            <a:off x="1970613" y="3776495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Extract 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63F31-30DC-40FF-B3FD-90058CFF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445" y="3166122"/>
            <a:ext cx="5581246" cy="283422"/>
          </a:xfrm>
          <a:prstGeom prst="rect">
            <a:avLst/>
          </a:prstGeom>
        </p:spPr>
      </p:pic>
      <p:sp>
        <p:nvSpPr>
          <p:cNvPr id="112" name="Rounded Rectangle 3">
            <a:extLst>
              <a:ext uri="{FF2B5EF4-FFF2-40B4-BE49-F238E27FC236}">
                <a16:creationId xmlns:a16="http://schemas.microsoft.com/office/drawing/2014/main" id="{28193975-25AF-4CD9-8B4C-4E646851B71B}"/>
              </a:ext>
            </a:extLst>
          </p:cNvPr>
          <p:cNvSpPr/>
          <p:nvPr/>
        </p:nvSpPr>
        <p:spPr>
          <a:xfrm>
            <a:off x="2424714" y="1560381"/>
            <a:ext cx="3017236" cy="1093225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{     "</a:t>
            </a:r>
            <a:r>
              <a:rPr lang="en-US" sz="900" dirty="0" err="1">
                <a:solidFill>
                  <a:srgbClr val="CF6E56"/>
                </a:solidFill>
                <a:latin typeface="Lato Regular"/>
                <a:cs typeface="Lato Regular"/>
              </a:rPr>
              <a:t>fruite</a:t>
            </a:r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“ : ["apple", 'avocado', 'banana', 'orange’],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"vegetable": ["carrot", "cabbage", 'broccoli’],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 "meat“      : ["beef", "lamb", 'chicken’],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 "fish": ["</a:t>
            </a:r>
            <a:r>
              <a:rPr lang="en-US" sz="900" dirty="0" err="1">
                <a:solidFill>
                  <a:srgbClr val="CF6E56"/>
                </a:solidFill>
                <a:latin typeface="Lato Regular"/>
                <a:cs typeface="Lato Regular"/>
              </a:rPr>
              <a:t>salamon</a:t>
            </a:r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", "shrimp", "tuna"],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  "spices“  : ["angelica", "allspice", "cumin"],               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 "ingredient": ['oil', 'salt', 'sugar’],</a:t>
            </a:r>
          </a:p>
          <a:p>
            <a:r>
              <a:rPr lang="en-US" sz="900" dirty="0">
                <a:solidFill>
                  <a:srgbClr val="CF6E56"/>
                </a:solidFill>
                <a:latin typeface="Lato Regular"/>
                <a:cs typeface="Lato Regular"/>
              </a:rPr>
              <a:t> "other": []}</a:t>
            </a:r>
          </a:p>
        </p:txBody>
      </p:sp>
      <p:sp>
        <p:nvSpPr>
          <p:cNvPr id="113" name="Rounded Rectangle 3">
            <a:extLst>
              <a:ext uri="{FF2B5EF4-FFF2-40B4-BE49-F238E27FC236}">
                <a16:creationId xmlns:a16="http://schemas.microsoft.com/office/drawing/2014/main" id="{6C46E8EB-B837-4B4B-ADC0-3389753E12A6}"/>
              </a:ext>
            </a:extLst>
          </p:cNvPr>
          <p:cNvSpPr/>
          <p:nvPr/>
        </p:nvSpPr>
        <p:spPr>
          <a:xfrm>
            <a:off x="2451504" y="1003184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 </a:t>
            </a:r>
          </a:p>
        </p:txBody>
      </p:sp>
      <p:sp>
        <p:nvSpPr>
          <p:cNvPr id="114" name="Rounded Rectangle 3">
            <a:extLst>
              <a:ext uri="{FF2B5EF4-FFF2-40B4-BE49-F238E27FC236}">
                <a16:creationId xmlns:a16="http://schemas.microsoft.com/office/drawing/2014/main" id="{9EA06E69-D19B-4E07-BF32-A06D393B4C79}"/>
              </a:ext>
            </a:extLst>
          </p:cNvPr>
          <p:cNvSpPr/>
          <p:nvPr/>
        </p:nvSpPr>
        <p:spPr>
          <a:xfrm>
            <a:off x="2451504" y="2727954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2618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Classif</a:t>
            </a:r>
            <a:r>
              <a:rPr lang="en-US" sz="800" dirty="0">
                <a:solidFill>
                  <a:srgbClr val="CCDF96"/>
                </a:solidFill>
              </a:rPr>
              <a:t>ication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F909DB59-71D2-4250-8BA9-C903E27F2CEB}"/>
              </a:ext>
            </a:extLst>
          </p:cNvPr>
          <p:cNvSpPr/>
          <p:nvPr/>
        </p:nvSpPr>
        <p:spPr>
          <a:xfrm>
            <a:off x="3854945" y="37256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C6C0D78B-1E73-4175-9B89-95D68A2F33EC}"/>
              </a:ext>
            </a:extLst>
          </p:cNvPr>
          <p:cNvSpPr/>
          <p:nvPr/>
        </p:nvSpPr>
        <p:spPr>
          <a:xfrm>
            <a:off x="4046297" y="76843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689D57FB-C33E-4889-AAFA-FDFE0EF7D75A}"/>
              </a:ext>
            </a:extLst>
          </p:cNvPr>
          <p:cNvCxnSpPr>
            <a:cxnSpLocks/>
          </p:cNvCxnSpPr>
          <p:nvPr/>
        </p:nvCxnSpPr>
        <p:spPr>
          <a:xfrm>
            <a:off x="4576103" y="462970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7A5D5F95-ED43-4D67-B77F-0F6314DE8CFD}"/>
              </a:ext>
            </a:extLst>
          </p:cNvPr>
          <p:cNvCxnSpPr>
            <a:cxnSpLocks/>
          </p:cNvCxnSpPr>
          <p:nvPr/>
        </p:nvCxnSpPr>
        <p:spPr>
          <a:xfrm>
            <a:off x="4576103" y="116633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21D0A499-663B-49C0-A8FF-E52E12EE82F1}"/>
              </a:ext>
            </a:extLst>
          </p:cNvPr>
          <p:cNvSpPr/>
          <p:nvPr/>
        </p:nvSpPr>
        <p:spPr>
          <a:xfrm>
            <a:off x="3971646" y="144772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94" name="Straight Connector 8">
            <a:extLst>
              <a:ext uri="{FF2B5EF4-FFF2-40B4-BE49-F238E27FC236}">
                <a16:creationId xmlns:a16="http://schemas.microsoft.com/office/drawing/2014/main" id="{84A75474-1CD1-441E-BC16-FFC47596E837}"/>
              </a:ext>
            </a:extLst>
          </p:cNvPr>
          <p:cNvCxnSpPr>
            <a:cxnSpLocks/>
          </p:cNvCxnSpPr>
          <p:nvPr/>
        </p:nvCxnSpPr>
        <p:spPr>
          <a:xfrm>
            <a:off x="4576103" y="183561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3">
            <a:extLst>
              <a:ext uri="{FF2B5EF4-FFF2-40B4-BE49-F238E27FC236}">
                <a16:creationId xmlns:a16="http://schemas.microsoft.com/office/drawing/2014/main" id="{BE662AA9-CCF4-4660-BC3B-D7A786DD5CDE}"/>
              </a:ext>
            </a:extLst>
          </p:cNvPr>
          <p:cNvSpPr/>
          <p:nvPr/>
        </p:nvSpPr>
        <p:spPr>
          <a:xfrm>
            <a:off x="3854944" y="2117010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C9B0C8C0-631D-482E-9FB5-6E4AE5BD0F05}"/>
              </a:ext>
            </a:extLst>
          </p:cNvPr>
          <p:cNvCxnSpPr>
            <a:cxnSpLocks/>
          </p:cNvCxnSpPr>
          <p:nvPr/>
        </p:nvCxnSpPr>
        <p:spPr>
          <a:xfrm>
            <a:off x="4595810" y="2525949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ounded Rectangle 4">
            <a:extLst>
              <a:ext uri="{FF2B5EF4-FFF2-40B4-BE49-F238E27FC236}">
                <a16:creationId xmlns:a16="http://schemas.microsoft.com/office/drawing/2014/main" id="{D328E4DA-87F3-4E47-9297-AE368DFD7D78}"/>
              </a:ext>
            </a:extLst>
          </p:cNvPr>
          <p:cNvSpPr/>
          <p:nvPr/>
        </p:nvSpPr>
        <p:spPr>
          <a:xfrm>
            <a:off x="4046297" y="2799325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FS-NER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AA7C99A-3C68-411D-A261-3DE0905FF44D}"/>
              </a:ext>
            </a:extLst>
          </p:cNvPr>
          <p:cNvGrpSpPr/>
          <p:nvPr/>
        </p:nvGrpSpPr>
        <p:grpSpPr>
          <a:xfrm>
            <a:off x="3388969" y="3445961"/>
            <a:ext cx="2365041" cy="294780"/>
            <a:chOff x="1992236" y="5387180"/>
            <a:chExt cx="2365041" cy="29478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1205774-86F8-4881-B399-E5120CE726E9}"/>
                </a:ext>
              </a:extLst>
            </p:cNvPr>
            <p:cNvGrpSpPr/>
            <p:nvPr/>
          </p:nvGrpSpPr>
          <p:grpSpPr>
            <a:xfrm>
              <a:off x="3177930" y="5387180"/>
              <a:ext cx="1179347" cy="294780"/>
              <a:chOff x="2535612" y="4195819"/>
              <a:chExt cx="1179347" cy="294780"/>
            </a:xfrm>
          </p:grpSpPr>
          <p:cxnSp>
            <p:nvCxnSpPr>
              <p:cNvPr id="106" name="Straight Connector 31">
                <a:extLst>
                  <a:ext uri="{FF2B5EF4-FFF2-40B4-BE49-F238E27FC236}">
                    <a16:creationId xmlns:a16="http://schemas.microsoft.com/office/drawing/2014/main" id="{D3F4F6E4-5055-451D-B697-8AB5984A4FB9}"/>
                  </a:ext>
                </a:extLst>
              </p:cNvPr>
              <p:cNvCxnSpPr/>
              <p:nvPr/>
            </p:nvCxnSpPr>
            <p:spPr>
              <a:xfrm>
                <a:off x="2535612" y="4195819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3">
                <a:extLst>
                  <a:ext uri="{FF2B5EF4-FFF2-40B4-BE49-F238E27FC236}">
                    <a16:creationId xmlns:a16="http://schemas.microsoft.com/office/drawing/2014/main" id="{4A5F0AFF-C0C3-49E7-9F37-788873623B38}"/>
                  </a:ext>
                </a:extLst>
              </p:cNvPr>
              <p:cNvCxnSpPr/>
              <p:nvPr/>
            </p:nvCxnSpPr>
            <p:spPr>
              <a:xfrm flipH="1">
                <a:off x="2535612" y="4205344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31">
                <a:extLst>
                  <a:ext uri="{FF2B5EF4-FFF2-40B4-BE49-F238E27FC236}">
                    <a16:creationId xmlns:a16="http://schemas.microsoft.com/office/drawing/2014/main" id="{0B0B3098-1043-4044-A776-28D331FA07F9}"/>
                  </a:ext>
                </a:extLst>
              </p:cNvPr>
              <p:cNvCxnSpPr/>
              <p:nvPr/>
            </p:nvCxnSpPr>
            <p:spPr>
              <a:xfrm>
                <a:off x="3714959" y="4210144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31">
              <a:extLst>
                <a:ext uri="{FF2B5EF4-FFF2-40B4-BE49-F238E27FC236}">
                  <a16:creationId xmlns:a16="http://schemas.microsoft.com/office/drawing/2014/main" id="{EA5FC81D-063A-4397-BFE0-96EB77EF8EDD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33">
              <a:extLst>
                <a:ext uri="{FF2B5EF4-FFF2-40B4-BE49-F238E27FC236}">
                  <a16:creationId xmlns:a16="http://schemas.microsoft.com/office/drawing/2014/main" id="{4E5DB09A-8F3E-4264-8EEB-FA4434C5A66D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23">
            <a:extLst>
              <a:ext uri="{FF2B5EF4-FFF2-40B4-BE49-F238E27FC236}">
                <a16:creationId xmlns:a16="http://schemas.microsoft.com/office/drawing/2014/main" id="{7E46DB5A-400A-4879-9B7C-89FCFD556D21}"/>
              </a:ext>
            </a:extLst>
          </p:cNvPr>
          <p:cNvCxnSpPr/>
          <p:nvPr/>
        </p:nvCxnSpPr>
        <p:spPr>
          <a:xfrm>
            <a:off x="4571490" y="3165506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81C600-C04B-4EF6-B475-B0AABDCFD3DA}"/>
              </a:ext>
            </a:extLst>
          </p:cNvPr>
          <p:cNvGrpSpPr/>
          <p:nvPr/>
        </p:nvGrpSpPr>
        <p:grpSpPr>
          <a:xfrm>
            <a:off x="2844782" y="3747649"/>
            <a:ext cx="3447067" cy="375249"/>
            <a:chOff x="1220414" y="4588919"/>
            <a:chExt cx="3447067" cy="375249"/>
          </a:xfrm>
        </p:grpSpPr>
        <p:grpSp>
          <p:nvGrpSpPr>
            <p:cNvPr id="113" name="Group 12">
              <a:extLst>
                <a:ext uri="{FF2B5EF4-FFF2-40B4-BE49-F238E27FC236}">
                  <a16:creationId xmlns:a16="http://schemas.microsoft.com/office/drawing/2014/main" id="{EB925B07-B266-4CDE-839D-9381DF53FAD5}"/>
                </a:ext>
              </a:extLst>
            </p:cNvPr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18" name="Rounded Rectangle 13">
                <a:extLst>
                  <a:ext uri="{FF2B5EF4-FFF2-40B4-BE49-F238E27FC236}">
                    <a16:creationId xmlns:a16="http://schemas.microsoft.com/office/drawing/2014/main" id="{494AEE73-99AD-40C4-8DB8-50BEB558B7CD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SVM</a:t>
                </a:r>
              </a:p>
            </p:txBody>
          </p:sp>
          <p:sp>
            <p:nvSpPr>
              <p:cNvPr id="119" name="Rounded Rectangle 14">
                <a:extLst>
                  <a:ext uri="{FF2B5EF4-FFF2-40B4-BE49-F238E27FC236}">
                    <a16:creationId xmlns:a16="http://schemas.microsoft.com/office/drawing/2014/main" id="{FAE9429D-7C48-4213-8EBA-86BD48EAD77E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Random Forest</a:t>
                </a:r>
              </a:p>
            </p:txBody>
          </p:sp>
        </p:grpSp>
        <p:sp>
          <p:nvSpPr>
            <p:cNvPr id="116" name="Rounded Rectangle 13">
              <a:extLst>
                <a:ext uri="{FF2B5EF4-FFF2-40B4-BE49-F238E27FC236}">
                  <a16:creationId xmlns:a16="http://schemas.microsoft.com/office/drawing/2014/main" id="{77FD38DB-6A95-43FA-8150-A4A21676CA2D}"/>
                </a:ext>
              </a:extLst>
            </p:cNvPr>
            <p:cNvSpPr/>
            <p:nvPr/>
          </p:nvSpPr>
          <p:spPr>
            <a:xfrm>
              <a:off x="3607872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latin typeface="Lato Regular"/>
                  <a:cs typeface="Lato Regular"/>
                </a:rPr>
                <a:t>Logistic Regression</a:t>
              </a:r>
            </a:p>
          </p:txBody>
        </p:sp>
      </p:grpSp>
      <p:sp>
        <p:nvSpPr>
          <p:cNvPr id="120" name="Google Shape;3166;p40">
            <a:extLst>
              <a:ext uri="{FF2B5EF4-FFF2-40B4-BE49-F238E27FC236}">
                <a16:creationId xmlns:a16="http://schemas.microsoft.com/office/drawing/2014/main" id="{7304E0BE-AA57-4BB7-ADDC-D6408A57B92F}"/>
              </a:ext>
            </a:extLst>
          </p:cNvPr>
          <p:cNvSpPr txBox="1">
            <a:spLocks/>
          </p:cNvSpPr>
          <p:nvPr/>
        </p:nvSpPr>
        <p:spPr>
          <a:xfrm>
            <a:off x="232612" y="1567604"/>
            <a:ext cx="2983827" cy="56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Passing extracted </a:t>
            </a:r>
            <a:r>
              <a:rPr lang="en-US" sz="1000" dirty="0">
                <a:solidFill>
                  <a:srgbClr val="CCDF96"/>
                </a:solidFill>
              </a:rPr>
              <a:t>entities from </a:t>
            </a:r>
            <a:br>
              <a:rPr lang="en-US" sz="1000" dirty="0">
                <a:solidFill>
                  <a:srgbClr val="CCDF96"/>
                </a:solidFill>
              </a:rPr>
            </a:br>
            <a:r>
              <a:rPr lang="en-US" sz="1000" dirty="0">
                <a:solidFill>
                  <a:srgbClr val="CCDF96"/>
                </a:solidFill>
              </a:rPr>
              <a:t>FS-NER into Classifications  Models </a:t>
            </a:r>
          </a:p>
        </p:txBody>
      </p:sp>
      <p:sp>
        <p:nvSpPr>
          <p:cNvPr id="125" name="Rounded Rectangle 3">
            <a:extLst>
              <a:ext uri="{FF2B5EF4-FFF2-40B4-BE49-F238E27FC236}">
                <a16:creationId xmlns:a16="http://schemas.microsoft.com/office/drawing/2014/main" id="{741F9F7F-A89A-4E8A-986D-81D990DAEB11}"/>
              </a:ext>
            </a:extLst>
          </p:cNvPr>
          <p:cNvSpPr/>
          <p:nvPr/>
        </p:nvSpPr>
        <p:spPr>
          <a:xfrm>
            <a:off x="2072622" y="2813650"/>
            <a:ext cx="1059602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Input: Entities</a:t>
            </a:r>
          </a:p>
        </p:txBody>
      </p:sp>
      <p:cxnSp>
        <p:nvCxnSpPr>
          <p:cNvPr id="126" name="Straight Connector 8">
            <a:extLst>
              <a:ext uri="{FF2B5EF4-FFF2-40B4-BE49-F238E27FC236}">
                <a16:creationId xmlns:a16="http://schemas.microsoft.com/office/drawing/2014/main" id="{C2CA40F4-9D16-40F6-863C-A17E258EC9B0}"/>
              </a:ext>
            </a:extLst>
          </p:cNvPr>
          <p:cNvCxnSpPr>
            <a:cxnSpLocks/>
          </p:cNvCxnSpPr>
          <p:nvPr/>
        </p:nvCxnSpPr>
        <p:spPr>
          <a:xfrm>
            <a:off x="3132224" y="2995560"/>
            <a:ext cx="875955" cy="2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Classif</a:t>
            </a:r>
            <a:r>
              <a:rPr lang="en-US" sz="800" dirty="0">
                <a:solidFill>
                  <a:srgbClr val="CCDF96"/>
                </a:solidFill>
              </a:rPr>
              <a:t>ication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F909DB59-71D2-4250-8BA9-C903E27F2CEB}"/>
              </a:ext>
            </a:extLst>
          </p:cNvPr>
          <p:cNvSpPr/>
          <p:nvPr/>
        </p:nvSpPr>
        <p:spPr>
          <a:xfrm>
            <a:off x="3854945" y="37256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C6C0D78B-1E73-4175-9B89-95D68A2F33EC}"/>
              </a:ext>
            </a:extLst>
          </p:cNvPr>
          <p:cNvSpPr/>
          <p:nvPr/>
        </p:nvSpPr>
        <p:spPr>
          <a:xfrm>
            <a:off x="4046297" y="76843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689D57FB-C33E-4889-AAFA-FDFE0EF7D75A}"/>
              </a:ext>
            </a:extLst>
          </p:cNvPr>
          <p:cNvCxnSpPr>
            <a:cxnSpLocks/>
          </p:cNvCxnSpPr>
          <p:nvPr/>
        </p:nvCxnSpPr>
        <p:spPr>
          <a:xfrm>
            <a:off x="4576103" y="462970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7A5D5F95-ED43-4D67-B77F-0F6314DE8CFD}"/>
              </a:ext>
            </a:extLst>
          </p:cNvPr>
          <p:cNvCxnSpPr>
            <a:cxnSpLocks/>
          </p:cNvCxnSpPr>
          <p:nvPr/>
        </p:nvCxnSpPr>
        <p:spPr>
          <a:xfrm>
            <a:off x="4576103" y="116633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21D0A499-663B-49C0-A8FF-E52E12EE82F1}"/>
              </a:ext>
            </a:extLst>
          </p:cNvPr>
          <p:cNvSpPr/>
          <p:nvPr/>
        </p:nvSpPr>
        <p:spPr>
          <a:xfrm>
            <a:off x="3971646" y="144772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94" name="Straight Connector 8">
            <a:extLst>
              <a:ext uri="{FF2B5EF4-FFF2-40B4-BE49-F238E27FC236}">
                <a16:creationId xmlns:a16="http://schemas.microsoft.com/office/drawing/2014/main" id="{84A75474-1CD1-441E-BC16-FFC47596E837}"/>
              </a:ext>
            </a:extLst>
          </p:cNvPr>
          <p:cNvCxnSpPr>
            <a:cxnSpLocks/>
          </p:cNvCxnSpPr>
          <p:nvPr/>
        </p:nvCxnSpPr>
        <p:spPr>
          <a:xfrm>
            <a:off x="4576103" y="183561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3">
            <a:extLst>
              <a:ext uri="{FF2B5EF4-FFF2-40B4-BE49-F238E27FC236}">
                <a16:creationId xmlns:a16="http://schemas.microsoft.com/office/drawing/2014/main" id="{BE662AA9-CCF4-4660-BC3B-D7A786DD5CDE}"/>
              </a:ext>
            </a:extLst>
          </p:cNvPr>
          <p:cNvSpPr/>
          <p:nvPr/>
        </p:nvSpPr>
        <p:spPr>
          <a:xfrm>
            <a:off x="3854944" y="2117010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C9B0C8C0-631D-482E-9FB5-6E4AE5BD0F05}"/>
              </a:ext>
            </a:extLst>
          </p:cNvPr>
          <p:cNvCxnSpPr>
            <a:cxnSpLocks/>
          </p:cNvCxnSpPr>
          <p:nvPr/>
        </p:nvCxnSpPr>
        <p:spPr>
          <a:xfrm>
            <a:off x="4595810" y="2525949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ounded Rectangle 4">
            <a:extLst>
              <a:ext uri="{FF2B5EF4-FFF2-40B4-BE49-F238E27FC236}">
                <a16:creationId xmlns:a16="http://schemas.microsoft.com/office/drawing/2014/main" id="{D328E4DA-87F3-4E47-9297-AE368DFD7D78}"/>
              </a:ext>
            </a:extLst>
          </p:cNvPr>
          <p:cNvSpPr/>
          <p:nvPr/>
        </p:nvSpPr>
        <p:spPr>
          <a:xfrm>
            <a:off x="4046297" y="2799325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FS-NER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AA7C99A-3C68-411D-A261-3DE0905FF44D}"/>
              </a:ext>
            </a:extLst>
          </p:cNvPr>
          <p:cNvGrpSpPr/>
          <p:nvPr/>
        </p:nvGrpSpPr>
        <p:grpSpPr>
          <a:xfrm>
            <a:off x="3388969" y="3445961"/>
            <a:ext cx="2365041" cy="294780"/>
            <a:chOff x="1992236" y="5387180"/>
            <a:chExt cx="2365041" cy="29478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1205774-86F8-4881-B399-E5120CE726E9}"/>
                </a:ext>
              </a:extLst>
            </p:cNvPr>
            <p:cNvGrpSpPr/>
            <p:nvPr/>
          </p:nvGrpSpPr>
          <p:grpSpPr>
            <a:xfrm>
              <a:off x="3177930" y="5387180"/>
              <a:ext cx="1179347" cy="294780"/>
              <a:chOff x="2535612" y="4195819"/>
              <a:chExt cx="1179347" cy="294780"/>
            </a:xfrm>
          </p:grpSpPr>
          <p:cxnSp>
            <p:nvCxnSpPr>
              <p:cNvPr id="106" name="Straight Connector 31">
                <a:extLst>
                  <a:ext uri="{FF2B5EF4-FFF2-40B4-BE49-F238E27FC236}">
                    <a16:creationId xmlns:a16="http://schemas.microsoft.com/office/drawing/2014/main" id="{D3F4F6E4-5055-451D-B697-8AB5984A4FB9}"/>
                  </a:ext>
                </a:extLst>
              </p:cNvPr>
              <p:cNvCxnSpPr/>
              <p:nvPr/>
            </p:nvCxnSpPr>
            <p:spPr>
              <a:xfrm>
                <a:off x="2535612" y="4195819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3">
                <a:extLst>
                  <a:ext uri="{FF2B5EF4-FFF2-40B4-BE49-F238E27FC236}">
                    <a16:creationId xmlns:a16="http://schemas.microsoft.com/office/drawing/2014/main" id="{4A5F0AFF-C0C3-49E7-9F37-788873623B38}"/>
                  </a:ext>
                </a:extLst>
              </p:cNvPr>
              <p:cNvCxnSpPr/>
              <p:nvPr/>
            </p:nvCxnSpPr>
            <p:spPr>
              <a:xfrm flipH="1">
                <a:off x="2535612" y="4205344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31">
                <a:extLst>
                  <a:ext uri="{FF2B5EF4-FFF2-40B4-BE49-F238E27FC236}">
                    <a16:creationId xmlns:a16="http://schemas.microsoft.com/office/drawing/2014/main" id="{0B0B3098-1043-4044-A776-28D331FA07F9}"/>
                  </a:ext>
                </a:extLst>
              </p:cNvPr>
              <p:cNvCxnSpPr/>
              <p:nvPr/>
            </p:nvCxnSpPr>
            <p:spPr>
              <a:xfrm>
                <a:off x="3714959" y="4210144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31">
              <a:extLst>
                <a:ext uri="{FF2B5EF4-FFF2-40B4-BE49-F238E27FC236}">
                  <a16:creationId xmlns:a16="http://schemas.microsoft.com/office/drawing/2014/main" id="{EA5FC81D-063A-4397-BFE0-96EB77EF8EDD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33">
              <a:extLst>
                <a:ext uri="{FF2B5EF4-FFF2-40B4-BE49-F238E27FC236}">
                  <a16:creationId xmlns:a16="http://schemas.microsoft.com/office/drawing/2014/main" id="{4E5DB09A-8F3E-4264-8EEB-FA4434C5A66D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23">
            <a:extLst>
              <a:ext uri="{FF2B5EF4-FFF2-40B4-BE49-F238E27FC236}">
                <a16:creationId xmlns:a16="http://schemas.microsoft.com/office/drawing/2014/main" id="{7E46DB5A-400A-4879-9B7C-89FCFD556D21}"/>
              </a:ext>
            </a:extLst>
          </p:cNvPr>
          <p:cNvCxnSpPr>
            <a:cxnSpLocks/>
          </p:cNvCxnSpPr>
          <p:nvPr/>
        </p:nvCxnSpPr>
        <p:spPr>
          <a:xfrm>
            <a:off x="4571490" y="3165506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81C600-C04B-4EF6-B475-B0AABDCFD3DA}"/>
              </a:ext>
            </a:extLst>
          </p:cNvPr>
          <p:cNvGrpSpPr/>
          <p:nvPr/>
        </p:nvGrpSpPr>
        <p:grpSpPr>
          <a:xfrm>
            <a:off x="2844782" y="3747649"/>
            <a:ext cx="3447067" cy="375249"/>
            <a:chOff x="1220414" y="4588919"/>
            <a:chExt cx="3447067" cy="375249"/>
          </a:xfrm>
        </p:grpSpPr>
        <p:grpSp>
          <p:nvGrpSpPr>
            <p:cNvPr id="113" name="Group 12">
              <a:extLst>
                <a:ext uri="{FF2B5EF4-FFF2-40B4-BE49-F238E27FC236}">
                  <a16:creationId xmlns:a16="http://schemas.microsoft.com/office/drawing/2014/main" id="{EB925B07-B266-4CDE-839D-9381DF53FAD5}"/>
                </a:ext>
              </a:extLst>
            </p:cNvPr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18" name="Rounded Rectangle 13">
                <a:extLst>
                  <a:ext uri="{FF2B5EF4-FFF2-40B4-BE49-F238E27FC236}">
                    <a16:creationId xmlns:a16="http://schemas.microsoft.com/office/drawing/2014/main" id="{494AEE73-99AD-40C4-8DB8-50BEB558B7CD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SVM</a:t>
                </a:r>
              </a:p>
            </p:txBody>
          </p:sp>
          <p:sp>
            <p:nvSpPr>
              <p:cNvPr id="119" name="Rounded Rectangle 14">
                <a:extLst>
                  <a:ext uri="{FF2B5EF4-FFF2-40B4-BE49-F238E27FC236}">
                    <a16:creationId xmlns:a16="http://schemas.microsoft.com/office/drawing/2014/main" id="{FAE9429D-7C48-4213-8EBA-86BD48EAD77E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Random Forest</a:t>
                </a:r>
              </a:p>
            </p:txBody>
          </p:sp>
        </p:grpSp>
        <p:sp>
          <p:nvSpPr>
            <p:cNvPr id="116" name="Rounded Rectangle 13">
              <a:extLst>
                <a:ext uri="{FF2B5EF4-FFF2-40B4-BE49-F238E27FC236}">
                  <a16:creationId xmlns:a16="http://schemas.microsoft.com/office/drawing/2014/main" id="{77FD38DB-6A95-43FA-8150-A4A21676CA2D}"/>
                </a:ext>
              </a:extLst>
            </p:cNvPr>
            <p:cNvSpPr/>
            <p:nvPr/>
          </p:nvSpPr>
          <p:spPr>
            <a:xfrm>
              <a:off x="3607872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latin typeface="Lato Regular"/>
                  <a:cs typeface="Lato Regular"/>
                </a:rPr>
                <a:t>Logistic Regression</a:t>
              </a:r>
            </a:p>
          </p:txBody>
        </p:sp>
      </p:grpSp>
      <p:sp>
        <p:nvSpPr>
          <p:cNvPr id="120" name="Google Shape;3166;p40">
            <a:extLst>
              <a:ext uri="{FF2B5EF4-FFF2-40B4-BE49-F238E27FC236}">
                <a16:creationId xmlns:a16="http://schemas.microsoft.com/office/drawing/2014/main" id="{7304E0BE-AA57-4BB7-ADDC-D6408A57B92F}"/>
              </a:ext>
            </a:extLst>
          </p:cNvPr>
          <p:cNvSpPr txBox="1">
            <a:spLocks/>
          </p:cNvSpPr>
          <p:nvPr/>
        </p:nvSpPr>
        <p:spPr>
          <a:xfrm>
            <a:off x="232612" y="1567604"/>
            <a:ext cx="2983827" cy="56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 lang="en-US" sz="1000" dirty="0">
              <a:solidFill>
                <a:srgbClr val="CCDF96"/>
              </a:solidFill>
            </a:endParaRPr>
          </a:p>
        </p:txBody>
      </p:sp>
      <p:sp>
        <p:nvSpPr>
          <p:cNvPr id="121" name="Rounded Rectangle 4">
            <a:extLst>
              <a:ext uri="{FF2B5EF4-FFF2-40B4-BE49-F238E27FC236}">
                <a16:creationId xmlns:a16="http://schemas.microsoft.com/office/drawing/2014/main" id="{1C397493-CB19-4479-97C6-F1FCAD4BF000}"/>
              </a:ext>
            </a:extLst>
          </p:cNvPr>
          <p:cNvSpPr/>
          <p:nvPr/>
        </p:nvSpPr>
        <p:spPr>
          <a:xfrm>
            <a:off x="4066005" y="4410524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Cuisine Type prediction</a:t>
            </a:r>
          </a:p>
        </p:txBody>
      </p:sp>
      <p:sp>
        <p:nvSpPr>
          <p:cNvPr id="125" name="Rounded Rectangle 3">
            <a:extLst>
              <a:ext uri="{FF2B5EF4-FFF2-40B4-BE49-F238E27FC236}">
                <a16:creationId xmlns:a16="http://schemas.microsoft.com/office/drawing/2014/main" id="{741F9F7F-A89A-4E8A-986D-81D990DAEB11}"/>
              </a:ext>
            </a:extLst>
          </p:cNvPr>
          <p:cNvSpPr/>
          <p:nvPr/>
        </p:nvSpPr>
        <p:spPr>
          <a:xfrm>
            <a:off x="2072622" y="2813650"/>
            <a:ext cx="1059602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Input: Entities</a:t>
            </a:r>
          </a:p>
        </p:txBody>
      </p:sp>
      <p:cxnSp>
        <p:nvCxnSpPr>
          <p:cNvPr id="126" name="Straight Connector 8">
            <a:extLst>
              <a:ext uri="{FF2B5EF4-FFF2-40B4-BE49-F238E27FC236}">
                <a16:creationId xmlns:a16="http://schemas.microsoft.com/office/drawing/2014/main" id="{C2CA40F4-9D16-40F6-863C-A17E258EC9B0}"/>
              </a:ext>
            </a:extLst>
          </p:cNvPr>
          <p:cNvCxnSpPr>
            <a:cxnSpLocks/>
          </p:cNvCxnSpPr>
          <p:nvPr/>
        </p:nvCxnSpPr>
        <p:spPr>
          <a:xfrm>
            <a:off x="3132224" y="2995560"/>
            <a:ext cx="875955" cy="2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23">
            <a:extLst>
              <a:ext uri="{FF2B5EF4-FFF2-40B4-BE49-F238E27FC236}">
                <a16:creationId xmlns:a16="http://schemas.microsoft.com/office/drawing/2014/main" id="{03B85204-75A7-4E9E-B5AA-5AC52C516176}"/>
              </a:ext>
            </a:extLst>
          </p:cNvPr>
          <p:cNvCxnSpPr/>
          <p:nvPr/>
        </p:nvCxnSpPr>
        <p:spPr>
          <a:xfrm>
            <a:off x="4595810" y="4123177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8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Classif</a:t>
            </a:r>
            <a:r>
              <a:rPr lang="en-US" sz="800" dirty="0">
                <a:solidFill>
                  <a:srgbClr val="CCDF96"/>
                </a:solidFill>
              </a:rPr>
              <a:t>ication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F909DB59-71D2-4250-8BA9-C903E27F2CEB}"/>
              </a:ext>
            </a:extLst>
          </p:cNvPr>
          <p:cNvSpPr/>
          <p:nvPr/>
        </p:nvSpPr>
        <p:spPr>
          <a:xfrm>
            <a:off x="3854945" y="37256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C6C0D78B-1E73-4175-9B89-95D68A2F33EC}"/>
              </a:ext>
            </a:extLst>
          </p:cNvPr>
          <p:cNvSpPr/>
          <p:nvPr/>
        </p:nvSpPr>
        <p:spPr>
          <a:xfrm>
            <a:off x="4046297" y="76843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689D57FB-C33E-4889-AAFA-FDFE0EF7D75A}"/>
              </a:ext>
            </a:extLst>
          </p:cNvPr>
          <p:cNvCxnSpPr>
            <a:cxnSpLocks/>
          </p:cNvCxnSpPr>
          <p:nvPr/>
        </p:nvCxnSpPr>
        <p:spPr>
          <a:xfrm>
            <a:off x="4576103" y="462970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8">
            <a:extLst>
              <a:ext uri="{FF2B5EF4-FFF2-40B4-BE49-F238E27FC236}">
                <a16:creationId xmlns:a16="http://schemas.microsoft.com/office/drawing/2014/main" id="{7A5D5F95-ED43-4D67-B77F-0F6314DE8CFD}"/>
              </a:ext>
            </a:extLst>
          </p:cNvPr>
          <p:cNvCxnSpPr>
            <a:cxnSpLocks/>
          </p:cNvCxnSpPr>
          <p:nvPr/>
        </p:nvCxnSpPr>
        <p:spPr>
          <a:xfrm>
            <a:off x="4576103" y="1166332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ounded Rectangle 6">
            <a:extLst>
              <a:ext uri="{FF2B5EF4-FFF2-40B4-BE49-F238E27FC236}">
                <a16:creationId xmlns:a16="http://schemas.microsoft.com/office/drawing/2014/main" id="{21D0A499-663B-49C0-A8FF-E52E12EE82F1}"/>
              </a:ext>
            </a:extLst>
          </p:cNvPr>
          <p:cNvSpPr/>
          <p:nvPr/>
        </p:nvSpPr>
        <p:spPr>
          <a:xfrm>
            <a:off x="3971646" y="144772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POS and Dependency Tree</a:t>
            </a:r>
          </a:p>
        </p:txBody>
      </p:sp>
      <p:cxnSp>
        <p:nvCxnSpPr>
          <p:cNvPr id="94" name="Straight Connector 8">
            <a:extLst>
              <a:ext uri="{FF2B5EF4-FFF2-40B4-BE49-F238E27FC236}">
                <a16:creationId xmlns:a16="http://schemas.microsoft.com/office/drawing/2014/main" id="{84A75474-1CD1-441E-BC16-FFC47596E837}"/>
              </a:ext>
            </a:extLst>
          </p:cNvPr>
          <p:cNvCxnSpPr>
            <a:cxnSpLocks/>
          </p:cNvCxnSpPr>
          <p:nvPr/>
        </p:nvCxnSpPr>
        <p:spPr>
          <a:xfrm>
            <a:off x="4576103" y="1835613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3">
            <a:extLst>
              <a:ext uri="{FF2B5EF4-FFF2-40B4-BE49-F238E27FC236}">
                <a16:creationId xmlns:a16="http://schemas.microsoft.com/office/drawing/2014/main" id="{BE662AA9-CCF4-4660-BC3B-D7A786DD5CDE}"/>
              </a:ext>
            </a:extLst>
          </p:cNvPr>
          <p:cNvSpPr/>
          <p:nvPr/>
        </p:nvSpPr>
        <p:spPr>
          <a:xfrm>
            <a:off x="3854944" y="2117010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Premise entities extraction</a:t>
            </a:r>
          </a:p>
        </p:txBody>
      </p:sp>
      <p:cxnSp>
        <p:nvCxnSpPr>
          <p:cNvPr id="96" name="Straight Connector 8">
            <a:extLst>
              <a:ext uri="{FF2B5EF4-FFF2-40B4-BE49-F238E27FC236}">
                <a16:creationId xmlns:a16="http://schemas.microsoft.com/office/drawing/2014/main" id="{C9B0C8C0-631D-482E-9FB5-6E4AE5BD0F05}"/>
              </a:ext>
            </a:extLst>
          </p:cNvPr>
          <p:cNvCxnSpPr>
            <a:cxnSpLocks/>
          </p:cNvCxnSpPr>
          <p:nvPr/>
        </p:nvCxnSpPr>
        <p:spPr>
          <a:xfrm>
            <a:off x="4595810" y="2525949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ounded Rectangle 4">
            <a:extLst>
              <a:ext uri="{FF2B5EF4-FFF2-40B4-BE49-F238E27FC236}">
                <a16:creationId xmlns:a16="http://schemas.microsoft.com/office/drawing/2014/main" id="{D328E4DA-87F3-4E47-9297-AE368DFD7D78}"/>
              </a:ext>
            </a:extLst>
          </p:cNvPr>
          <p:cNvSpPr/>
          <p:nvPr/>
        </p:nvSpPr>
        <p:spPr>
          <a:xfrm>
            <a:off x="4046297" y="2799325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FS-NER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AA7C99A-3C68-411D-A261-3DE0905FF44D}"/>
              </a:ext>
            </a:extLst>
          </p:cNvPr>
          <p:cNvGrpSpPr/>
          <p:nvPr/>
        </p:nvGrpSpPr>
        <p:grpSpPr>
          <a:xfrm>
            <a:off x="3388969" y="3445961"/>
            <a:ext cx="2365041" cy="294780"/>
            <a:chOff x="1992236" y="5387180"/>
            <a:chExt cx="2365041" cy="29478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1205774-86F8-4881-B399-E5120CE726E9}"/>
                </a:ext>
              </a:extLst>
            </p:cNvPr>
            <p:cNvGrpSpPr/>
            <p:nvPr/>
          </p:nvGrpSpPr>
          <p:grpSpPr>
            <a:xfrm>
              <a:off x="3177930" y="5387180"/>
              <a:ext cx="1179347" cy="294780"/>
              <a:chOff x="2535612" y="4195819"/>
              <a:chExt cx="1179347" cy="294780"/>
            </a:xfrm>
          </p:grpSpPr>
          <p:cxnSp>
            <p:nvCxnSpPr>
              <p:cNvPr id="106" name="Straight Connector 31">
                <a:extLst>
                  <a:ext uri="{FF2B5EF4-FFF2-40B4-BE49-F238E27FC236}">
                    <a16:creationId xmlns:a16="http://schemas.microsoft.com/office/drawing/2014/main" id="{D3F4F6E4-5055-451D-B697-8AB5984A4FB9}"/>
                  </a:ext>
                </a:extLst>
              </p:cNvPr>
              <p:cNvCxnSpPr/>
              <p:nvPr/>
            </p:nvCxnSpPr>
            <p:spPr>
              <a:xfrm>
                <a:off x="2535612" y="4195819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3">
                <a:extLst>
                  <a:ext uri="{FF2B5EF4-FFF2-40B4-BE49-F238E27FC236}">
                    <a16:creationId xmlns:a16="http://schemas.microsoft.com/office/drawing/2014/main" id="{4A5F0AFF-C0C3-49E7-9F37-788873623B38}"/>
                  </a:ext>
                </a:extLst>
              </p:cNvPr>
              <p:cNvCxnSpPr/>
              <p:nvPr/>
            </p:nvCxnSpPr>
            <p:spPr>
              <a:xfrm flipH="1">
                <a:off x="2535612" y="4205344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31">
                <a:extLst>
                  <a:ext uri="{FF2B5EF4-FFF2-40B4-BE49-F238E27FC236}">
                    <a16:creationId xmlns:a16="http://schemas.microsoft.com/office/drawing/2014/main" id="{0B0B3098-1043-4044-A776-28D331FA07F9}"/>
                  </a:ext>
                </a:extLst>
              </p:cNvPr>
              <p:cNvCxnSpPr/>
              <p:nvPr/>
            </p:nvCxnSpPr>
            <p:spPr>
              <a:xfrm>
                <a:off x="3714959" y="4210144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31">
              <a:extLst>
                <a:ext uri="{FF2B5EF4-FFF2-40B4-BE49-F238E27FC236}">
                  <a16:creationId xmlns:a16="http://schemas.microsoft.com/office/drawing/2014/main" id="{EA5FC81D-063A-4397-BFE0-96EB77EF8EDD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33">
              <a:extLst>
                <a:ext uri="{FF2B5EF4-FFF2-40B4-BE49-F238E27FC236}">
                  <a16:creationId xmlns:a16="http://schemas.microsoft.com/office/drawing/2014/main" id="{4E5DB09A-8F3E-4264-8EEB-FA4434C5A66D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23">
            <a:extLst>
              <a:ext uri="{FF2B5EF4-FFF2-40B4-BE49-F238E27FC236}">
                <a16:creationId xmlns:a16="http://schemas.microsoft.com/office/drawing/2014/main" id="{7E46DB5A-400A-4879-9B7C-89FCFD556D21}"/>
              </a:ext>
            </a:extLst>
          </p:cNvPr>
          <p:cNvCxnSpPr>
            <a:cxnSpLocks/>
          </p:cNvCxnSpPr>
          <p:nvPr/>
        </p:nvCxnSpPr>
        <p:spPr>
          <a:xfrm>
            <a:off x="4571490" y="3165506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A81C600-C04B-4EF6-B475-B0AABDCFD3DA}"/>
              </a:ext>
            </a:extLst>
          </p:cNvPr>
          <p:cNvGrpSpPr/>
          <p:nvPr/>
        </p:nvGrpSpPr>
        <p:grpSpPr>
          <a:xfrm>
            <a:off x="2844782" y="3747649"/>
            <a:ext cx="3447067" cy="375249"/>
            <a:chOff x="1220414" y="4588919"/>
            <a:chExt cx="3447067" cy="375249"/>
          </a:xfrm>
        </p:grpSpPr>
        <p:grpSp>
          <p:nvGrpSpPr>
            <p:cNvPr id="113" name="Group 12">
              <a:extLst>
                <a:ext uri="{FF2B5EF4-FFF2-40B4-BE49-F238E27FC236}">
                  <a16:creationId xmlns:a16="http://schemas.microsoft.com/office/drawing/2014/main" id="{EB925B07-B266-4CDE-839D-9381DF53FAD5}"/>
                </a:ext>
              </a:extLst>
            </p:cNvPr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18" name="Rounded Rectangle 13">
                <a:extLst>
                  <a:ext uri="{FF2B5EF4-FFF2-40B4-BE49-F238E27FC236}">
                    <a16:creationId xmlns:a16="http://schemas.microsoft.com/office/drawing/2014/main" id="{494AEE73-99AD-40C4-8DB8-50BEB558B7CD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SVM</a:t>
                </a:r>
              </a:p>
            </p:txBody>
          </p:sp>
          <p:sp>
            <p:nvSpPr>
              <p:cNvPr id="119" name="Rounded Rectangle 14">
                <a:extLst>
                  <a:ext uri="{FF2B5EF4-FFF2-40B4-BE49-F238E27FC236}">
                    <a16:creationId xmlns:a16="http://schemas.microsoft.com/office/drawing/2014/main" id="{FAE9429D-7C48-4213-8EBA-86BD48EAD77E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Random Forest</a:t>
                </a:r>
              </a:p>
            </p:txBody>
          </p:sp>
        </p:grpSp>
        <p:sp>
          <p:nvSpPr>
            <p:cNvPr id="116" name="Rounded Rectangle 13">
              <a:extLst>
                <a:ext uri="{FF2B5EF4-FFF2-40B4-BE49-F238E27FC236}">
                  <a16:creationId xmlns:a16="http://schemas.microsoft.com/office/drawing/2014/main" id="{77FD38DB-6A95-43FA-8150-A4A21676CA2D}"/>
                </a:ext>
              </a:extLst>
            </p:cNvPr>
            <p:cNvSpPr/>
            <p:nvPr/>
          </p:nvSpPr>
          <p:spPr>
            <a:xfrm>
              <a:off x="3607872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FFFFFF"/>
                  </a:solidFill>
                  <a:latin typeface="Lato Regular"/>
                  <a:cs typeface="Lato Regular"/>
                </a:rPr>
                <a:t>Logistic Regression</a:t>
              </a:r>
            </a:p>
          </p:txBody>
        </p:sp>
      </p:grpSp>
      <p:sp>
        <p:nvSpPr>
          <p:cNvPr id="125" name="Rounded Rectangle 3">
            <a:extLst>
              <a:ext uri="{FF2B5EF4-FFF2-40B4-BE49-F238E27FC236}">
                <a16:creationId xmlns:a16="http://schemas.microsoft.com/office/drawing/2014/main" id="{741F9F7F-A89A-4E8A-986D-81D990DAEB11}"/>
              </a:ext>
            </a:extLst>
          </p:cNvPr>
          <p:cNvSpPr/>
          <p:nvPr/>
        </p:nvSpPr>
        <p:spPr>
          <a:xfrm>
            <a:off x="2072622" y="2813650"/>
            <a:ext cx="1059602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Input: Entities</a:t>
            </a:r>
          </a:p>
        </p:txBody>
      </p:sp>
      <p:cxnSp>
        <p:nvCxnSpPr>
          <p:cNvPr id="126" name="Straight Connector 8">
            <a:extLst>
              <a:ext uri="{FF2B5EF4-FFF2-40B4-BE49-F238E27FC236}">
                <a16:creationId xmlns:a16="http://schemas.microsoft.com/office/drawing/2014/main" id="{C2CA40F4-9D16-40F6-863C-A17E258EC9B0}"/>
              </a:ext>
            </a:extLst>
          </p:cNvPr>
          <p:cNvCxnSpPr>
            <a:cxnSpLocks/>
          </p:cNvCxnSpPr>
          <p:nvPr/>
        </p:nvCxnSpPr>
        <p:spPr>
          <a:xfrm>
            <a:off x="3132224" y="2995560"/>
            <a:ext cx="875955" cy="2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23">
            <a:extLst>
              <a:ext uri="{FF2B5EF4-FFF2-40B4-BE49-F238E27FC236}">
                <a16:creationId xmlns:a16="http://schemas.microsoft.com/office/drawing/2014/main" id="{03B85204-75A7-4E9E-B5AA-5AC52C516176}"/>
              </a:ext>
            </a:extLst>
          </p:cNvPr>
          <p:cNvCxnSpPr/>
          <p:nvPr/>
        </p:nvCxnSpPr>
        <p:spPr>
          <a:xfrm>
            <a:off x="4595810" y="4123177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793C9881-740B-4711-88C8-436874FAE80A}"/>
              </a:ext>
            </a:extLst>
          </p:cNvPr>
          <p:cNvSpPr/>
          <p:nvPr/>
        </p:nvSpPr>
        <p:spPr>
          <a:xfrm>
            <a:off x="4066005" y="4410524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Suggest 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10286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56"/>
          <p:cNvSpPr txBox="1">
            <a:spLocks noGrp="1"/>
          </p:cNvSpPr>
          <p:nvPr>
            <p:ph type="title" idx="4294967295"/>
          </p:nvPr>
        </p:nvSpPr>
        <p:spPr>
          <a:xfrm>
            <a:off x="1161725" y="1308375"/>
            <a:ext cx="1752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F6E56"/>
                </a:solidFill>
              </a:rPr>
              <a:t>SVM</a:t>
            </a:r>
            <a:endParaRPr sz="1200" dirty="0">
              <a:solidFill>
                <a:srgbClr val="CF6E56"/>
              </a:solidFill>
            </a:endParaRPr>
          </a:p>
        </p:txBody>
      </p:sp>
      <p:sp>
        <p:nvSpPr>
          <p:cNvPr id="4651" name="Google Shape;4651;p56"/>
          <p:cNvSpPr txBox="1">
            <a:spLocks noGrp="1"/>
          </p:cNvSpPr>
          <p:nvPr>
            <p:ph type="title" idx="4294967295"/>
          </p:nvPr>
        </p:nvSpPr>
        <p:spPr>
          <a:xfrm>
            <a:off x="1161725" y="2433288"/>
            <a:ext cx="1752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CDF96"/>
                </a:solidFill>
              </a:rPr>
              <a:t>Random Forest </a:t>
            </a: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4653" name="Google Shape;4653;p56"/>
          <p:cNvSpPr txBox="1">
            <a:spLocks noGrp="1"/>
          </p:cNvSpPr>
          <p:nvPr>
            <p:ph type="title" idx="4294967295"/>
          </p:nvPr>
        </p:nvSpPr>
        <p:spPr>
          <a:xfrm>
            <a:off x="1161724" y="3558200"/>
            <a:ext cx="2094823" cy="3193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4B4C4"/>
                </a:solidFill>
              </a:rPr>
              <a:t>Logistic Regression</a:t>
            </a:r>
            <a:endParaRPr sz="1200" dirty="0">
              <a:solidFill>
                <a:srgbClr val="F4B4C4"/>
              </a:solidFill>
            </a:endParaRPr>
          </a:p>
        </p:txBody>
      </p:sp>
      <p:sp>
        <p:nvSpPr>
          <p:cNvPr id="4655" name="Google Shape;4655;p56"/>
          <p:cNvSpPr/>
          <p:nvPr/>
        </p:nvSpPr>
        <p:spPr>
          <a:xfrm>
            <a:off x="856075" y="1450725"/>
            <a:ext cx="177000" cy="17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56"/>
          <p:cNvSpPr/>
          <p:nvPr/>
        </p:nvSpPr>
        <p:spPr>
          <a:xfrm>
            <a:off x="856075" y="2575650"/>
            <a:ext cx="177000" cy="17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56"/>
          <p:cNvSpPr/>
          <p:nvPr/>
        </p:nvSpPr>
        <p:spPr>
          <a:xfrm>
            <a:off x="856075" y="3700575"/>
            <a:ext cx="177000" cy="177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56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Classification </a:t>
            </a:r>
            <a:r>
              <a:rPr lang="en-US" dirty="0">
                <a:solidFill>
                  <a:srgbClr val="CF6E56"/>
                </a:solidFill>
              </a:rPr>
              <a:t>Models</a:t>
            </a:r>
            <a:endParaRPr dirty="0">
              <a:solidFill>
                <a:srgbClr val="CF6E56"/>
              </a:solidFill>
            </a:endParaRPr>
          </a:p>
        </p:txBody>
      </p:sp>
      <p:sp>
        <p:nvSpPr>
          <p:cNvPr id="14" name="Google Shape;3166;p40">
            <a:extLst>
              <a:ext uri="{FF2B5EF4-FFF2-40B4-BE49-F238E27FC236}">
                <a16:creationId xmlns:a16="http://schemas.microsoft.com/office/drawing/2014/main" id="{3602F215-C02F-4383-8F16-C6AC6D3B4024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Classification </a:t>
            </a:r>
            <a:r>
              <a:rPr lang="en-US" sz="800" dirty="0">
                <a:solidFill>
                  <a:srgbClr val="CCDF96"/>
                </a:solidFill>
              </a:rPr>
              <a:t>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4190AF-CDF8-484C-98CF-07B4CE6A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16" name="Google Shape;3166;p40">
            <a:extLst>
              <a:ext uri="{FF2B5EF4-FFF2-40B4-BE49-F238E27FC236}">
                <a16:creationId xmlns:a16="http://schemas.microsoft.com/office/drawing/2014/main" id="{B433AA7E-C1E8-4056-B225-286624737498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D992A-98DC-435A-9E6E-CBA4E1C96A3B}"/>
              </a:ext>
            </a:extLst>
          </p:cNvPr>
          <p:cNvGrpSpPr/>
          <p:nvPr/>
        </p:nvGrpSpPr>
        <p:grpSpPr>
          <a:xfrm>
            <a:off x="4199325" y="1308375"/>
            <a:ext cx="4117377" cy="2669621"/>
            <a:chOff x="4199325" y="1308375"/>
            <a:chExt cx="4117377" cy="2669621"/>
          </a:xfrm>
        </p:grpSpPr>
        <p:pic>
          <p:nvPicPr>
            <p:cNvPr id="4659" name="Google Shape;4659;p56" title="Chart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99325" y="1308375"/>
              <a:ext cx="4117377" cy="254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CAD769-8D94-42B0-931A-E0F92531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4754" y="3617625"/>
              <a:ext cx="790575" cy="342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125E4E-EB05-45A4-91C3-427EE95B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7386" y="3635096"/>
              <a:ext cx="790575" cy="342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795FE7-1E5B-4258-9FD8-204785916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3873" y="3617625"/>
              <a:ext cx="790575" cy="342900"/>
            </a:xfrm>
            <a:prstGeom prst="rect">
              <a:avLst/>
            </a:prstGeom>
          </p:spPr>
        </p:pic>
      </p:grpSp>
      <p:sp>
        <p:nvSpPr>
          <p:cNvPr id="20" name="Google Shape;4655;p56">
            <a:extLst>
              <a:ext uri="{FF2B5EF4-FFF2-40B4-BE49-F238E27FC236}">
                <a16:creationId xmlns:a16="http://schemas.microsoft.com/office/drawing/2014/main" id="{9429D23F-045C-4311-AAD3-AFDAE621BCB4}"/>
              </a:ext>
            </a:extLst>
          </p:cNvPr>
          <p:cNvSpPr/>
          <p:nvPr/>
        </p:nvSpPr>
        <p:spPr>
          <a:xfrm>
            <a:off x="4892842" y="1450725"/>
            <a:ext cx="790575" cy="214915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656;p56">
            <a:extLst>
              <a:ext uri="{FF2B5EF4-FFF2-40B4-BE49-F238E27FC236}">
                <a16:creationId xmlns:a16="http://schemas.microsoft.com/office/drawing/2014/main" id="{DFA8DC3A-3990-4F7D-9B34-918F2FD94216}"/>
              </a:ext>
            </a:extLst>
          </p:cNvPr>
          <p:cNvSpPr/>
          <p:nvPr/>
        </p:nvSpPr>
        <p:spPr>
          <a:xfrm>
            <a:off x="6007768" y="1508405"/>
            <a:ext cx="732172" cy="20914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657;p56">
            <a:extLst>
              <a:ext uri="{FF2B5EF4-FFF2-40B4-BE49-F238E27FC236}">
                <a16:creationId xmlns:a16="http://schemas.microsoft.com/office/drawing/2014/main" id="{9DF656F6-F4AC-496B-A9AE-7EB5188B7E61}"/>
              </a:ext>
            </a:extLst>
          </p:cNvPr>
          <p:cNvSpPr/>
          <p:nvPr/>
        </p:nvSpPr>
        <p:spPr>
          <a:xfrm>
            <a:off x="7072312" y="1627725"/>
            <a:ext cx="732172" cy="1972149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66;p40">
            <a:extLst>
              <a:ext uri="{FF2B5EF4-FFF2-40B4-BE49-F238E27FC236}">
                <a16:creationId xmlns:a16="http://schemas.microsoft.com/office/drawing/2014/main" id="{0D1776E7-A073-4BE2-98F3-D804DF897F77}"/>
              </a:ext>
            </a:extLst>
          </p:cNvPr>
          <p:cNvSpPr txBox="1">
            <a:spLocks/>
          </p:cNvSpPr>
          <p:nvPr/>
        </p:nvSpPr>
        <p:spPr>
          <a:xfrm>
            <a:off x="5607913" y="359190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rgbClr val="CCDF96"/>
                </a:solidFill>
              </a:rPr>
              <a:t>Models</a:t>
            </a:r>
          </a:p>
        </p:txBody>
      </p:sp>
      <p:sp>
        <p:nvSpPr>
          <p:cNvPr id="24" name="Google Shape;3166;p40">
            <a:extLst>
              <a:ext uri="{FF2B5EF4-FFF2-40B4-BE49-F238E27FC236}">
                <a16:creationId xmlns:a16="http://schemas.microsoft.com/office/drawing/2014/main" id="{357ECE98-868A-4A4D-B5AC-CCF798433386}"/>
              </a:ext>
            </a:extLst>
          </p:cNvPr>
          <p:cNvSpPr txBox="1">
            <a:spLocks/>
          </p:cNvSpPr>
          <p:nvPr/>
        </p:nvSpPr>
        <p:spPr>
          <a:xfrm rot="16200000">
            <a:off x="3431120" y="2352887"/>
            <a:ext cx="1380267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Accuracy</a:t>
            </a:r>
            <a:endParaRPr lang="en-US" sz="800" dirty="0">
              <a:solidFill>
                <a:srgbClr val="CCDF96"/>
              </a:solidFill>
            </a:endParaRPr>
          </a:p>
        </p:txBody>
      </p:sp>
      <p:sp>
        <p:nvSpPr>
          <p:cNvPr id="25" name="Google Shape;4649;p56">
            <a:extLst>
              <a:ext uri="{FF2B5EF4-FFF2-40B4-BE49-F238E27FC236}">
                <a16:creationId xmlns:a16="http://schemas.microsoft.com/office/drawing/2014/main" id="{172EB334-5202-46A1-8FD1-47D00AD95D11}"/>
              </a:ext>
            </a:extLst>
          </p:cNvPr>
          <p:cNvSpPr txBox="1">
            <a:spLocks/>
          </p:cNvSpPr>
          <p:nvPr/>
        </p:nvSpPr>
        <p:spPr>
          <a:xfrm>
            <a:off x="1161725" y="1666600"/>
            <a:ext cx="175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rgbClr val="CF6E56"/>
                </a:solidFill>
              </a:rPr>
              <a:t>80.6%</a:t>
            </a:r>
          </a:p>
        </p:txBody>
      </p:sp>
      <p:sp>
        <p:nvSpPr>
          <p:cNvPr id="26" name="Google Shape;4649;p56">
            <a:extLst>
              <a:ext uri="{FF2B5EF4-FFF2-40B4-BE49-F238E27FC236}">
                <a16:creationId xmlns:a16="http://schemas.microsoft.com/office/drawing/2014/main" id="{A5C81C4A-651F-47D8-841C-31724685B546}"/>
              </a:ext>
            </a:extLst>
          </p:cNvPr>
          <p:cNvSpPr txBox="1">
            <a:spLocks/>
          </p:cNvSpPr>
          <p:nvPr/>
        </p:nvSpPr>
        <p:spPr>
          <a:xfrm>
            <a:off x="1161725" y="2738275"/>
            <a:ext cx="175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rgbClr val="CCDF96"/>
                </a:solidFill>
              </a:rPr>
              <a:t>78.6%</a:t>
            </a:r>
          </a:p>
        </p:txBody>
      </p:sp>
      <p:sp>
        <p:nvSpPr>
          <p:cNvPr id="27" name="Google Shape;4649;p56">
            <a:extLst>
              <a:ext uri="{FF2B5EF4-FFF2-40B4-BE49-F238E27FC236}">
                <a16:creationId xmlns:a16="http://schemas.microsoft.com/office/drawing/2014/main" id="{2473FF89-DCED-481A-AF95-C3CCFF5AB3C6}"/>
              </a:ext>
            </a:extLst>
          </p:cNvPr>
          <p:cNvSpPr txBox="1">
            <a:spLocks/>
          </p:cNvSpPr>
          <p:nvPr/>
        </p:nvSpPr>
        <p:spPr>
          <a:xfrm>
            <a:off x="1161725" y="4004950"/>
            <a:ext cx="175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rgbClr val="F4B4C4"/>
                </a:solidFill>
              </a:rPr>
              <a:t>70.1%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E1E7A-1C8E-4CEC-A45A-388C74D8EFD6}"/>
              </a:ext>
            </a:extLst>
          </p:cNvPr>
          <p:cNvGrpSpPr/>
          <p:nvPr/>
        </p:nvGrpSpPr>
        <p:grpSpPr>
          <a:xfrm>
            <a:off x="4628884" y="4047496"/>
            <a:ext cx="1442314" cy="838307"/>
            <a:chOff x="2319726" y="5366017"/>
            <a:chExt cx="1442314" cy="838307"/>
          </a:xfrm>
        </p:grpSpPr>
        <p:grpSp>
          <p:nvGrpSpPr>
            <p:cNvPr id="29" name="Google Shape;14044;p62">
              <a:extLst>
                <a:ext uri="{FF2B5EF4-FFF2-40B4-BE49-F238E27FC236}">
                  <a16:creationId xmlns:a16="http://schemas.microsoft.com/office/drawing/2014/main" id="{22421288-3450-4A01-9D59-B4670E464668}"/>
                </a:ext>
              </a:extLst>
            </p:cNvPr>
            <p:cNvGrpSpPr/>
            <p:nvPr/>
          </p:nvGrpSpPr>
          <p:grpSpPr>
            <a:xfrm>
              <a:off x="2921012" y="5366017"/>
              <a:ext cx="276698" cy="333133"/>
              <a:chOff x="7576605" y="1983877"/>
              <a:chExt cx="276698" cy="333133"/>
            </a:xfrm>
            <a:solidFill>
              <a:srgbClr val="FFFF00"/>
            </a:solidFill>
          </p:grpSpPr>
          <p:sp>
            <p:nvSpPr>
              <p:cNvPr id="31" name="Google Shape;14045;p62">
                <a:extLst>
                  <a:ext uri="{FF2B5EF4-FFF2-40B4-BE49-F238E27FC236}">
                    <a16:creationId xmlns:a16="http://schemas.microsoft.com/office/drawing/2014/main" id="{7503A55F-2F19-436E-A9C1-3D30B648DA99}"/>
                  </a:ext>
                </a:extLst>
              </p:cNvPr>
              <p:cNvSpPr/>
              <p:nvPr/>
            </p:nvSpPr>
            <p:spPr>
              <a:xfrm>
                <a:off x="7576605" y="1983877"/>
                <a:ext cx="276698" cy="333133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0466" extrusionOk="0">
                    <a:moveTo>
                      <a:pt x="417" y="1024"/>
                    </a:moveTo>
                    <a:cubicBezTo>
                      <a:pt x="655" y="1024"/>
                      <a:pt x="894" y="1143"/>
                      <a:pt x="1036" y="1358"/>
                    </a:cubicBezTo>
                    <a:lnTo>
                      <a:pt x="1156" y="1536"/>
                    </a:lnTo>
                    <a:cubicBezTo>
                      <a:pt x="1275" y="1715"/>
                      <a:pt x="1477" y="1822"/>
                      <a:pt x="1703" y="1822"/>
                    </a:cubicBezTo>
                    <a:lnTo>
                      <a:pt x="1703" y="2477"/>
                    </a:lnTo>
                    <a:cubicBezTo>
                      <a:pt x="1703" y="2941"/>
                      <a:pt x="1775" y="3406"/>
                      <a:pt x="1906" y="3834"/>
                    </a:cubicBezTo>
                    <a:cubicBezTo>
                      <a:pt x="1810" y="3763"/>
                      <a:pt x="1656" y="3703"/>
                      <a:pt x="1513" y="3644"/>
                    </a:cubicBezTo>
                    <a:cubicBezTo>
                      <a:pt x="1215" y="3525"/>
                      <a:pt x="894" y="3394"/>
                      <a:pt x="655" y="3144"/>
                    </a:cubicBezTo>
                    <a:cubicBezTo>
                      <a:pt x="394" y="2846"/>
                      <a:pt x="274" y="2417"/>
                      <a:pt x="274" y="1822"/>
                    </a:cubicBezTo>
                    <a:lnTo>
                      <a:pt x="274" y="1179"/>
                    </a:lnTo>
                    <a:cubicBezTo>
                      <a:pt x="274" y="1132"/>
                      <a:pt x="286" y="1108"/>
                      <a:pt x="322" y="1072"/>
                    </a:cubicBezTo>
                    <a:cubicBezTo>
                      <a:pt x="346" y="1048"/>
                      <a:pt x="394" y="1024"/>
                      <a:pt x="417" y="1024"/>
                    </a:cubicBezTo>
                    <a:close/>
                    <a:moveTo>
                      <a:pt x="8204" y="1024"/>
                    </a:moveTo>
                    <a:cubicBezTo>
                      <a:pt x="8252" y="1024"/>
                      <a:pt x="8275" y="1048"/>
                      <a:pt x="8311" y="1072"/>
                    </a:cubicBezTo>
                    <a:cubicBezTo>
                      <a:pt x="8335" y="1108"/>
                      <a:pt x="8359" y="1143"/>
                      <a:pt x="8359" y="1179"/>
                    </a:cubicBezTo>
                    <a:lnTo>
                      <a:pt x="8359" y="1822"/>
                    </a:lnTo>
                    <a:lnTo>
                      <a:pt x="8383" y="1822"/>
                    </a:lnTo>
                    <a:cubicBezTo>
                      <a:pt x="8383" y="2417"/>
                      <a:pt x="8252" y="2858"/>
                      <a:pt x="8002" y="3144"/>
                    </a:cubicBezTo>
                    <a:cubicBezTo>
                      <a:pt x="7775" y="3394"/>
                      <a:pt x="7466" y="3525"/>
                      <a:pt x="7144" y="3644"/>
                    </a:cubicBezTo>
                    <a:cubicBezTo>
                      <a:pt x="7002" y="3703"/>
                      <a:pt x="6871" y="3763"/>
                      <a:pt x="6716" y="3834"/>
                    </a:cubicBezTo>
                    <a:cubicBezTo>
                      <a:pt x="6847" y="3394"/>
                      <a:pt x="6930" y="2929"/>
                      <a:pt x="6930" y="2477"/>
                    </a:cubicBezTo>
                    <a:lnTo>
                      <a:pt x="6930" y="1822"/>
                    </a:lnTo>
                    <a:cubicBezTo>
                      <a:pt x="7144" y="1822"/>
                      <a:pt x="7359" y="1715"/>
                      <a:pt x="7478" y="1536"/>
                    </a:cubicBezTo>
                    <a:lnTo>
                      <a:pt x="7597" y="1358"/>
                    </a:lnTo>
                    <a:cubicBezTo>
                      <a:pt x="7728" y="1167"/>
                      <a:pt x="7966" y="1024"/>
                      <a:pt x="8204" y="1024"/>
                    </a:cubicBezTo>
                    <a:close/>
                    <a:moveTo>
                      <a:pt x="6954" y="334"/>
                    </a:moveTo>
                    <a:lnTo>
                      <a:pt x="6954" y="703"/>
                    </a:lnTo>
                    <a:lnTo>
                      <a:pt x="5632" y="703"/>
                    </a:lnTo>
                    <a:cubicBezTo>
                      <a:pt x="5537" y="703"/>
                      <a:pt x="5478" y="774"/>
                      <a:pt x="5478" y="846"/>
                    </a:cubicBezTo>
                    <a:cubicBezTo>
                      <a:pt x="5478" y="929"/>
                      <a:pt x="5561" y="1001"/>
                      <a:pt x="5632" y="1001"/>
                    </a:cubicBezTo>
                    <a:lnTo>
                      <a:pt x="6632" y="1001"/>
                    </a:lnTo>
                    <a:lnTo>
                      <a:pt x="6632" y="2477"/>
                    </a:lnTo>
                    <a:cubicBezTo>
                      <a:pt x="6632" y="3810"/>
                      <a:pt x="5989" y="5072"/>
                      <a:pt x="4906" y="5882"/>
                    </a:cubicBezTo>
                    <a:lnTo>
                      <a:pt x="4799" y="5954"/>
                    </a:lnTo>
                    <a:cubicBezTo>
                      <a:pt x="4763" y="5954"/>
                      <a:pt x="4739" y="5942"/>
                      <a:pt x="4704" y="5942"/>
                    </a:cubicBezTo>
                    <a:lnTo>
                      <a:pt x="3954" y="5942"/>
                    </a:lnTo>
                    <a:cubicBezTo>
                      <a:pt x="3918" y="5942"/>
                      <a:pt x="3894" y="5942"/>
                      <a:pt x="3858" y="5954"/>
                    </a:cubicBezTo>
                    <a:lnTo>
                      <a:pt x="3751" y="5882"/>
                    </a:lnTo>
                    <a:cubicBezTo>
                      <a:pt x="2668" y="5096"/>
                      <a:pt x="2025" y="3810"/>
                      <a:pt x="2025" y="2477"/>
                    </a:cubicBezTo>
                    <a:lnTo>
                      <a:pt x="2025" y="1001"/>
                    </a:lnTo>
                    <a:lnTo>
                      <a:pt x="4918" y="1001"/>
                    </a:lnTo>
                    <a:cubicBezTo>
                      <a:pt x="5001" y="1001"/>
                      <a:pt x="5061" y="929"/>
                      <a:pt x="5061" y="846"/>
                    </a:cubicBezTo>
                    <a:cubicBezTo>
                      <a:pt x="5061" y="774"/>
                      <a:pt x="4989" y="703"/>
                      <a:pt x="4918" y="703"/>
                    </a:cubicBezTo>
                    <a:lnTo>
                      <a:pt x="1715" y="703"/>
                    </a:lnTo>
                    <a:lnTo>
                      <a:pt x="1715" y="334"/>
                    </a:lnTo>
                    <a:close/>
                    <a:moveTo>
                      <a:pt x="4704" y="6263"/>
                    </a:moveTo>
                    <a:cubicBezTo>
                      <a:pt x="4763" y="6263"/>
                      <a:pt x="4811" y="6311"/>
                      <a:pt x="4811" y="6370"/>
                    </a:cubicBezTo>
                    <a:lnTo>
                      <a:pt x="4811" y="6477"/>
                    </a:lnTo>
                    <a:cubicBezTo>
                      <a:pt x="4811" y="6537"/>
                      <a:pt x="4763" y="6585"/>
                      <a:pt x="4704" y="6585"/>
                    </a:cubicBezTo>
                    <a:lnTo>
                      <a:pt x="3954" y="6585"/>
                    </a:lnTo>
                    <a:cubicBezTo>
                      <a:pt x="3882" y="6585"/>
                      <a:pt x="3846" y="6537"/>
                      <a:pt x="3846" y="6477"/>
                    </a:cubicBezTo>
                    <a:lnTo>
                      <a:pt x="3846" y="6370"/>
                    </a:lnTo>
                    <a:cubicBezTo>
                      <a:pt x="3846" y="6311"/>
                      <a:pt x="3882" y="6263"/>
                      <a:pt x="3954" y="6263"/>
                    </a:cubicBezTo>
                    <a:close/>
                    <a:moveTo>
                      <a:pt x="4513" y="6882"/>
                    </a:moveTo>
                    <a:lnTo>
                      <a:pt x="4513" y="8382"/>
                    </a:lnTo>
                    <a:lnTo>
                      <a:pt x="4156" y="8382"/>
                    </a:lnTo>
                    <a:lnTo>
                      <a:pt x="4156" y="6882"/>
                    </a:lnTo>
                    <a:close/>
                    <a:moveTo>
                      <a:pt x="5287" y="8692"/>
                    </a:moveTo>
                    <a:cubicBezTo>
                      <a:pt x="5394" y="8692"/>
                      <a:pt x="5478" y="8787"/>
                      <a:pt x="5478" y="8882"/>
                    </a:cubicBezTo>
                    <a:lnTo>
                      <a:pt x="5478" y="9061"/>
                    </a:lnTo>
                    <a:lnTo>
                      <a:pt x="4108" y="9061"/>
                    </a:lnTo>
                    <a:cubicBezTo>
                      <a:pt x="4025" y="9061"/>
                      <a:pt x="3965" y="9144"/>
                      <a:pt x="3965" y="9216"/>
                    </a:cubicBezTo>
                    <a:cubicBezTo>
                      <a:pt x="3965" y="9287"/>
                      <a:pt x="4037" y="9359"/>
                      <a:pt x="4108" y="9359"/>
                    </a:cubicBezTo>
                    <a:lnTo>
                      <a:pt x="6204" y="9359"/>
                    </a:lnTo>
                    <a:cubicBezTo>
                      <a:pt x="6228" y="9359"/>
                      <a:pt x="6240" y="9383"/>
                      <a:pt x="6251" y="9394"/>
                    </a:cubicBezTo>
                    <a:lnTo>
                      <a:pt x="6406" y="10133"/>
                    </a:lnTo>
                    <a:cubicBezTo>
                      <a:pt x="6406" y="10156"/>
                      <a:pt x="6406" y="10168"/>
                      <a:pt x="6382" y="10168"/>
                    </a:cubicBezTo>
                    <a:cubicBezTo>
                      <a:pt x="6382" y="10168"/>
                      <a:pt x="6370" y="10180"/>
                      <a:pt x="6359" y="10180"/>
                    </a:cubicBezTo>
                    <a:lnTo>
                      <a:pt x="2299" y="10180"/>
                    </a:lnTo>
                    <a:cubicBezTo>
                      <a:pt x="2287" y="10180"/>
                      <a:pt x="2263" y="10168"/>
                      <a:pt x="2263" y="10168"/>
                    </a:cubicBezTo>
                    <a:cubicBezTo>
                      <a:pt x="2263" y="10168"/>
                      <a:pt x="2251" y="10145"/>
                      <a:pt x="2251" y="10133"/>
                    </a:cubicBezTo>
                    <a:lnTo>
                      <a:pt x="2394" y="9394"/>
                    </a:lnTo>
                    <a:cubicBezTo>
                      <a:pt x="2394" y="9371"/>
                      <a:pt x="2418" y="9359"/>
                      <a:pt x="2441" y="9359"/>
                    </a:cubicBezTo>
                    <a:lnTo>
                      <a:pt x="3394" y="9359"/>
                    </a:lnTo>
                    <a:cubicBezTo>
                      <a:pt x="3489" y="9359"/>
                      <a:pt x="3549" y="9287"/>
                      <a:pt x="3549" y="9216"/>
                    </a:cubicBezTo>
                    <a:cubicBezTo>
                      <a:pt x="3549" y="9144"/>
                      <a:pt x="3477" y="9061"/>
                      <a:pt x="3394" y="9061"/>
                    </a:cubicBezTo>
                    <a:lnTo>
                      <a:pt x="3192" y="9061"/>
                    </a:lnTo>
                    <a:lnTo>
                      <a:pt x="3192" y="8882"/>
                    </a:lnTo>
                    <a:cubicBezTo>
                      <a:pt x="3192" y="8787"/>
                      <a:pt x="3275" y="8692"/>
                      <a:pt x="3382" y="8692"/>
                    </a:cubicBezTo>
                    <a:close/>
                    <a:moveTo>
                      <a:pt x="1715" y="0"/>
                    </a:moveTo>
                    <a:cubicBezTo>
                      <a:pt x="1548" y="0"/>
                      <a:pt x="1417" y="131"/>
                      <a:pt x="1417" y="298"/>
                    </a:cubicBezTo>
                    <a:lnTo>
                      <a:pt x="1417" y="703"/>
                    </a:lnTo>
                    <a:cubicBezTo>
                      <a:pt x="1417" y="870"/>
                      <a:pt x="1548" y="1001"/>
                      <a:pt x="1715" y="1001"/>
                    </a:cubicBezTo>
                    <a:lnTo>
                      <a:pt x="1751" y="1001"/>
                    </a:lnTo>
                    <a:lnTo>
                      <a:pt x="1751" y="1501"/>
                    </a:lnTo>
                    <a:cubicBezTo>
                      <a:pt x="1632" y="1501"/>
                      <a:pt x="1525" y="1441"/>
                      <a:pt x="1453" y="1334"/>
                    </a:cubicBezTo>
                    <a:lnTo>
                      <a:pt x="1334" y="1155"/>
                    </a:lnTo>
                    <a:cubicBezTo>
                      <a:pt x="1132" y="881"/>
                      <a:pt x="810" y="715"/>
                      <a:pt x="465" y="703"/>
                    </a:cubicBezTo>
                    <a:cubicBezTo>
                      <a:pt x="346" y="703"/>
                      <a:pt x="227" y="739"/>
                      <a:pt x="144" y="834"/>
                    </a:cubicBezTo>
                    <a:cubicBezTo>
                      <a:pt x="48" y="917"/>
                      <a:pt x="1" y="1036"/>
                      <a:pt x="1" y="1155"/>
                    </a:cubicBezTo>
                    <a:lnTo>
                      <a:pt x="1" y="1798"/>
                    </a:lnTo>
                    <a:cubicBezTo>
                      <a:pt x="1" y="3334"/>
                      <a:pt x="798" y="3656"/>
                      <a:pt x="1429" y="3918"/>
                    </a:cubicBezTo>
                    <a:cubicBezTo>
                      <a:pt x="1787" y="4060"/>
                      <a:pt x="2096" y="4180"/>
                      <a:pt x="2251" y="4489"/>
                    </a:cubicBezTo>
                    <a:cubicBezTo>
                      <a:pt x="2299" y="4584"/>
                      <a:pt x="2287" y="4656"/>
                      <a:pt x="2215" y="4715"/>
                    </a:cubicBezTo>
                    <a:cubicBezTo>
                      <a:pt x="2164" y="4767"/>
                      <a:pt x="2075" y="4806"/>
                      <a:pt x="1994" y="4806"/>
                    </a:cubicBezTo>
                    <a:cubicBezTo>
                      <a:pt x="1963" y="4806"/>
                      <a:pt x="1932" y="4800"/>
                      <a:pt x="1906" y="4787"/>
                    </a:cubicBezTo>
                    <a:cubicBezTo>
                      <a:pt x="1798" y="4751"/>
                      <a:pt x="1775" y="4608"/>
                      <a:pt x="1787" y="4489"/>
                    </a:cubicBezTo>
                    <a:cubicBezTo>
                      <a:pt x="1787" y="4406"/>
                      <a:pt x="1727" y="4334"/>
                      <a:pt x="1644" y="4334"/>
                    </a:cubicBezTo>
                    <a:cubicBezTo>
                      <a:pt x="1548" y="4334"/>
                      <a:pt x="1477" y="4394"/>
                      <a:pt x="1477" y="4477"/>
                    </a:cubicBezTo>
                    <a:cubicBezTo>
                      <a:pt x="1477" y="4608"/>
                      <a:pt x="1489" y="4942"/>
                      <a:pt x="1787" y="5072"/>
                    </a:cubicBezTo>
                    <a:cubicBezTo>
                      <a:pt x="1846" y="5108"/>
                      <a:pt x="1929" y="5120"/>
                      <a:pt x="2001" y="5120"/>
                    </a:cubicBezTo>
                    <a:cubicBezTo>
                      <a:pt x="2168" y="5120"/>
                      <a:pt x="2322" y="5061"/>
                      <a:pt x="2441" y="4930"/>
                    </a:cubicBezTo>
                    <a:cubicBezTo>
                      <a:pt x="2465" y="4906"/>
                      <a:pt x="2477" y="4894"/>
                      <a:pt x="2477" y="4882"/>
                    </a:cubicBezTo>
                    <a:cubicBezTo>
                      <a:pt x="2775" y="5346"/>
                      <a:pt x="3156" y="5763"/>
                      <a:pt x="3608" y="6096"/>
                    </a:cubicBezTo>
                    <a:lnTo>
                      <a:pt x="3632" y="6120"/>
                    </a:lnTo>
                    <a:cubicBezTo>
                      <a:pt x="3596" y="6180"/>
                      <a:pt x="3573" y="6251"/>
                      <a:pt x="3573" y="6323"/>
                    </a:cubicBezTo>
                    <a:lnTo>
                      <a:pt x="3573" y="6430"/>
                    </a:lnTo>
                    <a:cubicBezTo>
                      <a:pt x="3573" y="6620"/>
                      <a:pt x="3715" y="6775"/>
                      <a:pt x="3870" y="6835"/>
                    </a:cubicBezTo>
                    <a:lnTo>
                      <a:pt x="3870" y="8347"/>
                    </a:lnTo>
                    <a:lnTo>
                      <a:pt x="3394" y="8347"/>
                    </a:lnTo>
                    <a:cubicBezTo>
                      <a:pt x="3108" y="8347"/>
                      <a:pt x="2894" y="8573"/>
                      <a:pt x="2894" y="8859"/>
                    </a:cubicBezTo>
                    <a:lnTo>
                      <a:pt x="2894" y="9037"/>
                    </a:lnTo>
                    <a:lnTo>
                      <a:pt x="2453" y="9037"/>
                    </a:lnTo>
                    <a:cubicBezTo>
                      <a:pt x="2299" y="9037"/>
                      <a:pt x="2144" y="9156"/>
                      <a:pt x="2120" y="9311"/>
                    </a:cubicBezTo>
                    <a:lnTo>
                      <a:pt x="1965" y="10061"/>
                    </a:lnTo>
                    <a:cubicBezTo>
                      <a:pt x="1953" y="10168"/>
                      <a:pt x="1965" y="10264"/>
                      <a:pt x="2037" y="10347"/>
                    </a:cubicBezTo>
                    <a:cubicBezTo>
                      <a:pt x="2096" y="10418"/>
                      <a:pt x="2203" y="10466"/>
                      <a:pt x="2310" y="10466"/>
                    </a:cubicBezTo>
                    <a:lnTo>
                      <a:pt x="6370" y="10466"/>
                    </a:lnTo>
                    <a:cubicBezTo>
                      <a:pt x="6478" y="10466"/>
                      <a:pt x="6585" y="10418"/>
                      <a:pt x="6644" y="10347"/>
                    </a:cubicBezTo>
                    <a:cubicBezTo>
                      <a:pt x="6704" y="10264"/>
                      <a:pt x="6728" y="10168"/>
                      <a:pt x="6716" y="10061"/>
                    </a:cubicBezTo>
                    <a:lnTo>
                      <a:pt x="6561" y="9311"/>
                    </a:lnTo>
                    <a:cubicBezTo>
                      <a:pt x="6537" y="9156"/>
                      <a:pt x="6382" y="9037"/>
                      <a:pt x="6228" y="9037"/>
                    </a:cubicBezTo>
                    <a:lnTo>
                      <a:pt x="5787" y="9037"/>
                    </a:lnTo>
                    <a:lnTo>
                      <a:pt x="5787" y="8859"/>
                    </a:lnTo>
                    <a:cubicBezTo>
                      <a:pt x="5787" y="8573"/>
                      <a:pt x="5573" y="8347"/>
                      <a:pt x="5287" y="8347"/>
                    </a:cubicBezTo>
                    <a:lnTo>
                      <a:pt x="4811" y="8347"/>
                    </a:lnTo>
                    <a:lnTo>
                      <a:pt x="4811" y="6835"/>
                    </a:lnTo>
                    <a:cubicBezTo>
                      <a:pt x="4989" y="6787"/>
                      <a:pt x="5108" y="6620"/>
                      <a:pt x="5108" y="6430"/>
                    </a:cubicBezTo>
                    <a:lnTo>
                      <a:pt x="5108" y="6323"/>
                    </a:lnTo>
                    <a:cubicBezTo>
                      <a:pt x="5108" y="6251"/>
                      <a:pt x="5073" y="6180"/>
                      <a:pt x="5049" y="6120"/>
                    </a:cubicBezTo>
                    <a:lnTo>
                      <a:pt x="5073" y="6096"/>
                    </a:lnTo>
                    <a:cubicBezTo>
                      <a:pt x="5537" y="5763"/>
                      <a:pt x="5906" y="5358"/>
                      <a:pt x="6204" y="4882"/>
                    </a:cubicBezTo>
                    <a:cubicBezTo>
                      <a:pt x="6228" y="4894"/>
                      <a:pt x="6228" y="4906"/>
                      <a:pt x="6240" y="4930"/>
                    </a:cubicBezTo>
                    <a:cubicBezTo>
                      <a:pt x="6359" y="5049"/>
                      <a:pt x="6525" y="5120"/>
                      <a:pt x="6680" y="5120"/>
                    </a:cubicBezTo>
                    <a:cubicBezTo>
                      <a:pt x="6763" y="5120"/>
                      <a:pt x="6835" y="5108"/>
                      <a:pt x="6894" y="5072"/>
                    </a:cubicBezTo>
                    <a:cubicBezTo>
                      <a:pt x="7192" y="4942"/>
                      <a:pt x="7204" y="4608"/>
                      <a:pt x="7204" y="4477"/>
                    </a:cubicBezTo>
                    <a:cubicBezTo>
                      <a:pt x="7204" y="4394"/>
                      <a:pt x="7132" y="4334"/>
                      <a:pt x="7037" y="4334"/>
                    </a:cubicBezTo>
                    <a:cubicBezTo>
                      <a:pt x="6954" y="4334"/>
                      <a:pt x="6894" y="4406"/>
                      <a:pt x="6894" y="4489"/>
                    </a:cubicBezTo>
                    <a:cubicBezTo>
                      <a:pt x="6894" y="4596"/>
                      <a:pt x="6882" y="4727"/>
                      <a:pt x="6775" y="4787"/>
                    </a:cubicBezTo>
                    <a:cubicBezTo>
                      <a:pt x="6749" y="4800"/>
                      <a:pt x="6718" y="4806"/>
                      <a:pt x="6687" y="4806"/>
                    </a:cubicBezTo>
                    <a:cubicBezTo>
                      <a:pt x="6606" y="4806"/>
                      <a:pt x="6517" y="4767"/>
                      <a:pt x="6466" y="4715"/>
                    </a:cubicBezTo>
                    <a:cubicBezTo>
                      <a:pt x="6406" y="4656"/>
                      <a:pt x="6382" y="4584"/>
                      <a:pt x="6430" y="4489"/>
                    </a:cubicBezTo>
                    <a:cubicBezTo>
                      <a:pt x="6585" y="4191"/>
                      <a:pt x="6894" y="4060"/>
                      <a:pt x="7252" y="3918"/>
                    </a:cubicBezTo>
                    <a:cubicBezTo>
                      <a:pt x="7894" y="3656"/>
                      <a:pt x="8680" y="3334"/>
                      <a:pt x="8680" y="1798"/>
                    </a:cubicBezTo>
                    <a:lnTo>
                      <a:pt x="8680" y="1155"/>
                    </a:lnTo>
                    <a:cubicBezTo>
                      <a:pt x="8692" y="1048"/>
                      <a:pt x="8633" y="941"/>
                      <a:pt x="8561" y="846"/>
                    </a:cubicBezTo>
                    <a:cubicBezTo>
                      <a:pt x="8478" y="762"/>
                      <a:pt x="8347" y="715"/>
                      <a:pt x="8240" y="715"/>
                    </a:cubicBezTo>
                    <a:cubicBezTo>
                      <a:pt x="7894" y="715"/>
                      <a:pt x="7561" y="881"/>
                      <a:pt x="7371" y="1179"/>
                    </a:cubicBezTo>
                    <a:lnTo>
                      <a:pt x="7252" y="1358"/>
                    </a:lnTo>
                    <a:cubicBezTo>
                      <a:pt x="7180" y="1465"/>
                      <a:pt x="7073" y="1524"/>
                      <a:pt x="6954" y="1524"/>
                    </a:cubicBezTo>
                    <a:lnTo>
                      <a:pt x="6954" y="1012"/>
                    </a:lnTo>
                    <a:lnTo>
                      <a:pt x="6990" y="1012"/>
                    </a:lnTo>
                    <a:cubicBezTo>
                      <a:pt x="7144" y="1012"/>
                      <a:pt x="7287" y="881"/>
                      <a:pt x="7287" y="715"/>
                    </a:cubicBezTo>
                    <a:lnTo>
                      <a:pt x="7287" y="298"/>
                    </a:lnTo>
                    <a:cubicBezTo>
                      <a:pt x="7287" y="131"/>
                      <a:pt x="7144" y="0"/>
                      <a:pt x="6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046;p62">
                <a:extLst>
                  <a:ext uri="{FF2B5EF4-FFF2-40B4-BE49-F238E27FC236}">
                    <a16:creationId xmlns:a16="http://schemas.microsoft.com/office/drawing/2014/main" id="{0908D297-780F-4AEE-918C-7C01387AF916}"/>
                  </a:ext>
                </a:extLst>
              </p:cNvPr>
              <p:cNvSpPr/>
              <p:nvPr/>
            </p:nvSpPr>
            <p:spPr>
              <a:xfrm>
                <a:off x="7670981" y="2041871"/>
                <a:ext cx="87182" cy="8307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610" extrusionOk="0">
                    <a:moveTo>
                      <a:pt x="1334" y="476"/>
                    </a:moveTo>
                    <a:lnTo>
                      <a:pt x="1572" y="953"/>
                    </a:lnTo>
                    <a:cubicBezTo>
                      <a:pt x="1608" y="1012"/>
                      <a:pt x="1655" y="1036"/>
                      <a:pt x="1715" y="1048"/>
                    </a:cubicBezTo>
                    <a:lnTo>
                      <a:pt x="2251" y="1131"/>
                    </a:lnTo>
                    <a:lnTo>
                      <a:pt x="1893" y="1500"/>
                    </a:lnTo>
                    <a:cubicBezTo>
                      <a:pt x="1846" y="1548"/>
                      <a:pt x="1834" y="1607"/>
                      <a:pt x="1834" y="1667"/>
                    </a:cubicBezTo>
                    <a:lnTo>
                      <a:pt x="1917" y="2203"/>
                    </a:lnTo>
                    <a:lnTo>
                      <a:pt x="1441" y="1941"/>
                    </a:lnTo>
                    <a:cubicBezTo>
                      <a:pt x="1417" y="1929"/>
                      <a:pt x="1381" y="1929"/>
                      <a:pt x="1358" y="1929"/>
                    </a:cubicBezTo>
                    <a:cubicBezTo>
                      <a:pt x="1322" y="1929"/>
                      <a:pt x="1298" y="1929"/>
                      <a:pt x="1262" y="1941"/>
                    </a:cubicBezTo>
                    <a:lnTo>
                      <a:pt x="786" y="2203"/>
                    </a:lnTo>
                    <a:lnTo>
                      <a:pt x="786" y="2203"/>
                    </a:lnTo>
                    <a:lnTo>
                      <a:pt x="881" y="1667"/>
                    </a:lnTo>
                    <a:cubicBezTo>
                      <a:pt x="893" y="1607"/>
                      <a:pt x="869" y="1548"/>
                      <a:pt x="822" y="1500"/>
                    </a:cubicBezTo>
                    <a:lnTo>
                      <a:pt x="429" y="1131"/>
                    </a:lnTo>
                    <a:lnTo>
                      <a:pt x="965" y="1048"/>
                    </a:lnTo>
                    <a:cubicBezTo>
                      <a:pt x="1024" y="1036"/>
                      <a:pt x="1084" y="1012"/>
                      <a:pt x="1108" y="953"/>
                    </a:cubicBezTo>
                    <a:lnTo>
                      <a:pt x="1334" y="476"/>
                    </a:lnTo>
                    <a:close/>
                    <a:moveTo>
                      <a:pt x="1370" y="0"/>
                    </a:moveTo>
                    <a:cubicBezTo>
                      <a:pt x="1298" y="0"/>
                      <a:pt x="1239" y="36"/>
                      <a:pt x="1203" y="95"/>
                    </a:cubicBezTo>
                    <a:lnTo>
                      <a:pt x="881" y="750"/>
                    </a:lnTo>
                    <a:lnTo>
                      <a:pt x="167" y="857"/>
                    </a:lnTo>
                    <a:cubicBezTo>
                      <a:pt x="96" y="869"/>
                      <a:pt x="36" y="917"/>
                      <a:pt x="12" y="976"/>
                    </a:cubicBezTo>
                    <a:cubicBezTo>
                      <a:pt x="0" y="1048"/>
                      <a:pt x="12" y="1107"/>
                      <a:pt x="60" y="1167"/>
                    </a:cubicBezTo>
                    <a:lnTo>
                      <a:pt x="584" y="1679"/>
                    </a:lnTo>
                    <a:lnTo>
                      <a:pt x="465" y="2393"/>
                    </a:lnTo>
                    <a:cubicBezTo>
                      <a:pt x="453" y="2465"/>
                      <a:pt x="477" y="2524"/>
                      <a:pt x="536" y="2572"/>
                    </a:cubicBezTo>
                    <a:cubicBezTo>
                      <a:pt x="568" y="2597"/>
                      <a:pt x="603" y="2609"/>
                      <a:pt x="638" y="2609"/>
                    </a:cubicBezTo>
                    <a:cubicBezTo>
                      <a:pt x="669" y="2609"/>
                      <a:pt x="699" y="2600"/>
                      <a:pt x="727" y="2584"/>
                    </a:cubicBezTo>
                    <a:lnTo>
                      <a:pt x="1370" y="2238"/>
                    </a:lnTo>
                    <a:lnTo>
                      <a:pt x="2012" y="2584"/>
                    </a:lnTo>
                    <a:cubicBezTo>
                      <a:pt x="2036" y="2596"/>
                      <a:pt x="2072" y="2596"/>
                      <a:pt x="2096" y="2596"/>
                    </a:cubicBezTo>
                    <a:cubicBezTo>
                      <a:pt x="2143" y="2596"/>
                      <a:pt x="2179" y="2584"/>
                      <a:pt x="2203" y="2572"/>
                    </a:cubicBezTo>
                    <a:cubicBezTo>
                      <a:pt x="2262" y="2524"/>
                      <a:pt x="2298" y="2465"/>
                      <a:pt x="2274" y="2393"/>
                    </a:cubicBezTo>
                    <a:lnTo>
                      <a:pt x="2155" y="1679"/>
                    </a:lnTo>
                    <a:lnTo>
                      <a:pt x="2679" y="1167"/>
                    </a:lnTo>
                    <a:cubicBezTo>
                      <a:pt x="2727" y="1107"/>
                      <a:pt x="2739" y="1048"/>
                      <a:pt x="2727" y="976"/>
                    </a:cubicBezTo>
                    <a:cubicBezTo>
                      <a:pt x="2715" y="905"/>
                      <a:pt x="2655" y="857"/>
                      <a:pt x="2572" y="857"/>
                    </a:cubicBezTo>
                    <a:lnTo>
                      <a:pt x="1858" y="750"/>
                    </a:lnTo>
                    <a:lnTo>
                      <a:pt x="1536" y="95"/>
                    </a:lnTo>
                    <a:cubicBezTo>
                      <a:pt x="1500" y="36"/>
                      <a:pt x="1441" y="0"/>
                      <a:pt x="13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E41AB9E4-E469-4B84-8FC3-189021AD5A86}"/>
                </a:ext>
              </a:extLst>
            </p:cNvPr>
            <p:cNvSpPr/>
            <p:nvPr/>
          </p:nvSpPr>
          <p:spPr>
            <a:xfrm>
              <a:off x="2319726" y="5840503"/>
              <a:ext cx="1442314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rgbClr val="FFFF00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1435" tIns="25718" rIns="51435" bIns="25718"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Lato Regular"/>
                  <a:cs typeface="Lato Regular"/>
                </a:rPr>
                <a:t>Champion Model</a:t>
              </a:r>
            </a:p>
          </p:txBody>
        </p:sp>
      </p:grpSp>
      <p:cxnSp>
        <p:nvCxnSpPr>
          <p:cNvPr id="33" name="Straight Connector 8">
            <a:extLst>
              <a:ext uri="{FF2B5EF4-FFF2-40B4-BE49-F238E27FC236}">
                <a16:creationId xmlns:a16="http://schemas.microsoft.com/office/drawing/2014/main" id="{A4128A8F-08A7-4155-A5E9-A7EDD20716E6}"/>
              </a:ext>
            </a:extLst>
          </p:cNvPr>
          <p:cNvCxnSpPr>
            <a:cxnSpLocks/>
          </p:cNvCxnSpPr>
          <p:nvPr/>
        </p:nvCxnSpPr>
        <p:spPr>
          <a:xfrm>
            <a:off x="5365688" y="3669858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3"/>
          <p:cNvSpPr txBox="1">
            <a:spLocks noGrp="1"/>
          </p:cNvSpPr>
          <p:nvPr>
            <p:ph type="title"/>
          </p:nvPr>
        </p:nvSpPr>
        <p:spPr>
          <a:xfrm>
            <a:off x="831158" y="3188613"/>
            <a:ext cx="1294421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90000"/>
                  </a:schemeClr>
                </a:solidFill>
              </a:rPr>
              <a:t>Vitamin</a:t>
            </a:r>
            <a:endParaRPr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3603" name="Google Shape;3603;p43"/>
          <p:cNvSpPr txBox="1">
            <a:spLocks noGrp="1"/>
          </p:cNvSpPr>
          <p:nvPr>
            <p:ph type="title" idx="2"/>
          </p:nvPr>
        </p:nvSpPr>
        <p:spPr>
          <a:xfrm>
            <a:off x="7074567" y="1817523"/>
            <a:ext cx="1307863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90000"/>
                  </a:schemeClr>
                </a:solidFill>
              </a:rPr>
              <a:t>Mineral</a:t>
            </a:r>
            <a:endParaRPr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3605" name="Google Shape;3605;p43"/>
          <p:cNvSpPr txBox="1">
            <a:spLocks noGrp="1"/>
          </p:cNvSpPr>
          <p:nvPr>
            <p:ph type="title" idx="4"/>
          </p:nvPr>
        </p:nvSpPr>
        <p:spPr>
          <a:xfrm>
            <a:off x="756738" y="1690250"/>
            <a:ext cx="144326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DF96"/>
                </a:solidFill>
              </a:rPr>
              <a:t>Calories</a:t>
            </a:r>
            <a:endParaRPr dirty="0">
              <a:solidFill>
                <a:srgbClr val="CCDF96"/>
              </a:solidFill>
            </a:endParaRPr>
          </a:p>
        </p:txBody>
      </p:sp>
      <p:sp>
        <p:nvSpPr>
          <p:cNvPr id="3607" name="Google Shape;3607;p43"/>
          <p:cNvSpPr txBox="1">
            <a:spLocks noGrp="1"/>
          </p:cNvSpPr>
          <p:nvPr>
            <p:ph type="title" idx="6"/>
          </p:nvPr>
        </p:nvSpPr>
        <p:spPr>
          <a:xfrm>
            <a:off x="6284863" y="3242638"/>
            <a:ext cx="2164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DF96"/>
                </a:solidFill>
              </a:rPr>
              <a:t>Macronutrient</a:t>
            </a:r>
            <a:endParaRPr dirty="0">
              <a:solidFill>
                <a:srgbClr val="CCDF96"/>
              </a:solidFill>
            </a:endParaRPr>
          </a:p>
        </p:txBody>
      </p:sp>
      <p:sp>
        <p:nvSpPr>
          <p:cNvPr id="3609" name="Google Shape;3609;p43"/>
          <p:cNvSpPr txBox="1">
            <a:spLocks noGrp="1"/>
          </p:cNvSpPr>
          <p:nvPr>
            <p:ph type="title" idx="8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DF96"/>
                </a:solidFill>
              </a:rPr>
              <a:t>NUTRITIONAL VALUE</a:t>
            </a:r>
            <a:r>
              <a:rPr lang="en" dirty="0"/>
              <a:t>:</a:t>
            </a:r>
            <a:r>
              <a:rPr lang="en" dirty="0">
                <a:solidFill>
                  <a:schemeClr val="accent2"/>
                </a:solidFill>
              </a:rPr>
              <a:t> RAW FOOD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610" name="Google Shape;3610;p43"/>
          <p:cNvSpPr/>
          <p:nvPr/>
        </p:nvSpPr>
        <p:spPr>
          <a:xfrm>
            <a:off x="3571613" y="1755341"/>
            <a:ext cx="905100" cy="9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43"/>
          <p:cNvSpPr/>
          <p:nvPr/>
        </p:nvSpPr>
        <p:spPr>
          <a:xfrm>
            <a:off x="4672963" y="1755353"/>
            <a:ext cx="905100" cy="9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43"/>
          <p:cNvSpPr/>
          <p:nvPr/>
        </p:nvSpPr>
        <p:spPr>
          <a:xfrm>
            <a:off x="3568838" y="3239578"/>
            <a:ext cx="905100" cy="9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43"/>
          <p:cNvSpPr/>
          <p:nvPr/>
        </p:nvSpPr>
        <p:spPr>
          <a:xfrm>
            <a:off x="4672963" y="3239541"/>
            <a:ext cx="905100" cy="90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4" name="Google Shape;3614;p43"/>
          <p:cNvGrpSpPr/>
          <p:nvPr/>
        </p:nvGrpSpPr>
        <p:grpSpPr>
          <a:xfrm>
            <a:off x="3743256" y="3438198"/>
            <a:ext cx="556288" cy="507932"/>
            <a:chOff x="3946575" y="2140850"/>
            <a:chExt cx="538100" cy="491325"/>
          </a:xfrm>
        </p:grpSpPr>
        <p:sp>
          <p:nvSpPr>
            <p:cNvPr id="3615" name="Google Shape;3615;p43"/>
            <p:cNvSpPr/>
            <p:nvPr/>
          </p:nvSpPr>
          <p:spPr>
            <a:xfrm>
              <a:off x="3946575" y="2207600"/>
              <a:ext cx="405850" cy="345900"/>
            </a:xfrm>
            <a:custGeom>
              <a:avLst/>
              <a:gdLst/>
              <a:ahLst/>
              <a:cxnLst/>
              <a:rect l="l" t="t" r="r" b="b"/>
              <a:pathLst>
                <a:path w="16234" h="13836" extrusionOk="0">
                  <a:moveTo>
                    <a:pt x="16233" y="1"/>
                  </a:moveTo>
                  <a:cubicBezTo>
                    <a:pt x="16231" y="1"/>
                    <a:pt x="14472" y="29"/>
                    <a:pt x="13950" y="1703"/>
                  </a:cubicBezTo>
                  <a:cubicBezTo>
                    <a:pt x="13492" y="3169"/>
                    <a:pt x="13446" y="6515"/>
                    <a:pt x="10070" y="8182"/>
                  </a:cubicBezTo>
                  <a:cubicBezTo>
                    <a:pt x="8706" y="8856"/>
                    <a:pt x="7515" y="9009"/>
                    <a:pt x="6439" y="9009"/>
                  </a:cubicBezTo>
                  <a:cubicBezTo>
                    <a:pt x="5538" y="9009"/>
                    <a:pt x="4718" y="8902"/>
                    <a:pt x="3945" y="8902"/>
                  </a:cubicBezTo>
                  <a:cubicBezTo>
                    <a:pt x="3064" y="8902"/>
                    <a:pt x="2243" y="9041"/>
                    <a:pt x="1432" y="9637"/>
                  </a:cubicBezTo>
                  <a:lnTo>
                    <a:pt x="418" y="9660"/>
                  </a:lnTo>
                  <a:lnTo>
                    <a:pt x="1" y="10827"/>
                  </a:lnTo>
                  <a:lnTo>
                    <a:pt x="948" y="11529"/>
                  </a:lnTo>
                  <a:cubicBezTo>
                    <a:pt x="1801" y="12981"/>
                    <a:pt x="3662" y="13698"/>
                    <a:pt x="5915" y="13836"/>
                  </a:cubicBezTo>
                  <a:cubicBezTo>
                    <a:pt x="7589" y="11804"/>
                    <a:pt x="10496" y="12741"/>
                    <a:pt x="13278" y="9808"/>
                  </a:cubicBezTo>
                  <a:cubicBezTo>
                    <a:pt x="15870" y="7077"/>
                    <a:pt x="14756" y="3922"/>
                    <a:pt x="14678" y="2387"/>
                  </a:cubicBezTo>
                  <a:cubicBezTo>
                    <a:pt x="14590" y="635"/>
                    <a:pt x="16233" y="1"/>
                    <a:pt x="16233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3"/>
            <p:cNvSpPr/>
            <p:nvPr/>
          </p:nvSpPr>
          <p:spPr>
            <a:xfrm>
              <a:off x="4064900" y="2140850"/>
              <a:ext cx="419775" cy="491325"/>
            </a:xfrm>
            <a:custGeom>
              <a:avLst/>
              <a:gdLst/>
              <a:ahLst/>
              <a:cxnLst/>
              <a:rect l="l" t="t" r="r" b="b"/>
              <a:pathLst>
                <a:path w="16791" h="19653" extrusionOk="0">
                  <a:moveTo>
                    <a:pt x="12735" y="1"/>
                  </a:moveTo>
                  <a:cubicBezTo>
                    <a:pt x="12733" y="1"/>
                    <a:pt x="12731" y="1"/>
                    <a:pt x="12729" y="1"/>
                  </a:cubicBezTo>
                  <a:lnTo>
                    <a:pt x="11887" y="14"/>
                  </a:lnTo>
                  <a:cubicBezTo>
                    <a:pt x="11663" y="17"/>
                    <a:pt x="11484" y="201"/>
                    <a:pt x="11486" y="424"/>
                  </a:cubicBezTo>
                  <a:lnTo>
                    <a:pt x="11500" y="2671"/>
                  </a:lnTo>
                  <a:cubicBezTo>
                    <a:pt x="11500" y="2671"/>
                    <a:pt x="9857" y="3305"/>
                    <a:pt x="9946" y="5057"/>
                  </a:cubicBezTo>
                  <a:cubicBezTo>
                    <a:pt x="10023" y="6592"/>
                    <a:pt x="11137" y="9747"/>
                    <a:pt x="8545" y="12478"/>
                  </a:cubicBezTo>
                  <a:cubicBezTo>
                    <a:pt x="5625" y="15556"/>
                    <a:pt x="2569" y="14372"/>
                    <a:pt x="944" y="16829"/>
                  </a:cubicBezTo>
                  <a:lnTo>
                    <a:pt x="0" y="17201"/>
                  </a:lnTo>
                  <a:lnTo>
                    <a:pt x="12" y="18441"/>
                  </a:lnTo>
                  <a:lnTo>
                    <a:pt x="1144" y="18772"/>
                  </a:lnTo>
                  <a:cubicBezTo>
                    <a:pt x="1886" y="19381"/>
                    <a:pt x="2854" y="19653"/>
                    <a:pt x="3950" y="19653"/>
                  </a:cubicBezTo>
                  <a:cubicBezTo>
                    <a:pt x="6015" y="19653"/>
                    <a:pt x="8535" y="18689"/>
                    <a:pt x="10856" y="17208"/>
                  </a:cubicBezTo>
                  <a:cubicBezTo>
                    <a:pt x="16791" y="13423"/>
                    <a:pt x="16515" y="4126"/>
                    <a:pt x="13173" y="2476"/>
                  </a:cubicBezTo>
                  <a:lnTo>
                    <a:pt x="13143" y="402"/>
                  </a:lnTo>
                  <a:cubicBezTo>
                    <a:pt x="13139" y="179"/>
                    <a:pt x="12957" y="1"/>
                    <a:pt x="12735" y="1"/>
                  </a:cubicBezTo>
                  <a:close/>
                </a:path>
              </a:pathLst>
            </a:custGeom>
            <a:solidFill>
              <a:srgbClr val="FCF7B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43"/>
          <p:cNvGrpSpPr/>
          <p:nvPr/>
        </p:nvGrpSpPr>
        <p:grpSpPr>
          <a:xfrm>
            <a:off x="4904251" y="1889173"/>
            <a:ext cx="442539" cy="637526"/>
            <a:chOff x="3144375" y="4636175"/>
            <a:chExt cx="351500" cy="506375"/>
          </a:xfrm>
        </p:grpSpPr>
        <p:sp>
          <p:nvSpPr>
            <p:cNvPr id="3618" name="Google Shape;3618;p43"/>
            <p:cNvSpPr/>
            <p:nvPr/>
          </p:nvSpPr>
          <p:spPr>
            <a:xfrm>
              <a:off x="3280300" y="5106875"/>
              <a:ext cx="79650" cy="35675"/>
            </a:xfrm>
            <a:custGeom>
              <a:avLst/>
              <a:gdLst/>
              <a:ahLst/>
              <a:cxnLst/>
              <a:rect l="l" t="t" r="r" b="b"/>
              <a:pathLst>
                <a:path w="3186" h="1427" extrusionOk="0">
                  <a:moveTo>
                    <a:pt x="1" y="0"/>
                  </a:moveTo>
                  <a:lnTo>
                    <a:pt x="1" y="610"/>
                  </a:lnTo>
                  <a:cubicBezTo>
                    <a:pt x="1" y="1061"/>
                    <a:pt x="367" y="1427"/>
                    <a:pt x="818" y="1427"/>
                  </a:cubicBezTo>
                  <a:lnTo>
                    <a:pt x="2369" y="1427"/>
                  </a:lnTo>
                  <a:cubicBezTo>
                    <a:pt x="2819" y="1427"/>
                    <a:pt x="3186" y="1061"/>
                    <a:pt x="3186" y="610"/>
                  </a:cubicBezTo>
                  <a:lnTo>
                    <a:pt x="3186" y="0"/>
                  </a:lnTo>
                  <a:cubicBezTo>
                    <a:pt x="2702" y="107"/>
                    <a:pt x="2173" y="166"/>
                    <a:pt x="1594" y="166"/>
                  </a:cubicBezTo>
                  <a:cubicBezTo>
                    <a:pt x="1013" y="166"/>
                    <a:pt x="484" y="107"/>
                    <a:pt x="1" y="0"/>
                  </a:cubicBezTo>
                  <a:close/>
                </a:path>
              </a:pathLst>
            </a:custGeom>
            <a:solidFill>
              <a:srgbClr val="3856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3"/>
            <p:cNvSpPr/>
            <p:nvPr/>
          </p:nvSpPr>
          <p:spPr>
            <a:xfrm>
              <a:off x="3205075" y="4636175"/>
              <a:ext cx="229650" cy="464275"/>
            </a:xfrm>
            <a:custGeom>
              <a:avLst/>
              <a:gdLst/>
              <a:ahLst/>
              <a:cxnLst/>
              <a:rect l="l" t="t" r="r" b="b"/>
              <a:pathLst>
                <a:path w="9186" h="18571" extrusionOk="0">
                  <a:moveTo>
                    <a:pt x="4593" y="0"/>
                  </a:moveTo>
                  <a:cubicBezTo>
                    <a:pt x="2038" y="0"/>
                    <a:pt x="584" y="5362"/>
                    <a:pt x="1" y="9514"/>
                  </a:cubicBezTo>
                  <a:cubicBezTo>
                    <a:pt x="4105" y="12209"/>
                    <a:pt x="4554" y="17092"/>
                    <a:pt x="4593" y="18571"/>
                  </a:cubicBezTo>
                  <a:cubicBezTo>
                    <a:pt x="4633" y="17092"/>
                    <a:pt x="5080" y="12209"/>
                    <a:pt x="9185" y="9514"/>
                  </a:cubicBezTo>
                  <a:cubicBezTo>
                    <a:pt x="8602" y="5362"/>
                    <a:pt x="7147" y="0"/>
                    <a:pt x="4593" y="0"/>
                  </a:cubicBezTo>
                  <a:close/>
                </a:path>
              </a:pathLst>
            </a:custGeom>
            <a:solidFill>
              <a:srgbClr val="FCF7B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3"/>
            <p:cNvSpPr/>
            <p:nvPr/>
          </p:nvSpPr>
          <p:spPr>
            <a:xfrm>
              <a:off x="3144375" y="4851725"/>
              <a:ext cx="184425" cy="259325"/>
            </a:xfrm>
            <a:custGeom>
              <a:avLst/>
              <a:gdLst/>
              <a:ahLst/>
              <a:cxnLst/>
              <a:rect l="l" t="t" r="r" b="b"/>
              <a:pathLst>
                <a:path w="7377" h="10373" extrusionOk="0">
                  <a:moveTo>
                    <a:pt x="728" y="0"/>
                  </a:moveTo>
                  <a:cubicBezTo>
                    <a:pt x="626" y="0"/>
                    <a:pt x="533" y="78"/>
                    <a:pt x="524" y="187"/>
                  </a:cubicBezTo>
                  <a:cubicBezTo>
                    <a:pt x="383" y="1836"/>
                    <a:pt x="1" y="10371"/>
                    <a:pt x="7031" y="10372"/>
                  </a:cubicBezTo>
                  <a:cubicBezTo>
                    <a:pt x="7031" y="10372"/>
                    <a:pt x="7376" y="2754"/>
                    <a:pt x="806" y="16"/>
                  </a:cubicBezTo>
                  <a:cubicBezTo>
                    <a:pt x="780" y="5"/>
                    <a:pt x="754" y="0"/>
                    <a:pt x="728" y="0"/>
                  </a:cubicBezTo>
                  <a:close/>
                </a:path>
              </a:pathLst>
            </a:custGeom>
            <a:solidFill>
              <a:srgbClr val="CCDF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3"/>
            <p:cNvSpPr/>
            <p:nvPr/>
          </p:nvSpPr>
          <p:spPr>
            <a:xfrm>
              <a:off x="3311475" y="4851725"/>
              <a:ext cx="184400" cy="259325"/>
            </a:xfrm>
            <a:custGeom>
              <a:avLst/>
              <a:gdLst/>
              <a:ahLst/>
              <a:cxnLst/>
              <a:rect l="l" t="t" r="r" b="b"/>
              <a:pathLst>
                <a:path w="7376" h="10373" extrusionOk="0">
                  <a:moveTo>
                    <a:pt x="6648" y="0"/>
                  </a:moveTo>
                  <a:cubicBezTo>
                    <a:pt x="6622" y="0"/>
                    <a:pt x="6596" y="5"/>
                    <a:pt x="6570" y="16"/>
                  </a:cubicBezTo>
                  <a:cubicBezTo>
                    <a:pt x="1" y="2754"/>
                    <a:pt x="347" y="10372"/>
                    <a:pt x="347" y="10372"/>
                  </a:cubicBezTo>
                  <a:cubicBezTo>
                    <a:pt x="7375" y="10371"/>
                    <a:pt x="6993" y="1836"/>
                    <a:pt x="6852" y="187"/>
                  </a:cubicBezTo>
                  <a:cubicBezTo>
                    <a:pt x="6843" y="78"/>
                    <a:pt x="6750" y="0"/>
                    <a:pt x="6648" y="0"/>
                  </a:cubicBezTo>
                  <a:close/>
                </a:path>
              </a:pathLst>
            </a:custGeom>
            <a:solidFill>
              <a:srgbClr val="CCDF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3"/>
            <p:cNvSpPr/>
            <p:nvPr/>
          </p:nvSpPr>
          <p:spPr>
            <a:xfrm>
              <a:off x="3294325" y="4677350"/>
              <a:ext cx="51800" cy="33575"/>
            </a:xfrm>
            <a:custGeom>
              <a:avLst/>
              <a:gdLst/>
              <a:ahLst/>
              <a:cxnLst/>
              <a:rect l="l" t="t" r="r" b="b"/>
              <a:pathLst>
                <a:path w="2072" h="1343" extrusionOk="0">
                  <a:moveTo>
                    <a:pt x="1036" y="0"/>
                  </a:moveTo>
                  <a:cubicBezTo>
                    <a:pt x="465" y="0"/>
                    <a:pt x="1" y="464"/>
                    <a:pt x="1" y="1035"/>
                  </a:cubicBezTo>
                  <a:cubicBezTo>
                    <a:pt x="1" y="1205"/>
                    <a:pt x="138" y="1342"/>
                    <a:pt x="308" y="1342"/>
                  </a:cubicBezTo>
                  <a:cubicBezTo>
                    <a:pt x="477" y="1342"/>
                    <a:pt x="614" y="1205"/>
                    <a:pt x="614" y="1035"/>
                  </a:cubicBezTo>
                  <a:lnTo>
                    <a:pt x="615" y="1035"/>
                  </a:lnTo>
                  <a:cubicBezTo>
                    <a:pt x="615" y="803"/>
                    <a:pt x="804" y="614"/>
                    <a:pt x="1036" y="614"/>
                  </a:cubicBezTo>
                  <a:cubicBezTo>
                    <a:pt x="1268" y="614"/>
                    <a:pt x="1457" y="803"/>
                    <a:pt x="1457" y="1035"/>
                  </a:cubicBezTo>
                  <a:cubicBezTo>
                    <a:pt x="1457" y="1205"/>
                    <a:pt x="1595" y="1342"/>
                    <a:pt x="1764" y="1342"/>
                  </a:cubicBezTo>
                  <a:cubicBezTo>
                    <a:pt x="1934" y="1342"/>
                    <a:pt x="2071" y="1205"/>
                    <a:pt x="2071" y="1035"/>
                  </a:cubicBezTo>
                  <a:cubicBezTo>
                    <a:pt x="2071" y="464"/>
                    <a:pt x="1606" y="0"/>
                    <a:pt x="1036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3"/>
            <p:cNvSpPr/>
            <p:nvPr/>
          </p:nvSpPr>
          <p:spPr>
            <a:xfrm>
              <a:off x="3257900" y="4780750"/>
              <a:ext cx="51800" cy="33550"/>
            </a:xfrm>
            <a:custGeom>
              <a:avLst/>
              <a:gdLst/>
              <a:ahLst/>
              <a:cxnLst/>
              <a:rect l="l" t="t" r="r" b="b"/>
              <a:pathLst>
                <a:path w="2072" h="1342" extrusionOk="0">
                  <a:moveTo>
                    <a:pt x="1037" y="0"/>
                  </a:moveTo>
                  <a:cubicBezTo>
                    <a:pt x="466" y="0"/>
                    <a:pt x="1" y="465"/>
                    <a:pt x="1" y="1036"/>
                  </a:cubicBezTo>
                  <a:cubicBezTo>
                    <a:pt x="1" y="1205"/>
                    <a:pt x="139" y="1342"/>
                    <a:pt x="308" y="1342"/>
                  </a:cubicBezTo>
                  <a:cubicBezTo>
                    <a:pt x="477" y="1342"/>
                    <a:pt x="615" y="1205"/>
                    <a:pt x="615" y="1036"/>
                  </a:cubicBezTo>
                  <a:cubicBezTo>
                    <a:pt x="615" y="803"/>
                    <a:pt x="804" y="614"/>
                    <a:pt x="1037" y="614"/>
                  </a:cubicBezTo>
                  <a:cubicBezTo>
                    <a:pt x="1269" y="614"/>
                    <a:pt x="1458" y="803"/>
                    <a:pt x="1458" y="1036"/>
                  </a:cubicBezTo>
                  <a:cubicBezTo>
                    <a:pt x="1458" y="1205"/>
                    <a:pt x="1595" y="1342"/>
                    <a:pt x="1765" y="1342"/>
                  </a:cubicBezTo>
                  <a:cubicBezTo>
                    <a:pt x="1934" y="1342"/>
                    <a:pt x="2071" y="1205"/>
                    <a:pt x="2071" y="1036"/>
                  </a:cubicBezTo>
                  <a:cubicBezTo>
                    <a:pt x="2071" y="464"/>
                    <a:pt x="1607" y="0"/>
                    <a:pt x="1037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3"/>
            <p:cNvSpPr/>
            <p:nvPr/>
          </p:nvSpPr>
          <p:spPr>
            <a:xfrm>
              <a:off x="3330725" y="4780750"/>
              <a:ext cx="51825" cy="33550"/>
            </a:xfrm>
            <a:custGeom>
              <a:avLst/>
              <a:gdLst/>
              <a:ahLst/>
              <a:cxnLst/>
              <a:rect l="l" t="t" r="r" b="b"/>
              <a:pathLst>
                <a:path w="2073" h="1342" extrusionOk="0">
                  <a:moveTo>
                    <a:pt x="1037" y="0"/>
                  </a:moveTo>
                  <a:cubicBezTo>
                    <a:pt x="466" y="0"/>
                    <a:pt x="1" y="464"/>
                    <a:pt x="1" y="1036"/>
                  </a:cubicBezTo>
                  <a:cubicBezTo>
                    <a:pt x="1" y="1205"/>
                    <a:pt x="139" y="1342"/>
                    <a:pt x="308" y="1342"/>
                  </a:cubicBezTo>
                  <a:cubicBezTo>
                    <a:pt x="477" y="1342"/>
                    <a:pt x="615" y="1205"/>
                    <a:pt x="615" y="1036"/>
                  </a:cubicBezTo>
                  <a:cubicBezTo>
                    <a:pt x="615" y="803"/>
                    <a:pt x="804" y="614"/>
                    <a:pt x="1037" y="614"/>
                  </a:cubicBezTo>
                  <a:cubicBezTo>
                    <a:pt x="1269" y="614"/>
                    <a:pt x="1458" y="803"/>
                    <a:pt x="1458" y="1036"/>
                  </a:cubicBezTo>
                  <a:cubicBezTo>
                    <a:pt x="1458" y="1205"/>
                    <a:pt x="1595" y="1342"/>
                    <a:pt x="1765" y="1342"/>
                  </a:cubicBezTo>
                  <a:cubicBezTo>
                    <a:pt x="1934" y="1342"/>
                    <a:pt x="2072" y="1205"/>
                    <a:pt x="2072" y="1036"/>
                  </a:cubicBezTo>
                  <a:cubicBezTo>
                    <a:pt x="2072" y="464"/>
                    <a:pt x="1607" y="0"/>
                    <a:pt x="1037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3"/>
            <p:cNvSpPr/>
            <p:nvPr/>
          </p:nvSpPr>
          <p:spPr>
            <a:xfrm>
              <a:off x="3276125" y="4729025"/>
              <a:ext cx="88200" cy="33600"/>
            </a:xfrm>
            <a:custGeom>
              <a:avLst/>
              <a:gdLst/>
              <a:ahLst/>
              <a:cxnLst/>
              <a:rect l="l" t="t" r="r" b="b"/>
              <a:pathLst>
                <a:path w="3528" h="1344" extrusionOk="0">
                  <a:moveTo>
                    <a:pt x="1036" y="1"/>
                  </a:moveTo>
                  <a:cubicBezTo>
                    <a:pt x="464" y="1"/>
                    <a:pt x="0" y="466"/>
                    <a:pt x="0" y="1036"/>
                  </a:cubicBezTo>
                  <a:cubicBezTo>
                    <a:pt x="0" y="1206"/>
                    <a:pt x="137" y="1344"/>
                    <a:pt x="308" y="1344"/>
                  </a:cubicBezTo>
                  <a:cubicBezTo>
                    <a:pt x="477" y="1344"/>
                    <a:pt x="615" y="1206"/>
                    <a:pt x="615" y="1036"/>
                  </a:cubicBezTo>
                  <a:cubicBezTo>
                    <a:pt x="615" y="804"/>
                    <a:pt x="804" y="615"/>
                    <a:pt x="1036" y="615"/>
                  </a:cubicBezTo>
                  <a:cubicBezTo>
                    <a:pt x="1268" y="615"/>
                    <a:pt x="1456" y="804"/>
                    <a:pt x="1456" y="1036"/>
                  </a:cubicBezTo>
                  <a:cubicBezTo>
                    <a:pt x="1456" y="1206"/>
                    <a:pt x="1594" y="1344"/>
                    <a:pt x="1764" y="1344"/>
                  </a:cubicBezTo>
                  <a:cubicBezTo>
                    <a:pt x="1934" y="1344"/>
                    <a:pt x="2071" y="1206"/>
                    <a:pt x="2071" y="1036"/>
                  </a:cubicBezTo>
                  <a:cubicBezTo>
                    <a:pt x="2071" y="804"/>
                    <a:pt x="2260" y="615"/>
                    <a:pt x="2492" y="615"/>
                  </a:cubicBezTo>
                  <a:cubicBezTo>
                    <a:pt x="2725" y="615"/>
                    <a:pt x="2914" y="804"/>
                    <a:pt x="2914" y="1036"/>
                  </a:cubicBezTo>
                  <a:cubicBezTo>
                    <a:pt x="2914" y="1206"/>
                    <a:pt x="3051" y="1344"/>
                    <a:pt x="3221" y="1344"/>
                  </a:cubicBezTo>
                  <a:cubicBezTo>
                    <a:pt x="3390" y="1344"/>
                    <a:pt x="3528" y="1206"/>
                    <a:pt x="3528" y="1036"/>
                  </a:cubicBezTo>
                  <a:cubicBezTo>
                    <a:pt x="3528" y="466"/>
                    <a:pt x="3063" y="1"/>
                    <a:pt x="2492" y="1"/>
                  </a:cubicBezTo>
                  <a:cubicBezTo>
                    <a:pt x="2209" y="1"/>
                    <a:pt x="1951" y="116"/>
                    <a:pt x="1764" y="302"/>
                  </a:cubicBezTo>
                  <a:cubicBezTo>
                    <a:pt x="1577" y="116"/>
                    <a:pt x="1319" y="1"/>
                    <a:pt x="1036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3"/>
            <p:cNvSpPr/>
            <p:nvPr/>
          </p:nvSpPr>
          <p:spPr>
            <a:xfrm>
              <a:off x="3294325" y="4884125"/>
              <a:ext cx="51800" cy="33600"/>
            </a:xfrm>
            <a:custGeom>
              <a:avLst/>
              <a:gdLst/>
              <a:ahLst/>
              <a:cxnLst/>
              <a:rect l="l" t="t" r="r" b="b"/>
              <a:pathLst>
                <a:path w="2072" h="1344" extrusionOk="0">
                  <a:moveTo>
                    <a:pt x="1036" y="1"/>
                  </a:moveTo>
                  <a:cubicBezTo>
                    <a:pt x="465" y="1"/>
                    <a:pt x="1" y="466"/>
                    <a:pt x="1" y="1036"/>
                  </a:cubicBezTo>
                  <a:cubicBezTo>
                    <a:pt x="1" y="1205"/>
                    <a:pt x="138" y="1344"/>
                    <a:pt x="308" y="1344"/>
                  </a:cubicBezTo>
                  <a:cubicBezTo>
                    <a:pt x="477" y="1344"/>
                    <a:pt x="614" y="1205"/>
                    <a:pt x="614" y="1036"/>
                  </a:cubicBezTo>
                  <a:cubicBezTo>
                    <a:pt x="614" y="804"/>
                    <a:pt x="803" y="615"/>
                    <a:pt x="1036" y="615"/>
                  </a:cubicBezTo>
                  <a:cubicBezTo>
                    <a:pt x="1268" y="615"/>
                    <a:pt x="1457" y="804"/>
                    <a:pt x="1457" y="1036"/>
                  </a:cubicBezTo>
                  <a:cubicBezTo>
                    <a:pt x="1457" y="1205"/>
                    <a:pt x="1595" y="1344"/>
                    <a:pt x="1764" y="1344"/>
                  </a:cubicBezTo>
                  <a:cubicBezTo>
                    <a:pt x="1933" y="1344"/>
                    <a:pt x="2071" y="1205"/>
                    <a:pt x="2071" y="1036"/>
                  </a:cubicBezTo>
                  <a:cubicBezTo>
                    <a:pt x="2071" y="466"/>
                    <a:pt x="1606" y="1"/>
                    <a:pt x="1036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3"/>
            <p:cNvSpPr/>
            <p:nvPr/>
          </p:nvSpPr>
          <p:spPr>
            <a:xfrm>
              <a:off x="3239275" y="4832450"/>
              <a:ext cx="88200" cy="33575"/>
            </a:xfrm>
            <a:custGeom>
              <a:avLst/>
              <a:gdLst/>
              <a:ahLst/>
              <a:cxnLst/>
              <a:rect l="l" t="t" r="r" b="b"/>
              <a:pathLst>
                <a:path w="3528" h="1343" extrusionOk="0">
                  <a:moveTo>
                    <a:pt x="1035" y="0"/>
                  </a:moveTo>
                  <a:cubicBezTo>
                    <a:pt x="465" y="0"/>
                    <a:pt x="1" y="464"/>
                    <a:pt x="1" y="1035"/>
                  </a:cubicBezTo>
                  <a:cubicBezTo>
                    <a:pt x="1" y="1205"/>
                    <a:pt x="138" y="1342"/>
                    <a:pt x="308" y="1342"/>
                  </a:cubicBezTo>
                  <a:cubicBezTo>
                    <a:pt x="477" y="1342"/>
                    <a:pt x="614" y="1205"/>
                    <a:pt x="614" y="1035"/>
                  </a:cubicBezTo>
                  <a:cubicBezTo>
                    <a:pt x="614" y="804"/>
                    <a:pt x="803" y="614"/>
                    <a:pt x="1035" y="614"/>
                  </a:cubicBezTo>
                  <a:cubicBezTo>
                    <a:pt x="1268" y="614"/>
                    <a:pt x="1457" y="804"/>
                    <a:pt x="1457" y="1035"/>
                  </a:cubicBezTo>
                  <a:cubicBezTo>
                    <a:pt x="1457" y="1205"/>
                    <a:pt x="1595" y="1342"/>
                    <a:pt x="1764" y="1342"/>
                  </a:cubicBezTo>
                  <a:cubicBezTo>
                    <a:pt x="1933" y="1342"/>
                    <a:pt x="2071" y="1205"/>
                    <a:pt x="2071" y="1035"/>
                  </a:cubicBezTo>
                  <a:cubicBezTo>
                    <a:pt x="2071" y="804"/>
                    <a:pt x="2260" y="614"/>
                    <a:pt x="2493" y="614"/>
                  </a:cubicBezTo>
                  <a:cubicBezTo>
                    <a:pt x="2725" y="614"/>
                    <a:pt x="2914" y="804"/>
                    <a:pt x="2914" y="1035"/>
                  </a:cubicBezTo>
                  <a:cubicBezTo>
                    <a:pt x="2914" y="1205"/>
                    <a:pt x="3051" y="1342"/>
                    <a:pt x="3221" y="1342"/>
                  </a:cubicBezTo>
                  <a:cubicBezTo>
                    <a:pt x="3390" y="1342"/>
                    <a:pt x="3527" y="1205"/>
                    <a:pt x="3527" y="1035"/>
                  </a:cubicBezTo>
                  <a:cubicBezTo>
                    <a:pt x="3527" y="464"/>
                    <a:pt x="3063" y="0"/>
                    <a:pt x="2493" y="0"/>
                  </a:cubicBezTo>
                  <a:cubicBezTo>
                    <a:pt x="2208" y="0"/>
                    <a:pt x="1951" y="114"/>
                    <a:pt x="1764" y="300"/>
                  </a:cubicBezTo>
                  <a:cubicBezTo>
                    <a:pt x="1577" y="114"/>
                    <a:pt x="1320" y="0"/>
                    <a:pt x="1035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3"/>
            <p:cNvSpPr/>
            <p:nvPr/>
          </p:nvSpPr>
          <p:spPr>
            <a:xfrm>
              <a:off x="3348950" y="4832450"/>
              <a:ext cx="51775" cy="33575"/>
            </a:xfrm>
            <a:custGeom>
              <a:avLst/>
              <a:gdLst/>
              <a:ahLst/>
              <a:cxnLst/>
              <a:rect l="l" t="t" r="r" b="b"/>
              <a:pathLst>
                <a:path w="2071" h="1343" extrusionOk="0">
                  <a:moveTo>
                    <a:pt x="1036" y="0"/>
                  </a:moveTo>
                  <a:cubicBezTo>
                    <a:pt x="465" y="0"/>
                    <a:pt x="1" y="464"/>
                    <a:pt x="1" y="1035"/>
                  </a:cubicBezTo>
                  <a:cubicBezTo>
                    <a:pt x="1" y="1205"/>
                    <a:pt x="139" y="1342"/>
                    <a:pt x="308" y="1342"/>
                  </a:cubicBezTo>
                  <a:cubicBezTo>
                    <a:pt x="477" y="1342"/>
                    <a:pt x="615" y="1205"/>
                    <a:pt x="615" y="1035"/>
                  </a:cubicBezTo>
                  <a:cubicBezTo>
                    <a:pt x="615" y="804"/>
                    <a:pt x="804" y="614"/>
                    <a:pt x="1036" y="614"/>
                  </a:cubicBezTo>
                  <a:cubicBezTo>
                    <a:pt x="1269" y="614"/>
                    <a:pt x="1458" y="804"/>
                    <a:pt x="1458" y="1035"/>
                  </a:cubicBezTo>
                  <a:cubicBezTo>
                    <a:pt x="1458" y="1205"/>
                    <a:pt x="1595" y="1342"/>
                    <a:pt x="1764" y="1342"/>
                  </a:cubicBezTo>
                  <a:cubicBezTo>
                    <a:pt x="1934" y="1342"/>
                    <a:pt x="2071" y="1205"/>
                    <a:pt x="2071" y="1035"/>
                  </a:cubicBezTo>
                  <a:cubicBezTo>
                    <a:pt x="2071" y="464"/>
                    <a:pt x="1607" y="0"/>
                    <a:pt x="1036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29" name="Google Shape;3629;p43"/>
          <p:cNvCxnSpPr>
            <a:stCxn id="3613" idx="3"/>
            <a:endCxn id="3607" idx="1"/>
          </p:cNvCxnSpPr>
          <p:nvPr/>
        </p:nvCxnSpPr>
        <p:spPr>
          <a:xfrm flipV="1">
            <a:off x="5578063" y="3473488"/>
            <a:ext cx="706800" cy="2186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30" name="Google Shape;3630;p43"/>
          <p:cNvCxnSpPr>
            <a:cxnSpLocks/>
            <a:stCxn id="3611" idx="3"/>
            <a:endCxn id="3603" idx="1"/>
          </p:cNvCxnSpPr>
          <p:nvPr/>
        </p:nvCxnSpPr>
        <p:spPr>
          <a:xfrm flipV="1">
            <a:off x="5578063" y="2048373"/>
            <a:ext cx="1496504" cy="1595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31" name="Google Shape;3631;p43"/>
          <p:cNvCxnSpPr>
            <a:cxnSpLocks/>
            <a:stCxn id="3610" idx="1"/>
            <a:endCxn id="3605" idx="3"/>
          </p:cNvCxnSpPr>
          <p:nvPr/>
        </p:nvCxnSpPr>
        <p:spPr>
          <a:xfrm rot="10800000">
            <a:off x="2199999" y="1921101"/>
            <a:ext cx="1371615" cy="2867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32" name="Google Shape;3632;p43"/>
          <p:cNvCxnSpPr>
            <a:cxnSpLocks/>
            <a:stCxn id="3612" idx="1"/>
            <a:endCxn id="3601" idx="3"/>
          </p:cNvCxnSpPr>
          <p:nvPr/>
        </p:nvCxnSpPr>
        <p:spPr>
          <a:xfrm rot="10800000">
            <a:off x="2125580" y="3419464"/>
            <a:ext cx="1443259" cy="2726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633" name="Google Shape;3633;p43"/>
          <p:cNvGrpSpPr/>
          <p:nvPr/>
        </p:nvGrpSpPr>
        <p:grpSpPr>
          <a:xfrm>
            <a:off x="3743261" y="1889144"/>
            <a:ext cx="556282" cy="637530"/>
            <a:chOff x="1551925" y="437100"/>
            <a:chExt cx="442125" cy="506700"/>
          </a:xfrm>
        </p:grpSpPr>
        <p:sp>
          <p:nvSpPr>
            <p:cNvPr id="3634" name="Google Shape;3634;p43"/>
            <p:cNvSpPr/>
            <p:nvPr/>
          </p:nvSpPr>
          <p:spPr>
            <a:xfrm>
              <a:off x="1551925" y="526050"/>
              <a:ext cx="442125" cy="417750"/>
            </a:xfrm>
            <a:custGeom>
              <a:avLst/>
              <a:gdLst/>
              <a:ahLst/>
              <a:cxnLst/>
              <a:rect l="l" t="t" r="r" b="b"/>
              <a:pathLst>
                <a:path w="17685" h="16710" extrusionOk="0">
                  <a:moveTo>
                    <a:pt x="8842" y="0"/>
                  </a:moveTo>
                  <a:cubicBezTo>
                    <a:pt x="4328" y="0"/>
                    <a:pt x="0" y="1906"/>
                    <a:pt x="290" y="6567"/>
                  </a:cubicBezTo>
                  <a:cubicBezTo>
                    <a:pt x="650" y="12348"/>
                    <a:pt x="3909" y="16710"/>
                    <a:pt x="6753" y="16710"/>
                  </a:cubicBezTo>
                  <a:cubicBezTo>
                    <a:pt x="7498" y="16710"/>
                    <a:pt x="8214" y="16410"/>
                    <a:pt x="8842" y="15759"/>
                  </a:cubicBezTo>
                  <a:cubicBezTo>
                    <a:pt x="9470" y="16410"/>
                    <a:pt x="10187" y="16710"/>
                    <a:pt x="10931" y="16710"/>
                  </a:cubicBezTo>
                  <a:cubicBezTo>
                    <a:pt x="13775" y="16710"/>
                    <a:pt x="17034" y="12348"/>
                    <a:pt x="17393" y="6567"/>
                  </a:cubicBezTo>
                  <a:cubicBezTo>
                    <a:pt x="17684" y="1906"/>
                    <a:pt x="13355" y="0"/>
                    <a:pt x="8842" y="0"/>
                  </a:cubicBezTo>
                  <a:close/>
                </a:path>
              </a:pathLst>
            </a:custGeom>
            <a:solidFill>
              <a:srgbClr val="FF808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3"/>
            <p:cNvSpPr/>
            <p:nvPr/>
          </p:nvSpPr>
          <p:spPr>
            <a:xfrm>
              <a:off x="1764575" y="437100"/>
              <a:ext cx="140375" cy="131950"/>
            </a:xfrm>
            <a:custGeom>
              <a:avLst/>
              <a:gdLst/>
              <a:ahLst/>
              <a:cxnLst/>
              <a:rect l="l" t="t" r="r" b="b"/>
              <a:pathLst>
                <a:path w="5615" h="5278" extrusionOk="0">
                  <a:moveTo>
                    <a:pt x="4923" y="0"/>
                  </a:moveTo>
                  <a:cubicBezTo>
                    <a:pt x="4055" y="0"/>
                    <a:pt x="2453" y="152"/>
                    <a:pt x="1443" y="1163"/>
                  </a:cubicBezTo>
                  <a:cubicBezTo>
                    <a:pt x="1" y="2605"/>
                    <a:pt x="308" y="5250"/>
                    <a:pt x="308" y="5250"/>
                  </a:cubicBezTo>
                  <a:cubicBezTo>
                    <a:pt x="308" y="5250"/>
                    <a:pt x="544" y="5277"/>
                    <a:pt x="913" y="5277"/>
                  </a:cubicBezTo>
                  <a:cubicBezTo>
                    <a:pt x="1781" y="5277"/>
                    <a:pt x="3384" y="5126"/>
                    <a:pt x="4395" y="4115"/>
                  </a:cubicBezTo>
                  <a:cubicBezTo>
                    <a:pt x="5614" y="2896"/>
                    <a:pt x="5584" y="818"/>
                    <a:pt x="5545" y="203"/>
                  </a:cubicBezTo>
                  <a:cubicBezTo>
                    <a:pt x="5538" y="100"/>
                    <a:pt x="5458" y="20"/>
                    <a:pt x="5355" y="13"/>
                  </a:cubicBezTo>
                  <a:cubicBezTo>
                    <a:pt x="5250" y="7"/>
                    <a:pt x="5102" y="0"/>
                    <a:pt x="4923" y="0"/>
                  </a:cubicBezTo>
                  <a:close/>
                </a:path>
              </a:pathLst>
            </a:custGeom>
            <a:solidFill>
              <a:srgbClr val="CCDF9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3"/>
            <p:cNvSpPr/>
            <p:nvPr/>
          </p:nvSpPr>
          <p:spPr>
            <a:xfrm>
              <a:off x="1687550" y="445650"/>
              <a:ext cx="96450" cy="164725"/>
            </a:xfrm>
            <a:custGeom>
              <a:avLst/>
              <a:gdLst/>
              <a:ahLst/>
              <a:cxnLst/>
              <a:rect l="l" t="t" r="r" b="b"/>
              <a:pathLst>
                <a:path w="3858" h="6589" extrusionOk="0">
                  <a:moveTo>
                    <a:pt x="351" y="0"/>
                  </a:moveTo>
                  <a:cubicBezTo>
                    <a:pt x="246" y="0"/>
                    <a:pt x="143" y="55"/>
                    <a:pt x="86" y="153"/>
                  </a:cubicBezTo>
                  <a:cubicBezTo>
                    <a:pt x="1" y="299"/>
                    <a:pt x="50" y="487"/>
                    <a:pt x="197" y="572"/>
                  </a:cubicBezTo>
                  <a:cubicBezTo>
                    <a:pt x="1607" y="1391"/>
                    <a:pt x="2527" y="2589"/>
                    <a:pt x="2929" y="4132"/>
                  </a:cubicBezTo>
                  <a:cubicBezTo>
                    <a:pt x="3232" y="5290"/>
                    <a:pt x="3115" y="6222"/>
                    <a:pt x="3113" y="6241"/>
                  </a:cubicBezTo>
                  <a:cubicBezTo>
                    <a:pt x="3090" y="6408"/>
                    <a:pt x="3207" y="6562"/>
                    <a:pt x="3376" y="6585"/>
                  </a:cubicBezTo>
                  <a:cubicBezTo>
                    <a:pt x="3389" y="6587"/>
                    <a:pt x="3404" y="6588"/>
                    <a:pt x="3417" y="6588"/>
                  </a:cubicBezTo>
                  <a:cubicBezTo>
                    <a:pt x="3569" y="6588"/>
                    <a:pt x="3699" y="6477"/>
                    <a:pt x="3720" y="6324"/>
                  </a:cubicBezTo>
                  <a:cubicBezTo>
                    <a:pt x="3726" y="6281"/>
                    <a:pt x="3857" y="5277"/>
                    <a:pt x="3529" y="4001"/>
                  </a:cubicBezTo>
                  <a:cubicBezTo>
                    <a:pt x="3225" y="2820"/>
                    <a:pt x="2454" y="1174"/>
                    <a:pt x="505" y="42"/>
                  </a:cubicBezTo>
                  <a:cubicBezTo>
                    <a:pt x="457" y="14"/>
                    <a:pt x="404" y="0"/>
                    <a:pt x="351" y="0"/>
                  </a:cubicBezTo>
                  <a:close/>
                </a:path>
              </a:pathLst>
            </a:custGeom>
            <a:solidFill>
              <a:srgbClr val="38563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3"/>
            <p:cNvSpPr/>
            <p:nvPr/>
          </p:nvSpPr>
          <p:spPr>
            <a:xfrm>
              <a:off x="1705475" y="576450"/>
              <a:ext cx="135000" cy="33925"/>
            </a:xfrm>
            <a:custGeom>
              <a:avLst/>
              <a:gdLst/>
              <a:ahLst/>
              <a:cxnLst/>
              <a:rect l="l" t="t" r="r" b="b"/>
              <a:pathLst>
                <a:path w="5400" h="1357" extrusionOk="0">
                  <a:moveTo>
                    <a:pt x="346" y="0"/>
                  </a:moveTo>
                  <a:cubicBezTo>
                    <a:pt x="255" y="0"/>
                    <a:pt x="166" y="40"/>
                    <a:pt x="106" y="116"/>
                  </a:cubicBezTo>
                  <a:cubicBezTo>
                    <a:pt x="1" y="249"/>
                    <a:pt x="24" y="442"/>
                    <a:pt x="155" y="547"/>
                  </a:cubicBezTo>
                  <a:cubicBezTo>
                    <a:pt x="198" y="580"/>
                    <a:pt x="1197" y="1356"/>
                    <a:pt x="2700" y="1356"/>
                  </a:cubicBezTo>
                  <a:cubicBezTo>
                    <a:pt x="4203" y="1356"/>
                    <a:pt x="5202" y="580"/>
                    <a:pt x="5244" y="547"/>
                  </a:cubicBezTo>
                  <a:cubicBezTo>
                    <a:pt x="5377" y="442"/>
                    <a:pt x="5399" y="249"/>
                    <a:pt x="5295" y="116"/>
                  </a:cubicBezTo>
                  <a:cubicBezTo>
                    <a:pt x="5234" y="40"/>
                    <a:pt x="5144" y="0"/>
                    <a:pt x="5054" y="0"/>
                  </a:cubicBezTo>
                  <a:cubicBezTo>
                    <a:pt x="4987" y="0"/>
                    <a:pt x="4920" y="22"/>
                    <a:pt x="4864" y="66"/>
                  </a:cubicBezTo>
                  <a:cubicBezTo>
                    <a:pt x="4855" y="72"/>
                    <a:pt x="3982" y="743"/>
                    <a:pt x="2700" y="743"/>
                  </a:cubicBezTo>
                  <a:cubicBezTo>
                    <a:pt x="1418" y="743"/>
                    <a:pt x="544" y="72"/>
                    <a:pt x="536" y="66"/>
                  </a:cubicBezTo>
                  <a:cubicBezTo>
                    <a:pt x="480" y="22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8" name="Google Shape;3638;p43"/>
          <p:cNvGrpSpPr/>
          <p:nvPr/>
        </p:nvGrpSpPr>
        <p:grpSpPr>
          <a:xfrm>
            <a:off x="4870950" y="3502538"/>
            <a:ext cx="509125" cy="379175"/>
            <a:chOff x="4728200" y="2945125"/>
            <a:chExt cx="509125" cy="379175"/>
          </a:xfrm>
        </p:grpSpPr>
        <p:sp>
          <p:nvSpPr>
            <p:cNvPr id="3639" name="Google Shape;3639;p43"/>
            <p:cNvSpPr/>
            <p:nvPr/>
          </p:nvSpPr>
          <p:spPr>
            <a:xfrm>
              <a:off x="4728200" y="2945125"/>
              <a:ext cx="152725" cy="147775"/>
            </a:xfrm>
            <a:custGeom>
              <a:avLst/>
              <a:gdLst/>
              <a:ahLst/>
              <a:cxnLst/>
              <a:rect l="l" t="t" r="r" b="b"/>
              <a:pathLst>
                <a:path w="6109" h="5911" extrusionOk="0">
                  <a:moveTo>
                    <a:pt x="1007" y="0"/>
                  </a:moveTo>
                  <a:cubicBezTo>
                    <a:pt x="774" y="0"/>
                    <a:pt x="542" y="89"/>
                    <a:pt x="364" y="267"/>
                  </a:cubicBezTo>
                  <a:cubicBezTo>
                    <a:pt x="0" y="630"/>
                    <a:pt x="10" y="1221"/>
                    <a:pt x="383" y="1572"/>
                  </a:cubicBezTo>
                  <a:lnTo>
                    <a:pt x="4999" y="5910"/>
                  </a:lnTo>
                  <a:cubicBezTo>
                    <a:pt x="5348" y="5591"/>
                    <a:pt x="5719" y="5287"/>
                    <a:pt x="6109" y="5010"/>
                  </a:cubicBezTo>
                  <a:lnTo>
                    <a:pt x="1669" y="287"/>
                  </a:lnTo>
                  <a:cubicBezTo>
                    <a:pt x="1490" y="96"/>
                    <a:pt x="1248" y="0"/>
                    <a:pt x="1007" y="0"/>
                  </a:cubicBezTo>
                  <a:close/>
                </a:path>
              </a:pathLst>
            </a:custGeom>
            <a:solidFill>
              <a:srgbClr val="FFEAE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3"/>
            <p:cNvSpPr/>
            <p:nvPr/>
          </p:nvSpPr>
          <p:spPr>
            <a:xfrm>
              <a:off x="4820750" y="3284625"/>
              <a:ext cx="326475" cy="39675"/>
            </a:xfrm>
            <a:custGeom>
              <a:avLst/>
              <a:gdLst/>
              <a:ahLst/>
              <a:cxnLst/>
              <a:rect l="l" t="t" r="r" b="b"/>
              <a:pathLst>
                <a:path w="13059" h="1587" extrusionOk="0">
                  <a:moveTo>
                    <a:pt x="0" y="1"/>
                  </a:moveTo>
                  <a:lnTo>
                    <a:pt x="0" y="769"/>
                  </a:lnTo>
                  <a:cubicBezTo>
                    <a:pt x="0" y="1220"/>
                    <a:pt x="367" y="1586"/>
                    <a:pt x="818" y="1586"/>
                  </a:cubicBezTo>
                  <a:lnTo>
                    <a:pt x="12241" y="1586"/>
                  </a:lnTo>
                  <a:cubicBezTo>
                    <a:pt x="12692" y="1586"/>
                    <a:pt x="13059" y="1220"/>
                    <a:pt x="13059" y="769"/>
                  </a:cubicBezTo>
                  <a:lnTo>
                    <a:pt x="13059" y="1"/>
                  </a:ln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3"/>
            <p:cNvSpPr/>
            <p:nvPr/>
          </p:nvSpPr>
          <p:spPr>
            <a:xfrm>
              <a:off x="4730625" y="3215300"/>
              <a:ext cx="506700" cy="69350"/>
            </a:xfrm>
            <a:custGeom>
              <a:avLst/>
              <a:gdLst/>
              <a:ahLst/>
              <a:cxnLst/>
              <a:rect l="l" t="t" r="r" b="b"/>
              <a:pathLst>
                <a:path w="20268" h="2774" extrusionOk="0">
                  <a:moveTo>
                    <a:pt x="1" y="1"/>
                  </a:moveTo>
                  <a:cubicBezTo>
                    <a:pt x="434" y="1635"/>
                    <a:pt x="1914" y="2774"/>
                    <a:pt x="3605" y="2774"/>
                  </a:cubicBezTo>
                  <a:lnTo>
                    <a:pt x="16664" y="2774"/>
                  </a:lnTo>
                  <a:cubicBezTo>
                    <a:pt x="18355" y="2774"/>
                    <a:pt x="19834" y="1635"/>
                    <a:pt x="20268" y="1"/>
                  </a:cubicBezTo>
                  <a:close/>
                </a:path>
              </a:pathLst>
            </a:custGeom>
            <a:solidFill>
              <a:srgbClr val="F4B4C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3"/>
            <p:cNvSpPr/>
            <p:nvPr/>
          </p:nvSpPr>
          <p:spPr>
            <a:xfrm>
              <a:off x="4760750" y="3034850"/>
              <a:ext cx="441025" cy="180475"/>
            </a:xfrm>
            <a:custGeom>
              <a:avLst/>
              <a:gdLst/>
              <a:ahLst/>
              <a:cxnLst/>
              <a:rect l="l" t="t" r="r" b="b"/>
              <a:pathLst>
                <a:path w="17641" h="7219" extrusionOk="0">
                  <a:moveTo>
                    <a:pt x="8821" y="1"/>
                  </a:moveTo>
                  <a:cubicBezTo>
                    <a:pt x="3605" y="1"/>
                    <a:pt x="1" y="7219"/>
                    <a:pt x="1" y="7219"/>
                  </a:cubicBezTo>
                  <a:lnTo>
                    <a:pt x="17640" y="7219"/>
                  </a:lnTo>
                  <a:cubicBezTo>
                    <a:pt x="17640" y="7219"/>
                    <a:pt x="14036" y="1"/>
                    <a:pt x="8821" y="1"/>
                  </a:cubicBezTo>
                  <a:close/>
                </a:path>
              </a:pathLst>
            </a:custGeom>
            <a:solidFill>
              <a:srgbClr val="FCF7B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3"/>
            <p:cNvSpPr/>
            <p:nvPr/>
          </p:nvSpPr>
          <p:spPr>
            <a:xfrm>
              <a:off x="5030500" y="3134600"/>
              <a:ext cx="22500" cy="32725"/>
            </a:xfrm>
            <a:custGeom>
              <a:avLst/>
              <a:gdLst/>
              <a:ahLst/>
              <a:cxnLst/>
              <a:rect l="l" t="t" r="r" b="b"/>
              <a:pathLst>
                <a:path w="900" h="1309" extrusionOk="0">
                  <a:moveTo>
                    <a:pt x="450" y="0"/>
                  </a:moveTo>
                  <a:cubicBezTo>
                    <a:pt x="202" y="0"/>
                    <a:pt x="1" y="293"/>
                    <a:pt x="1" y="654"/>
                  </a:cubicBezTo>
                  <a:cubicBezTo>
                    <a:pt x="1" y="1015"/>
                    <a:pt x="202" y="1309"/>
                    <a:pt x="450" y="1309"/>
                  </a:cubicBezTo>
                  <a:cubicBezTo>
                    <a:pt x="698" y="1309"/>
                    <a:pt x="899" y="1015"/>
                    <a:pt x="899" y="654"/>
                  </a:cubicBezTo>
                  <a:cubicBezTo>
                    <a:pt x="899" y="293"/>
                    <a:pt x="698" y="0"/>
                    <a:pt x="450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3"/>
            <p:cNvSpPr/>
            <p:nvPr/>
          </p:nvSpPr>
          <p:spPr>
            <a:xfrm>
              <a:off x="5114725" y="3162950"/>
              <a:ext cx="32650" cy="28725"/>
            </a:xfrm>
            <a:custGeom>
              <a:avLst/>
              <a:gdLst/>
              <a:ahLst/>
              <a:cxnLst/>
              <a:rect l="l" t="t" r="r" b="b"/>
              <a:pathLst>
                <a:path w="1306" h="1149" extrusionOk="0">
                  <a:moveTo>
                    <a:pt x="462" y="1"/>
                  </a:moveTo>
                  <a:cubicBezTo>
                    <a:pt x="359" y="1"/>
                    <a:pt x="265" y="38"/>
                    <a:pt x="190" y="113"/>
                  </a:cubicBezTo>
                  <a:cubicBezTo>
                    <a:pt x="0" y="302"/>
                    <a:pt x="59" y="616"/>
                    <a:pt x="336" y="893"/>
                  </a:cubicBezTo>
                  <a:cubicBezTo>
                    <a:pt x="504" y="1061"/>
                    <a:pt x="686" y="1148"/>
                    <a:pt x="845" y="1148"/>
                  </a:cubicBezTo>
                  <a:cubicBezTo>
                    <a:pt x="948" y="1148"/>
                    <a:pt x="1041" y="1112"/>
                    <a:pt x="1116" y="1037"/>
                  </a:cubicBezTo>
                  <a:cubicBezTo>
                    <a:pt x="1306" y="847"/>
                    <a:pt x="1248" y="534"/>
                    <a:pt x="972" y="257"/>
                  </a:cubicBezTo>
                  <a:cubicBezTo>
                    <a:pt x="803" y="88"/>
                    <a:pt x="622" y="1"/>
                    <a:pt x="462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3"/>
            <p:cNvSpPr/>
            <p:nvPr/>
          </p:nvSpPr>
          <p:spPr>
            <a:xfrm>
              <a:off x="5037975" y="3095675"/>
              <a:ext cx="31475" cy="28700"/>
            </a:xfrm>
            <a:custGeom>
              <a:avLst/>
              <a:gdLst/>
              <a:ahLst/>
              <a:cxnLst/>
              <a:rect l="l" t="t" r="r" b="b"/>
              <a:pathLst>
                <a:path w="1259" h="1148" extrusionOk="0">
                  <a:moveTo>
                    <a:pt x="455" y="1"/>
                  </a:moveTo>
                  <a:cubicBezTo>
                    <a:pt x="361" y="1"/>
                    <a:pt x="269" y="32"/>
                    <a:pt x="191" y="110"/>
                  </a:cubicBezTo>
                  <a:cubicBezTo>
                    <a:pt x="1" y="300"/>
                    <a:pt x="59" y="615"/>
                    <a:pt x="336" y="891"/>
                  </a:cubicBezTo>
                  <a:cubicBezTo>
                    <a:pt x="465" y="1020"/>
                    <a:pt x="663" y="1147"/>
                    <a:pt x="851" y="1147"/>
                  </a:cubicBezTo>
                  <a:cubicBezTo>
                    <a:pt x="945" y="1147"/>
                    <a:pt x="1037" y="1115"/>
                    <a:pt x="1116" y="1036"/>
                  </a:cubicBezTo>
                  <a:cubicBezTo>
                    <a:pt x="1234" y="919"/>
                    <a:pt x="1258" y="739"/>
                    <a:pt x="1182" y="558"/>
                  </a:cubicBezTo>
                  <a:cubicBezTo>
                    <a:pt x="1139" y="454"/>
                    <a:pt x="1066" y="350"/>
                    <a:pt x="972" y="256"/>
                  </a:cubicBezTo>
                  <a:cubicBezTo>
                    <a:pt x="843" y="127"/>
                    <a:pt x="644" y="1"/>
                    <a:pt x="455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3"/>
            <p:cNvSpPr/>
            <p:nvPr/>
          </p:nvSpPr>
          <p:spPr>
            <a:xfrm>
              <a:off x="5065425" y="3162950"/>
              <a:ext cx="32675" cy="28725"/>
            </a:xfrm>
            <a:custGeom>
              <a:avLst/>
              <a:gdLst/>
              <a:ahLst/>
              <a:cxnLst/>
              <a:rect l="l" t="t" r="r" b="b"/>
              <a:pathLst>
                <a:path w="1307" h="1149" extrusionOk="0">
                  <a:moveTo>
                    <a:pt x="845" y="1"/>
                  </a:moveTo>
                  <a:cubicBezTo>
                    <a:pt x="685" y="1"/>
                    <a:pt x="503" y="88"/>
                    <a:pt x="335" y="257"/>
                  </a:cubicBezTo>
                  <a:cubicBezTo>
                    <a:pt x="59" y="534"/>
                    <a:pt x="1" y="847"/>
                    <a:pt x="191" y="1037"/>
                  </a:cubicBezTo>
                  <a:cubicBezTo>
                    <a:pt x="265" y="1112"/>
                    <a:pt x="359" y="1148"/>
                    <a:pt x="461" y="1148"/>
                  </a:cubicBezTo>
                  <a:cubicBezTo>
                    <a:pt x="620" y="1148"/>
                    <a:pt x="803" y="1061"/>
                    <a:pt x="971" y="893"/>
                  </a:cubicBezTo>
                  <a:cubicBezTo>
                    <a:pt x="1248" y="616"/>
                    <a:pt x="1306" y="301"/>
                    <a:pt x="1116" y="111"/>
                  </a:cubicBezTo>
                  <a:cubicBezTo>
                    <a:pt x="1041" y="37"/>
                    <a:pt x="948" y="1"/>
                    <a:pt x="845" y="1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3"/>
            <p:cNvSpPr/>
            <p:nvPr/>
          </p:nvSpPr>
          <p:spPr>
            <a:xfrm>
              <a:off x="5080325" y="3124425"/>
              <a:ext cx="32725" cy="22500"/>
            </a:xfrm>
            <a:custGeom>
              <a:avLst/>
              <a:gdLst/>
              <a:ahLst/>
              <a:cxnLst/>
              <a:rect l="l" t="t" r="r" b="b"/>
              <a:pathLst>
                <a:path w="1309" h="900" extrusionOk="0">
                  <a:moveTo>
                    <a:pt x="655" y="0"/>
                  </a:moveTo>
                  <a:cubicBezTo>
                    <a:pt x="264" y="0"/>
                    <a:pt x="0" y="181"/>
                    <a:pt x="0" y="450"/>
                  </a:cubicBezTo>
                  <a:cubicBezTo>
                    <a:pt x="0" y="718"/>
                    <a:pt x="264" y="899"/>
                    <a:pt x="655" y="899"/>
                  </a:cubicBezTo>
                  <a:cubicBezTo>
                    <a:pt x="1046" y="899"/>
                    <a:pt x="1309" y="718"/>
                    <a:pt x="1309" y="450"/>
                  </a:cubicBezTo>
                  <a:cubicBezTo>
                    <a:pt x="1309" y="181"/>
                    <a:pt x="1046" y="0"/>
                    <a:pt x="655" y="0"/>
                  </a:cubicBezTo>
                  <a:close/>
                </a:path>
              </a:pathLst>
            </a:custGeom>
            <a:solidFill>
              <a:srgbClr val="CF6E5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2EC3237E-1184-45A5-A8B0-18310539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473950" y="-40135"/>
            <a:ext cx="1492097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Clus</a:t>
            </a:r>
            <a:r>
              <a:rPr lang="en-US" sz="800" dirty="0">
                <a:solidFill>
                  <a:srgbClr val="CCDF96"/>
                </a:solidFill>
              </a:rPr>
              <a:t>tering - </a:t>
            </a:r>
            <a:r>
              <a:rPr lang="en-US" sz="800" dirty="0">
                <a:solidFill>
                  <a:srgbClr val="CF6E56"/>
                </a:solidFill>
              </a:rPr>
              <a:t>KME</a:t>
            </a:r>
            <a:r>
              <a:rPr lang="en-US" sz="800" dirty="0">
                <a:solidFill>
                  <a:srgbClr val="CCDF96"/>
                </a:solidFill>
              </a:rPr>
              <a:t>ANS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FBF34-838D-4B55-B6E9-E8760E032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771" y="613852"/>
            <a:ext cx="2996079" cy="1624406"/>
          </a:xfrm>
          <a:prstGeom prst="rect">
            <a:avLst/>
          </a:prstGeom>
          <a:ln w="38100">
            <a:solidFill>
              <a:srgbClr val="CF6E56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8E0B25-2E3E-4517-AF9A-9B326740FF98}"/>
              </a:ext>
            </a:extLst>
          </p:cNvPr>
          <p:cNvGrpSpPr/>
          <p:nvPr/>
        </p:nvGrpSpPr>
        <p:grpSpPr>
          <a:xfrm>
            <a:off x="5040005" y="2619399"/>
            <a:ext cx="2500067" cy="1888499"/>
            <a:chOff x="5040005" y="2498749"/>
            <a:chExt cx="2500067" cy="1888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D726ED-93BD-471D-8D4F-9632FEC0F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0005" y="2804540"/>
              <a:ext cx="2500067" cy="1582708"/>
            </a:xfrm>
            <a:prstGeom prst="rect">
              <a:avLst/>
            </a:prstGeom>
            <a:ln w="28575">
              <a:solidFill>
                <a:srgbClr val="F4B4C4"/>
              </a:solidFill>
            </a:ln>
          </p:spPr>
        </p:pic>
        <p:sp>
          <p:nvSpPr>
            <p:cNvPr id="95" name="Google Shape;3166;p40">
              <a:extLst>
                <a:ext uri="{FF2B5EF4-FFF2-40B4-BE49-F238E27FC236}">
                  <a16:creationId xmlns:a16="http://schemas.microsoft.com/office/drawing/2014/main" id="{DFAA25B0-AF19-4A13-80A1-12DFF8152D1D}"/>
                </a:ext>
              </a:extLst>
            </p:cNvPr>
            <p:cNvSpPr txBox="1">
              <a:spLocks/>
            </p:cNvSpPr>
            <p:nvPr/>
          </p:nvSpPr>
          <p:spPr>
            <a:xfrm>
              <a:off x="5621036" y="2498749"/>
              <a:ext cx="1338004" cy="21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pPr algn="ctr"/>
              <a:r>
                <a:rPr lang="en-US" sz="800" dirty="0">
                  <a:solidFill>
                    <a:srgbClr val="CCDF96"/>
                  </a:solidFill>
                </a:rPr>
                <a:t>Silhouette</a:t>
              </a:r>
              <a:r>
                <a:rPr lang="en-US" sz="800" dirty="0">
                  <a:solidFill>
                    <a:schemeClr val="accent2"/>
                  </a:solidFill>
                </a:rPr>
                <a:t> </a:t>
              </a:r>
              <a:r>
                <a:rPr lang="en-US" sz="800" dirty="0">
                  <a:solidFill>
                    <a:srgbClr val="F4B4C4"/>
                  </a:solidFill>
                </a:rPr>
                <a:t>Score</a:t>
              </a:r>
              <a:endParaRPr lang="en-US" sz="700" dirty="0">
                <a:solidFill>
                  <a:srgbClr val="F4B4C4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F08C9A-01B4-4C3C-8A19-85DFC097CF11}"/>
              </a:ext>
            </a:extLst>
          </p:cNvPr>
          <p:cNvGrpSpPr/>
          <p:nvPr/>
        </p:nvGrpSpPr>
        <p:grpSpPr>
          <a:xfrm>
            <a:off x="1052544" y="2625749"/>
            <a:ext cx="2500067" cy="1888499"/>
            <a:chOff x="1052544" y="2498749"/>
            <a:chExt cx="2500067" cy="1888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B5E91C-D723-4467-8518-85169FBBE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544" y="2828066"/>
              <a:ext cx="2500067" cy="1559182"/>
            </a:xfrm>
            <a:prstGeom prst="rect">
              <a:avLst/>
            </a:prstGeom>
            <a:ln w="38100">
              <a:solidFill>
                <a:srgbClr val="CCDF96"/>
              </a:solidFill>
            </a:ln>
          </p:spPr>
        </p:pic>
        <p:sp>
          <p:nvSpPr>
            <p:cNvPr id="96" name="Google Shape;3166;p40">
              <a:extLst>
                <a:ext uri="{FF2B5EF4-FFF2-40B4-BE49-F238E27FC236}">
                  <a16:creationId xmlns:a16="http://schemas.microsoft.com/office/drawing/2014/main" id="{A18C5E39-B091-4D83-A9D3-DC336C706D98}"/>
                </a:ext>
              </a:extLst>
            </p:cNvPr>
            <p:cNvSpPr txBox="1">
              <a:spLocks/>
            </p:cNvSpPr>
            <p:nvPr/>
          </p:nvSpPr>
          <p:spPr>
            <a:xfrm>
              <a:off x="1577767" y="2498749"/>
              <a:ext cx="1338004" cy="21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accent2"/>
                  </a:solidFill>
                </a:rPr>
                <a:t>ELBOW </a:t>
              </a:r>
              <a:r>
                <a:rPr lang="en-US" sz="800" dirty="0">
                  <a:solidFill>
                    <a:srgbClr val="CCDF96"/>
                  </a:solidFill>
                </a:rPr>
                <a:t>Score</a:t>
              </a:r>
              <a:endParaRPr lang="en-US" sz="700" dirty="0">
                <a:solidFill>
                  <a:srgbClr val="CCDF9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80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5703;p72">
            <a:extLst>
              <a:ext uri="{FF2B5EF4-FFF2-40B4-BE49-F238E27FC236}">
                <a16:creationId xmlns:a16="http://schemas.microsoft.com/office/drawing/2014/main" id="{0D93BD72-38D6-4511-8701-E98997C08865}"/>
              </a:ext>
            </a:extLst>
          </p:cNvPr>
          <p:cNvGrpSpPr/>
          <p:nvPr/>
        </p:nvGrpSpPr>
        <p:grpSpPr>
          <a:xfrm>
            <a:off x="1263055" y="2178766"/>
            <a:ext cx="1171796" cy="989632"/>
            <a:chOff x="930868" y="2072569"/>
            <a:chExt cx="1253928" cy="1058996"/>
          </a:xfrm>
        </p:grpSpPr>
        <p:grpSp>
          <p:nvGrpSpPr>
            <p:cNvPr id="490" name="Google Shape;5704;p72">
              <a:extLst>
                <a:ext uri="{FF2B5EF4-FFF2-40B4-BE49-F238E27FC236}">
                  <a16:creationId xmlns:a16="http://schemas.microsoft.com/office/drawing/2014/main" id="{5813F6F1-D7B5-473F-B943-C2455DD1EF9D}"/>
                </a:ext>
              </a:extLst>
            </p:cNvPr>
            <p:cNvGrpSpPr/>
            <p:nvPr/>
          </p:nvGrpSpPr>
          <p:grpSpPr>
            <a:xfrm>
              <a:off x="1201016" y="2205850"/>
              <a:ext cx="844814" cy="740060"/>
              <a:chOff x="3198288" y="877813"/>
              <a:chExt cx="530963" cy="465125"/>
            </a:xfrm>
          </p:grpSpPr>
          <p:grpSp>
            <p:nvGrpSpPr>
              <p:cNvPr id="554" name="Google Shape;5705;p72">
                <a:extLst>
                  <a:ext uri="{FF2B5EF4-FFF2-40B4-BE49-F238E27FC236}">
                    <a16:creationId xmlns:a16="http://schemas.microsoft.com/office/drawing/2014/main" id="{857D132B-053C-413C-AAAA-B23054F445E4}"/>
                  </a:ext>
                </a:extLst>
              </p:cNvPr>
              <p:cNvGrpSpPr/>
              <p:nvPr/>
            </p:nvGrpSpPr>
            <p:grpSpPr>
              <a:xfrm>
                <a:off x="3235925" y="877813"/>
                <a:ext cx="493325" cy="465125"/>
                <a:chOff x="3235925" y="877813"/>
                <a:chExt cx="493325" cy="465125"/>
              </a:xfrm>
            </p:grpSpPr>
            <p:sp>
              <p:nvSpPr>
                <p:cNvPr id="556" name="Google Shape;5706;p72">
                  <a:extLst>
                    <a:ext uri="{FF2B5EF4-FFF2-40B4-BE49-F238E27FC236}">
                      <a16:creationId xmlns:a16="http://schemas.microsoft.com/office/drawing/2014/main" id="{11F971AD-85AB-4CCB-AB4A-DFC44AD83D3A}"/>
                    </a:ext>
                  </a:extLst>
                </p:cNvPr>
                <p:cNvSpPr/>
                <p:nvPr/>
              </p:nvSpPr>
              <p:spPr>
                <a:xfrm>
                  <a:off x="3358750" y="877813"/>
                  <a:ext cx="160475" cy="1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9" h="5098" extrusionOk="0">
                      <a:moveTo>
                        <a:pt x="3232" y="21"/>
                      </a:moveTo>
                      <a:cubicBezTo>
                        <a:pt x="3068" y="21"/>
                        <a:pt x="2907" y="25"/>
                        <a:pt x="2751" y="30"/>
                      </a:cubicBezTo>
                      <a:cubicBezTo>
                        <a:pt x="2071" y="75"/>
                        <a:pt x="1213" y="1"/>
                        <a:pt x="577" y="282"/>
                      </a:cubicBezTo>
                      <a:cubicBezTo>
                        <a:pt x="0" y="548"/>
                        <a:pt x="119" y="1613"/>
                        <a:pt x="769" y="1716"/>
                      </a:cubicBezTo>
                      <a:cubicBezTo>
                        <a:pt x="1671" y="1849"/>
                        <a:pt x="2485" y="2308"/>
                        <a:pt x="3121" y="2958"/>
                      </a:cubicBezTo>
                      <a:cubicBezTo>
                        <a:pt x="3727" y="3594"/>
                        <a:pt x="4156" y="4526"/>
                        <a:pt x="4821" y="5058"/>
                      </a:cubicBezTo>
                      <a:cubicBezTo>
                        <a:pt x="4845" y="5082"/>
                        <a:pt x="4877" y="5097"/>
                        <a:pt x="4911" y="5097"/>
                      </a:cubicBezTo>
                      <a:cubicBezTo>
                        <a:pt x="4941" y="5097"/>
                        <a:pt x="4971" y="5086"/>
                        <a:pt x="4999" y="5058"/>
                      </a:cubicBezTo>
                      <a:cubicBezTo>
                        <a:pt x="5102" y="4955"/>
                        <a:pt x="5176" y="4837"/>
                        <a:pt x="5221" y="4704"/>
                      </a:cubicBezTo>
                      <a:cubicBezTo>
                        <a:pt x="5457" y="4644"/>
                        <a:pt x="5679" y="4482"/>
                        <a:pt x="5783" y="4186"/>
                      </a:cubicBezTo>
                      <a:cubicBezTo>
                        <a:pt x="6019" y="3432"/>
                        <a:pt x="6241" y="2574"/>
                        <a:pt x="6330" y="1790"/>
                      </a:cubicBezTo>
                      <a:cubicBezTo>
                        <a:pt x="6419" y="1036"/>
                        <a:pt x="6034" y="577"/>
                        <a:pt x="5339" y="326"/>
                      </a:cubicBezTo>
                      <a:cubicBezTo>
                        <a:pt x="4703" y="86"/>
                        <a:pt x="3940" y="21"/>
                        <a:pt x="3232" y="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707;p72">
                  <a:extLst>
                    <a:ext uri="{FF2B5EF4-FFF2-40B4-BE49-F238E27FC236}">
                      <a16:creationId xmlns:a16="http://schemas.microsoft.com/office/drawing/2014/main" id="{2E16A9B7-2019-4FE5-A2CA-A07A7AB33081}"/>
                    </a:ext>
                  </a:extLst>
                </p:cNvPr>
                <p:cNvSpPr/>
                <p:nvPr/>
              </p:nvSpPr>
              <p:spPr>
                <a:xfrm>
                  <a:off x="3517588" y="887275"/>
                  <a:ext cx="186325" cy="10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4341" extrusionOk="0">
                      <a:moveTo>
                        <a:pt x="3854" y="0"/>
                      </a:moveTo>
                      <a:cubicBezTo>
                        <a:pt x="3790" y="0"/>
                        <a:pt x="3727" y="7"/>
                        <a:pt x="3665" y="21"/>
                      </a:cubicBezTo>
                      <a:cubicBezTo>
                        <a:pt x="2896" y="184"/>
                        <a:pt x="1964" y="820"/>
                        <a:pt x="1476" y="1426"/>
                      </a:cubicBezTo>
                      <a:cubicBezTo>
                        <a:pt x="1180" y="1811"/>
                        <a:pt x="988" y="2254"/>
                        <a:pt x="766" y="2683"/>
                      </a:cubicBezTo>
                      <a:cubicBezTo>
                        <a:pt x="752" y="2713"/>
                        <a:pt x="737" y="2742"/>
                        <a:pt x="722" y="2772"/>
                      </a:cubicBezTo>
                      <a:cubicBezTo>
                        <a:pt x="648" y="2846"/>
                        <a:pt x="574" y="2920"/>
                        <a:pt x="500" y="2979"/>
                      </a:cubicBezTo>
                      <a:cubicBezTo>
                        <a:pt x="1" y="3426"/>
                        <a:pt x="401" y="4341"/>
                        <a:pt x="1016" y="4341"/>
                      </a:cubicBezTo>
                      <a:cubicBezTo>
                        <a:pt x="1092" y="4341"/>
                        <a:pt x="1172" y="4326"/>
                        <a:pt x="1254" y="4295"/>
                      </a:cubicBezTo>
                      <a:cubicBezTo>
                        <a:pt x="2085" y="3977"/>
                        <a:pt x="2824" y="3685"/>
                        <a:pt x="3703" y="3685"/>
                      </a:cubicBezTo>
                      <a:cubicBezTo>
                        <a:pt x="3764" y="3685"/>
                        <a:pt x="3825" y="3686"/>
                        <a:pt x="3887" y="3689"/>
                      </a:cubicBezTo>
                      <a:cubicBezTo>
                        <a:pt x="4804" y="3718"/>
                        <a:pt x="5558" y="4088"/>
                        <a:pt x="6445" y="4251"/>
                      </a:cubicBezTo>
                      <a:cubicBezTo>
                        <a:pt x="6501" y="4261"/>
                        <a:pt x="6555" y="4266"/>
                        <a:pt x="6608" y="4266"/>
                      </a:cubicBezTo>
                      <a:cubicBezTo>
                        <a:pt x="7082" y="4266"/>
                        <a:pt x="7452" y="3869"/>
                        <a:pt x="7333" y="3363"/>
                      </a:cubicBezTo>
                      <a:cubicBezTo>
                        <a:pt x="7170" y="2624"/>
                        <a:pt x="6357" y="1825"/>
                        <a:pt x="5839" y="1308"/>
                      </a:cubicBezTo>
                      <a:cubicBezTo>
                        <a:pt x="5390" y="873"/>
                        <a:pt x="4579" y="0"/>
                        <a:pt x="38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708;p72">
                  <a:extLst>
                    <a:ext uri="{FF2B5EF4-FFF2-40B4-BE49-F238E27FC236}">
                      <a16:creationId xmlns:a16="http://schemas.microsoft.com/office/drawing/2014/main" id="{C791472A-452B-4C96-AE2B-01E949EE39C1}"/>
                    </a:ext>
                  </a:extLst>
                </p:cNvPr>
                <p:cNvSpPr/>
                <p:nvPr/>
              </p:nvSpPr>
              <p:spPr>
                <a:xfrm>
                  <a:off x="3492250" y="991200"/>
                  <a:ext cx="237000" cy="27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0" h="10994" extrusionOk="0">
                      <a:moveTo>
                        <a:pt x="3325" y="0"/>
                      </a:moveTo>
                      <a:cubicBezTo>
                        <a:pt x="2570" y="0"/>
                        <a:pt x="1847" y="129"/>
                        <a:pt x="1346" y="540"/>
                      </a:cubicBezTo>
                      <a:cubicBezTo>
                        <a:pt x="1198" y="540"/>
                        <a:pt x="1050" y="555"/>
                        <a:pt x="902" y="584"/>
                      </a:cubicBezTo>
                      <a:cubicBezTo>
                        <a:pt x="119" y="673"/>
                        <a:pt x="0" y="1619"/>
                        <a:pt x="725" y="1915"/>
                      </a:cubicBezTo>
                      <a:cubicBezTo>
                        <a:pt x="1198" y="2108"/>
                        <a:pt x="1523" y="2522"/>
                        <a:pt x="1893" y="2862"/>
                      </a:cubicBezTo>
                      <a:cubicBezTo>
                        <a:pt x="2233" y="3172"/>
                        <a:pt x="2618" y="3409"/>
                        <a:pt x="2914" y="3793"/>
                      </a:cubicBezTo>
                      <a:cubicBezTo>
                        <a:pt x="3446" y="4459"/>
                        <a:pt x="3875" y="5272"/>
                        <a:pt x="4156" y="6071"/>
                      </a:cubicBezTo>
                      <a:cubicBezTo>
                        <a:pt x="4378" y="6736"/>
                        <a:pt x="4703" y="7402"/>
                        <a:pt x="4807" y="8112"/>
                      </a:cubicBezTo>
                      <a:cubicBezTo>
                        <a:pt x="4910" y="8910"/>
                        <a:pt x="4807" y="9709"/>
                        <a:pt x="4910" y="10508"/>
                      </a:cubicBezTo>
                      <a:cubicBezTo>
                        <a:pt x="4961" y="10838"/>
                        <a:pt x="5317" y="10993"/>
                        <a:pt x="5623" y="10993"/>
                      </a:cubicBezTo>
                      <a:cubicBezTo>
                        <a:pt x="5673" y="10993"/>
                        <a:pt x="5722" y="10989"/>
                        <a:pt x="5768" y="10981"/>
                      </a:cubicBezTo>
                      <a:cubicBezTo>
                        <a:pt x="6463" y="10862"/>
                        <a:pt x="6892" y="10463"/>
                        <a:pt x="7380" y="9946"/>
                      </a:cubicBezTo>
                      <a:cubicBezTo>
                        <a:pt x="7927" y="9354"/>
                        <a:pt x="8637" y="8555"/>
                        <a:pt x="8918" y="7786"/>
                      </a:cubicBezTo>
                      <a:cubicBezTo>
                        <a:pt x="9480" y="6219"/>
                        <a:pt x="9391" y="4104"/>
                        <a:pt x="8829" y="2551"/>
                      </a:cubicBezTo>
                      <a:lnTo>
                        <a:pt x="8829" y="2536"/>
                      </a:lnTo>
                      <a:cubicBezTo>
                        <a:pt x="8563" y="1812"/>
                        <a:pt x="8297" y="1279"/>
                        <a:pt x="7631" y="836"/>
                      </a:cubicBezTo>
                      <a:cubicBezTo>
                        <a:pt x="7084" y="466"/>
                        <a:pt x="6374" y="392"/>
                        <a:pt x="5724" y="274"/>
                      </a:cubicBezTo>
                      <a:cubicBezTo>
                        <a:pt x="5066" y="164"/>
                        <a:pt x="4175" y="0"/>
                        <a:pt x="33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709;p72">
                  <a:extLst>
                    <a:ext uri="{FF2B5EF4-FFF2-40B4-BE49-F238E27FC236}">
                      <a16:creationId xmlns:a16="http://schemas.microsoft.com/office/drawing/2014/main" id="{4D4D2A79-AF57-4591-AE17-E40C08263ED0}"/>
                    </a:ext>
                  </a:extLst>
                </p:cNvPr>
                <p:cNvSpPr/>
                <p:nvPr/>
              </p:nvSpPr>
              <p:spPr>
                <a:xfrm>
                  <a:off x="3360988" y="1057688"/>
                  <a:ext cx="268075" cy="28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3" h="11410" extrusionOk="0">
                      <a:moveTo>
                        <a:pt x="5762" y="1"/>
                      </a:moveTo>
                      <a:cubicBezTo>
                        <a:pt x="5652" y="1"/>
                        <a:pt x="5542" y="24"/>
                        <a:pt x="5443" y="69"/>
                      </a:cubicBezTo>
                      <a:cubicBezTo>
                        <a:pt x="5409" y="57"/>
                        <a:pt x="5374" y="50"/>
                        <a:pt x="5340" y="50"/>
                      </a:cubicBezTo>
                      <a:cubicBezTo>
                        <a:pt x="5286" y="50"/>
                        <a:pt x="5231" y="68"/>
                        <a:pt x="5177" y="113"/>
                      </a:cubicBezTo>
                      <a:cubicBezTo>
                        <a:pt x="4807" y="379"/>
                        <a:pt x="4511" y="926"/>
                        <a:pt x="4304" y="1311"/>
                      </a:cubicBezTo>
                      <a:cubicBezTo>
                        <a:pt x="3935" y="1991"/>
                        <a:pt x="3772" y="2760"/>
                        <a:pt x="3417" y="3440"/>
                      </a:cubicBezTo>
                      <a:cubicBezTo>
                        <a:pt x="2648" y="4904"/>
                        <a:pt x="1909" y="6354"/>
                        <a:pt x="1199" y="7847"/>
                      </a:cubicBezTo>
                      <a:cubicBezTo>
                        <a:pt x="740" y="8823"/>
                        <a:pt x="1" y="10110"/>
                        <a:pt x="1509" y="10480"/>
                      </a:cubicBezTo>
                      <a:cubicBezTo>
                        <a:pt x="2337" y="10672"/>
                        <a:pt x="3121" y="10894"/>
                        <a:pt x="3935" y="11160"/>
                      </a:cubicBezTo>
                      <a:cubicBezTo>
                        <a:pt x="4404" y="11329"/>
                        <a:pt x="4864" y="11409"/>
                        <a:pt x="5347" y="11409"/>
                      </a:cubicBezTo>
                      <a:cubicBezTo>
                        <a:pt x="5456" y="11409"/>
                        <a:pt x="5567" y="11405"/>
                        <a:pt x="5680" y="11397"/>
                      </a:cubicBezTo>
                      <a:cubicBezTo>
                        <a:pt x="6892" y="11308"/>
                        <a:pt x="8475" y="11027"/>
                        <a:pt x="9318" y="10066"/>
                      </a:cubicBezTo>
                      <a:cubicBezTo>
                        <a:pt x="10102" y="9178"/>
                        <a:pt x="10723" y="8069"/>
                        <a:pt x="10545" y="6842"/>
                      </a:cubicBezTo>
                      <a:cubicBezTo>
                        <a:pt x="10353" y="5466"/>
                        <a:pt x="9791" y="4106"/>
                        <a:pt x="9037" y="2938"/>
                      </a:cubicBezTo>
                      <a:cubicBezTo>
                        <a:pt x="8342" y="1858"/>
                        <a:pt x="7188" y="1119"/>
                        <a:pt x="6286" y="216"/>
                      </a:cubicBezTo>
                      <a:cubicBezTo>
                        <a:pt x="6137" y="68"/>
                        <a:pt x="5948" y="1"/>
                        <a:pt x="57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710;p72">
                  <a:extLst>
                    <a:ext uri="{FF2B5EF4-FFF2-40B4-BE49-F238E27FC236}">
                      <a16:creationId xmlns:a16="http://schemas.microsoft.com/office/drawing/2014/main" id="{592EAF9E-245E-4B35-87FF-8480EDFD2B51}"/>
                    </a:ext>
                  </a:extLst>
                </p:cNvPr>
                <p:cNvSpPr/>
                <p:nvPr/>
              </p:nvSpPr>
              <p:spPr>
                <a:xfrm>
                  <a:off x="3235925" y="1080525"/>
                  <a:ext cx="203400" cy="2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8918" extrusionOk="0">
                      <a:moveTo>
                        <a:pt x="7096" y="1"/>
                      </a:moveTo>
                      <a:cubicBezTo>
                        <a:pt x="7030" y="1"/>
                        <a:pt x="6961" y="12"/>
                        <a:pt x="6892" y="36"/>
                      </a:cubicBezTo>
                      <a:cubicBezTo>
                        <a:pt x="6611" y="140"/>
                        <a:pt x="6301" y="258"/>
                        <a:pt x="5990" y="406"/>
                      </a:cubicBezTo>
                      <a:cubicBezTo>
                        <a:pt x="5118" y="628"/>
                        <a:pt x="4260" y="909"/>
                        <a:pt x="3461" y="1278"/>
                      </a:cubicBezTo>
                      <a:cubicBezTo>
                        <a:pt x="3358" y="1308"/>
                        <a:pt x="3269" y="1323"/>
                        <a:pt x="3151" y="1367"/>
                      </a:cubicBezTo>
                      <a:cubicBezTo>
                        <a:pt x="2248" y="1678"/>
                        <a:pt x="1465" y="2195"/>
                        <a:pt x="858" y="2949"/>
                      </a:cubicBezTo>
                      <a:cubicBezTo>
                        <a:pt x="296" y="3644"/>
                        <a:pt x="1" y="4650"/>
                        <a:pt x="104" y="5537"/>
                      </a:cubicBezTo>
                      <a:cubicBezTo>
                        <a:pt x="148" y="5892"/>
                        <a:pt x="252" y="6203"/>
                        <a:pt x="385" y="6484"/>
                      </a:cubicBezTo>
                      <a:cubicBezTo>
                        <a:pt x="489" y="6765"/>
                        <a:pt x="622" y="7046"/>
                        <a:pt x="814" y="7312"/>
                      </a:cubicBezTo>
                      <a:cubicBezTo>
                        <a:pt x="1243" y="7904"/>
                        <a:pt x="1968" y="8791"/>
                        <a:pt x="2766" y="8909"/>
                      </a:cubicBezTo>
                      <a:cubicBezTo>
                        <a:pt x="2807" y="8915"/>
                        <a:pt x="2847" y="8918"/>
                        <a:pt x="2887" y="8918"/>
                      </a:cubicBezTo>
                      <a:cubicBezTo>
                        <a:pt x="3658" y="8918"/>
                        <a:pt x="4262" y="7873"/>
                        <a:pt x="4585" y="7283"/>
                      </a:cubicBezTo>
                      <a:cubicBezTo>
                        <a:pt x="5118" y="6306"/>
                        <a:pt x="5472" y="5286"/>
                        <a:pt x="5901" y="4251"/>
                      </a:cubicBezTo>
                      <a:cubicBezTo>
                        <a:pt x="6301" y="3260"/>
                        <a:pt x="6759" y="1959"/>
                        <a:pt x="7617" y="1278"/>
                      </a:cubicBezTo>
                      <a:cubicBezTo>
                        <a:pt x="8135" y="866"/>
                        <a:pt x="7686" y="1"/>
                        <a:pt x="70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5" name="Google Shape;5711;p72">
                <a:extLst>
                  <a:ext uri="{FF2B5EF4-FFF2-40B4-BE49-F238E27FC236}">
                    <a16:creationId xmlns:a16="http://schemas.microsoft.com/office/drawing/2014/main" id="{83A5C9EA-7CB9-4A09-8741-FD00751A7C02}"/>
                  </a:ext>
                </a:extLst>
              </p:cNvPr>
              <p:cNvSpPr/>
              <p:nvPr/>
            </p:nvSpPr>
            <p:spPr>
              <a:xfrm>
                <a:off x="3198288" y="887275"/>
                <a:ext cx="293950" cy="190050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7602" extrusionOk="0">
                    <a:moveTo>
                      <a:pt x="6111" y="0"/>
                    </a:moveTo>
                    <a:cubicBezTo>
                      <a:pt x="3784" y="0"/>
                      <a:pt x="2099" y="1812"/>
                      <a:pt x="1080" y="3777"/>
                    </a:cubicBezTo>
                    <a:cubicBezTo>
                      <a:pt x="622" y="4664"/>
                      <a:pt x="1" y="6084"/>
                      <a:pt x="504" y="7060"/>
                    </a:cubicBezTo>
                    <a:cubicBezTo>
                      <a:pt x="706" y="7459"/>
                      <a:pt x="1023" y="7602"/>
                      <a:pt x="1381" y="7602"/>
                    </a:cubicBezTo>
                    <a:cubicBezTo>
                      <a:pt x="2046" y="7602"/>
                      <a:pt x="2853" y="7112"/>
                      <a:pt x="3343" y="6853"/>
                    </a:cubicBezTo>
                    <a:cubicBezTo>
                      <a:pt x="4408" y="6306"/>
                      <a:pt x="5576" y="5714"/>
                      <a:pt x="6759" y="5492"/>
                    </a:cubicBezTo>
                    <a:cubicBezTo>
                      <a:pt x="7296" y="5394"/>
                      <a:pt x="7801" y="5311"/>
                      <a:pt x="8327" y="5311"/>
                    </a:cubicBezTo>
                    <a:cubicBezTo>
                      <a:pt x="8511" y="5311"/>
                      <a:pt x="8697" y="5321"/>
                      <a:pt x="8889" y="5344"/>
                    </a:cubicBezTo>
                    <a:cubicBezTo>
                      <a:pt x="9495" y="5403"/>
                      <a:pt x="10102" y="5670"/>
                      <a:pt x="10723" y="5684"/>
                    </a:cubicBezTo>
                    <a:cubicBezTo>
                      <a:pt x="11314" y="5684"/>
                      <a:pt x="11758" y="4975"/>
                      <a:pt x="11418" y="4442"/>
                    </a:cubicBezTo>
                    <a:lnTo>
                      <a:pt x="11433" y="4442"/>
                    </a:lnTo>
                    <a:cubicBezTo>
                      <a:pt x="11152" y="4028"/>
                      <a:pt x="10900" y="3614"/>
                      <a:pt x="10619" y="3229"/>
                    </a:cubicBezTo>
                    <a:cubicBezTo>
                      <a:pt x="10383" y="2697"/>
                      <a:pt x="9969" y="2194"/>
                      <a:pt x="9628" y="1825"/>
                    </a:cubicBezTo>
                    <a:cubicBezTo>
                      <a:pt x="8785" y="937"/>
                      <a:pt x="7588" y="65"/>
                      <a:pt x="6330" y="5"/>
                    </a:cubicBezTo>
                    <a:cubicBezTo>
                      <a:pt x="6257" y="2"/>
                      <a:pt x="6183" y="0"/>
                      <a:pt x="6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5712;p72">
              <a:extLst>
                <a:ext uri="{FF2B5EF4-FFF2-40B4-BE49-F238E27FC236}">
                  <a16:creationId xmlns:a16="http://schemas.microsoft.com/office/drawing/2014/main" id="{9DB24BCB-D602-44D1-BAA7-DA72DDD02548}"/>
                </a:ext>
              </a:extLst>
            </p:cNvPr>
            <p:cNvSpPr/>
            <p:nvPr/>
          </p:nvSpPr>
          <p:spPr>
            <a:xfrm>
              <a:off x="930868" y="2073654"/>
              <a:ext cx="1181869" cy="1053945"/>
            </a:xfrm>
            <a:custGeom>
              <a:avLst/>
              <a:gdLst/>
              <a:ahLst/>
              <a:cxnLst/>
              <a:rect l="l" t="t" r="r" b="b"/>
              <a:pathLst>
                <a:path w="29712" h="26496" extrusionOk="0">
                  <a:moveTo>
                    <a:pt x="15497" y="2040"/>
                  </a:moveTo>
                  <a:cubicBezTo>
                    <a:pt x="15762" y="2040"/>
                    <a:pt x="16028" y="2052"/>
                    <a:pt x="16298" y="2079"/>
                  </a:cubicBezTo>
                  <a:cubicBezTo>
                    <a:pt x="17525" y="2212"/>
                    <a:pt x="17984" y="2493"/>
                    <a:pt x="18960" y="3085"/>
                  </a:cubicBezTo>
                  <a:cubicBezTo>
                    <a:pt x="19492" y="3425"/>
                    <a:pt x="20099" y="3558"/>
                    <a:pt x="20735" y="3617"/>
                  </a:cubicBezTo>
                  <a:cubicBezTo>
                    <a:pt x="20800" y="3622"/>
                    <a:pt x="20867" y="3624"/>
                    <a:pt x="20935" y="3624"/>
                  </a:cubicBezTo>
                  <a:cubicBezTo>
                    <a:pt x="21191" y="3624"/>
                    <a:pt x="21462" y="3596"/>
                    <a:pt x="21725" y="3596"/>
                  </a:cubicBezTo>
                  <a:cubicBezTo>
                    <a:pt x="22010" y="3596"/>
                    <a:pt x="22286" y="3629"/>
                    <a:pt x="22524" y="3765"/>
                  </a:cubicBezTo>
                  <a:cubicBezTo>
                    <a:pt x="23589" y="4401"/>
                    <a:pt x="24284" y="5362"/>
                    <a:pt x="24802" y="6456"/>
                  </a:cubicBezTo>
                  <a:cubicBezTo>
                    <a:pt x="25053" y="6974"/>
                    <a:pt x="25216" y="7462"/>
                    <a:pt x="25585" y="7906"/>
                  </a:cubicBezTo>
                  <a:cubicBezTo>
                    <a:pt x="25985" y="8379"/>
                    <a:pt x="26310" y="8867"/>
                    <a:pt x="26665" y="9370"/>
                  </a:cubicBezTo>
                  <a:cubicBezTo>
                    <a:pt x="26828" y="9592"/>
                    <a:pt x="26975" y="9843"/>
                    <a:pt x="27094" y="10124"/>
                  </a:cubicBezTo>
                  <a:cubicBezTo>
                    <a:pt x="27227" y="10760"/>
                    <a:pt x="27316" y="11396"/>
                    <a:pt x="27375" y="12017"/>
                  </a:cubicBezTo>
                  <a:cubicBezTo>
                    <a:pt x="27508" y="13348"/>
                    <a:pt x="26842" y="14472"/>
                    <a:pt x="26547" y="15699"/>
                  </a:cubicBezTo>
                  <a:cubicBezTo>
                    <a:pt x="26399" y="16010"/>
                    <a:pt x="26280" y="16320"/>
                    <a:pt x="26192" y="16631"/>
                  </a:cubicBezTo>
                  <a:cubicBezTo>
                    <a:pt x="25807" y="17873"/>
                    <a:pt x="25600" y="19249"/>
                    <a:pt x="24994" y="20402"/>
                  </a:cubicBezTo>
                  <a:cubicBezTo>
                    <a:pt x="24979" y="20432"/>
                    <a:pt x="24949" y="20447"/>
                    <a:pt x="24920" y="20476"/>
                  </a:cubicBezTo>
                  <a:cubicBezTo>
                    <a:pt x="23885" y="21349"/>
                    <a:pt x="22554" y="21911"/>
                    <a:pt x="21237" y="22251"/>
                  </a:cubicBezTo>
                  <a:cubicBezTo>
                    <a:pt x="19714" y="22635"/>
                    <a:pt x="18102" y="22946"/>
                    <a:pt x="16490" y="23005"/>
                  </a:cubicBezTo>
                  <a:cubicBezTo>
                    <a:pt x="16224" y="22946"/>
                    <a:pt x="15973" y="22857"/>
                    <a:pt x="15736" y="22754"/>
                  </a:cubicBezTo>
                  <a:cubicBezTo>
                    <a:pt x="14686" y="22266"/>
                    <a:pt x="13873" y="21423"/>
                    <a:pt x="12749" y="21097"/>
                  </a:cubicBezTo>
                  <a:cubicBezTo>
                    <a:pt x="11728" y="20801"/>
                    <a:pt x="10530" y="20816"/>
                    <a:pt x="9584" y="20343"/>
                  </a:cubicBezTo>
                  <a:cubicBezTo>
                    <a:pt x="8859" y="19973"/>
                    <a:pt x="8327" y="19190"/>
                    <a:pt x="7794" y="18613"/>
                  </a:cubicBezTo>
                  <a:cubicBezTo>
                    <a:pt x="7277" y="18036"/>
                    <a:pt x="7084" y="17311"/>
                    <a:pt x="6774" y="16616"/>
                  </a:cubicBezTo>
                  <a:cubicBezTo>
                    <a:pt x="6227" y="15418"/>
                    <a:pt x="5339" y="14501"/>
                    <a:pt x="4763" y="13348"/>
                  </a:cubicBezTo>
                  <a:cubicBezTo>
                    <a:pt x="4496" y="12816"/>
                    <a:pt x="4349" y="12298"/>
                    <a:pt x="4304" y="11751"/>
                  </a:cubicBezTo>
                  <a:cubicBezTo>
                    <a:pt x="4378" y="11189"/>
                    <a:pt x="4482" y="10656"/>
                    <a:pt x="4600" y="10154"/>
                  </a:cubicBezTo>
                  <a:cubicBezTo>
                    <a:pt x="4718" y="9606"/>
                    <a:pt x="4807" y="9059"/>
                    <a:pt x="4970" y="8527"/>
                  </a:cubicBezTo>
                  <a:cubicBezTo>
                    <a:pt x="5739" y="7595"/>
                    <a:pt x="6478" y="6678"/>
                    <a:pt x="7380" y="5850"/>
                  </a:cubicBezTo>
                  <a:cubicBezTo>
                    <a:pt x="7794" y="5466"/>
                    <a:pt x="8223" y="5066"/>
                    <a:pt x="8711" y="4785"/>
                  </a:cubicBezTo>
                  <a:cubicBezTo>
                    <a:pt x="9318" y="4430"/>
                    <a:pt x="10042" y="4356"/>
                    <a:pt x="10634" y="3987"/>
                  </a:cubicBezTo>
                  <a:cubicBezTo>
                    <a:pt x="11551" y="3439"/>
                    <a:pt x="12157" y="2419"/>
                    <a:pt x="13251" y="2256"/>
                  </a:cubicBezTo>
                  <a:cubicBezTo>
                    <a:pt x="14006" y="2136"/>
                    <a:pt x="14745" y="2040"/>
                    <a:pt x="15497" y="2040"/>
                  </a:cubicBezTo>
                  <a:close/>
                  <a:moveTo>
                    <a:pt x="14691" y="1"/>
                  </a:moveTo>
                  <a:cubicBezTo>
                    <a:pt x="14064" y="1"/>
                    <a:pt x="13439" y="61"/>
                    <a:pt x="12823" y="230"/>
                  </a:cubicBezTo>
                  <a:cubicBezTo>
                    <a:pt x="12379" y="363"/>
                    <a:pt x="11950" y="556"/>
                    <a:pt x="11536" y="777"/>
                  </a:cubicBezTo>
                  <a:cubicBezTo>
                    <a:pt x="11122" y="777"/>
                    <a:pt x="10737" y="881"/>
                    <a:pt x="10308" y="999"/>
                  </a:cubicBezTo>
                  <a:cubicBezTo>
                    <a:pt x="9436" y="1266"/>
                    <a:pt x="8637" y="1517"/>
                    <a:pt x="7854" y="1975"/>
                  </a:cubicBezTo>
                  <a:cubicBezTo>
                    <a:pt x="6463" y="2789"/>
                    <a:pt x="5073" y="3573"/>
                    <a:pt x="3875" y="4667"/>
                  </a:cubicBezTo>
                  <a:cubicBezTo>
                    <a:pt x="1361" y="6974"/>
                    <a:pt x="1" y="10656"/>
                    <a:pt x="222" y="14043"/>
                  </a:cubicBezTo>
                  <a:cubicBezTo>
                    <a:pt x="444" y="17578"/>
                    <a:pt x="2544" y="20698"/>
                    <a:pt x="5265" y="22842"/>
                  </a:cubicBezTo>
                  <a:cubicBezTo>
                    <a:pt x="8061" y="25035"/>
                    <a:pt x="10974" y="26495"/>
                    <a:pt x="14587" y="26495"/>
                  </a:cubicBezTo>
                  <a:cubicBezTo>
                    <a:pt x="14605" y="26495"/>
                    <a:pt x="14623" y="26495"/>
                    <a:pt x="14642" y="26495"/>
                  </a:cubicBezTo>
                  <a:cubicBezTo>
                    <a:pt x="15466" y="26495"/>
                    <a:pt x="16300" y="26365"/>
                    <a:pt x="17118" y="26365"/>
                  </a:cubicBezTo>
                  <a:cubicBezTo>
                    <a:pt x="17254" y="26365"/>
                    <a:pt x="17390" y="26368"/>
                    <a:pt x="17525" y="26377"/>
                  </a:cubicBezTo>
                  <a:cubicBezTo>
                    <a:pt x="17638" y="26384"/>
                    <a:pt x="17751" y="26387"/>
                    <a:pt x="17866" y="26387"/>
                  </a:cubicBezTo>
                  <a:cubicBezTo>
                    <a:pt x="18730" y="26387"/>
                    <a:pt x="19646" y="26200"/>
                    <a:pt x="20468" y="25978"/>
                  </a:cubicBezTo>
                  <a:cubicBezTo>
                    <a:pt x="21267" y="25771"/>
                    <a:pt x="22110" y="25430"/>
                    <a:pt x="22849" y="25075"/>
                  </a:cubicBezTo>
                  <a:cubicBezTo>
                    <a:pt x="22968" y="25016"/>
                    <a:pt x="23101" y="24942"/>
                    <a:pt x="23263" y="24868"/>
                  </a:cubicBezTo>
                  <a:cubicBezTo>
                    <a:pt x="23604" y="24735"/>
                    <a:pt x="23944" y="24587"/>
                    <a:pt x="24225" y="24395"/>
                  </a:cubicBezTo>
                  <a:cubicBezTo>
                    <a:pt x="24935" y="23937"/>
                    <a:pt x="25571" y="23242"/>
                    <a:pt x="26088" y="22487"/>
                  </a:cubicBezTo>
                  <a:cubicBezTo>
                    <a:pt x="26768" y="21940"/>
                    <a:pt x="27345" y="21275"/>
                    <a:pt x="27745" y="20476"/>
                  </a:cubicBezTo>
                  <a:cubicBezTo>
                    <a:pt x="28129" y="19737"/>
                    <a:pt x="28573" y="18894"/>
                    <a:pt x="28676" y="18066"/>
                  </a:cubicBezTo>
                  <a:cubicBezTo>
                    <a:pt x="28721" y="17637"/>
                    <a:pt x="28617" y="17223"/>
                    <a:pt x="28632" y="16809"/>
                  </a:cubicBezTo>
                  <a:cubicBezTo>
                    <a:pt x="28661" y="16217"/>
                    <a:pt x="28913" y="15655"/>
                    <a:pt x="29105" y="15108"/>
                  </a:cubicBezTo>
                  <a:cubicBezTo>
                    <a:pt x="29164" y="14960"/>
                    <a:pt x="29209" y="14812"/>
                    <a:pt x="29238" y="14679"/>
                  </a:cubicBezTo>
                  <a:cubicBezTo>
                    <a:pt x="29519" y="14043"/>
                    <a:pt x="29711" y="13392"/>
                    <a:pt x="29667" y="12609"/>
                  </a:cubicBezTo>
                  <a:lnTo>
                    <a:pt x="29682" y="12609"/>
                  </a:lnTo>
                  <a:cubicBezTo>
                    <a:pt x="29652" y="12224"/>
                    <a:pt x="29608" y="11825"/>
                    <a:pt x="29534" y="11425"/>
                  </a:cubicBezTo>
                  <a:cubicBezTo>
                    <a:pt x="29490" y="10789"/>
                    <a:pt x="29371" y="10139"/>
                    <a:pt x="29209" y="9488"/>
                  </a:cubicBezTo>
                  <a:cubicBezTo>
                    <a:pt x="28780" y="7625"/>
                    <a:pt x="28114" y="5702"/>
                    <a:pt x="27020" y="4135"/>
                  </a:cubicBezTo>
                  <a:cubicBezTo>
                    <a:pt x="26561" y="3499"/>
                    <a:pt x="25985" y="3055"/>
                    <a:pt x="25349" y="2596"/>
                  </a:cubicBezTo>
                  <a:cubicBezTo>
                    <a:pt x="24550" y="2049"/>
                    <a:pt x="23811" y="1473"/>
                    <a:pt x="22894" y="1118"/>
                  </a:cubicBezTo>
                  <a:cubicBezTo>
                    <a:pt x="21223" y="482"/>
                    <a:pt x="19640" y="482"/>
                    <a:pt x="17910" y="289"/>
                  </a:cubicBezTo>
                  <a:cubicBezTo>
                    <a:pt x="16846" y="177"/>
                    <a:pt x="15765" y="1"/>
                    <a:pt x="14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" name="Google Shape;5713;p72">
              <a:extLst>
                <a:ext uri="{FF2B5EF4-FFF2-40B4-BE49-F238E27FC236}">
                  <a16:creationId xmlns:a16="http://schemas.microsoft.com/office/drawing/2014/main" id="{6AA0A130-27F1-40B7-B5AF-B6F8DF4032EF}"/>
                </a:ext>
              </a:extLst>
            </p:cNvPr>
            <p:cNvGrpSpPr/>
            <p:nvPr/>
          </p:nvGrpSpPr>
          <p:grpSpPr>
            <a:xfrm>
              <a:off x="1035903" y="2072569"/>
              <a:ext cx="1148894" cy="1058996"/>
              <a:chOff x="3077950" y="816050"/>
              <a:chExt cx="722075" cy="665575"/>
            </a:xfrm>
          </p:grpSpPr>
          <p:sp>
            <p:nvSpPr>
              <p:cNvPr id="493" name="Google Shape;5714;p72">
                <a:extLst>
                  <a:ext uri="{FF2B5EF4-FFF2-40B4-BE49-F238E27FC236}">
                    <a16:creationId xmlns:a16="http://schemas.microsoft.com/office/drawing/2014/main" id="{E31B67E0-86CD-42CE-B1C8-9D62A33E07FF}"/>
                  </a:ext>
                </a:extLst>
              </p:cNvPr>
              <p:cNvSpPr/>
              <p:nvPr/>
            </p:nvSpPr>
            <p:spPr>
              <a:xfrm>
                <a:off x="3077950" y="816050"/>
                <a:ext cx="722075" cy="665575"/>
              </a:xfrm>
              <a:custGeom>
                <a:avLst/>
                <a:gdLst/>
                <a:ahLst/>
                <a:cxnLst/>
                <a:rect l="l" t="t" r="r" b="b"/>
                <a:pathLst>
                  <a:path w="28883" h="26623" extrusionOk="0">
                    <a:moveTo>
                      <a:pt x="13223" y="235"/>
                    </a:moveTo>
                    <a:cubicBezTo>
                      <a:pt x="13356" y="235"/>
                      <a:pt x="13488" y="236"/>
                      <a:pt x="13621" y="238"/>
                    </a:cubicBezTo>
                    <a:cubicBezTo>
                      <a:pt x="15366" y="282"/>
                      <a:pt x="17081" y="475"/>
                      <a:pt x="18752" y="948"/>
                    </a:cubicBezTo>
                    <a:cubicBezTo>
                      <a:pt x="19847" y="1244"/>
                      <a:pt x="20926" y="1569"/>
                      <a:pt x="22021" y="1894"/>
                    </a:cubicBezTo>
                    <a:cubicBezTo>
                      <a:pt x="23115" y="2220"/>
                      <a:pt x="24047" y="2796"/>
                      <a:pt x="24786" y="3684"/>
                    </a:cubicBezTo>
                    <a:lnTo>
                      <a:pt x="24771" y="3684"/>
                    </a:lnTo>
                    <a:cubicBezTo>
                      <a:pt x="24919" y="3846"/>
                      <a:pt x="25097" y="3994"/>
                      <a:pt x="25245" y="4157"/>
                    </a:cubicBezTo>
                    <a:cubicBezTo>
                      <a:pt x="25259" y="4172"/>
                      <a:pt x="25274" y="4172"/>
                      <a:pt x="25274" y="4186"/>
                    </a:cubicBezTo>
                    <a:cubicBezTo>
                      <a:pt x="25289" y="4186"/>
                      <a:pt x="25289" y="4186"/>
                      <a:pt x="25289" y="4201"/>
                    </a:cubicBezTo>
                    <a:cubicBezTo>
                      <a:pt x="25289" y="4201"/>
                      <a:pt x="25289" y="4201"/>
                      <a:pt x="25289" y="4216"/>
                    </a:cubicBezTo>
                    <a:cubicBezTo>
                      <a:pt x="25496" y="4778"/>
                      <a:pt x="25940" y="5222"/>
                      <a:pt x="26206" y="5769"/>
                    </a:cubicBezTo>
                    <a:cubicBezTo>
                      <a:pt x="26487" y="6301"/>
                      <a:pt x="26827" y="6804"/>
                      <a:pt x="27152" y="7307"/>
                    </a:cubicBezTo>
                    <a:cubicBezTo>
                      <a:pt x="27197" y="7366"/>
                      <a:pt x="27241" y="7440"/>
                      <a:pt x="27271" y="7499"/>
                    </a:cubicBezTo>
                    <a:cubicBezTo>
                      <a:pt x="27818" y="8431"/>
                      <a:pt x="28114" y="9437"/>
                      <a:pt x="28336" y="10472"/>
                    </a:cubicBezTo>
                    <a:cubicBezTo>
                      <a:pt x="28602" y="11729"/>
                      <a:pt x="28631" y="12986"/>
                      <a:pt x="28557" y="14243"/>
                    </a:cubicBezTo>
                    <a:cubicBezTo>
                      <a:pt x="28483" y="15308"/>
                      <a:pt x="28291" y="16328"/>
                      <a:pt x="28069" y="17349"/>
                    </a:cubicBezTo>
                    <a:cubicBezTo>
                      <a:pt x="28055" y="17378"/>
                      <a:pt x="28055" y="17452"/>
                      <a:pt x="28025" y="17452"/>
                    </a:cubicBezTo>
                    <a:cubicBezTo>
                      <a:pt x="27818" y="17496"/>
                      <a:pt x="27833" y="17674"/>
                      <a:pt x="27788" y="17822"/>
                    </a:cubicBezTo>
                    <a:cubicBezTo>
                      <a:pt x="27463" y="18946"/>
                      <a:pt x="26842" y="19892"/>
                      <a:pt x="26117" y="20809"/>
                    </a:cubicBezTo>
                    <a:cubicBezTo>
                      <a:pt x="25555" y="21519"/>
                      <a:pt x="24905" y="22140"/>
                      <a:pt x="24224" y="22746"/>
                    </a:cubicBezTo>
                    <a:cubicBezTo>
                      <a:pt x="23248" y="23649"/>
                      <a:pt x="22095" y="24137"/>
                      <a:pt x="20838" y="24403"/>
                    </a:cubicBezTo>
                    <a:cubicBezTo>
                      <a:pt x="20764" y="24418"/>
                      <a:pt x="20690" y="24432"/>
                      <a:pt x="20616" y="24447"/>
                    </a:cubicBezTo>
                    <a:cubicBezTo>
                      <a:pt x="19667" y="24649"/>
                      <a:pt x="18709" y="24746"/>
                      <a:pt x="17741" y="24746"/>
                    </a:cubicBezTo>
                    <a:cubicBezTo>
                      <a:pt x="17502" y="24746"/>
                      <a:pt x="17262" y="24740"/>
                      <a:pt x="17022" y="24728"/>
                    </a:cubicBezTo>
                    <a:cubicBezTo>
                      <a:pt x="16800" y="24713"/>
                      <a:pt x="16564" y="24669"/>
                      <a:pt x="16342" y="24639"/>
                    </a:cubicBezTo>
                    <a:cubicBezTo>
                      <a:pt x="16238" y="24625"/>
                      <a:pt x="16135" y="24610"/>
                      <a:pt x="16031" y="24610"/>
                    </a:cubicBezTo>
                    <a:cubicBezTo>
                      <a:pt x="15972" y="24610"/>
                      <a:pt x="15928" y="24654"/>
                      <a:pt x="15883" y="24669"/>
                    </a:cubicBezTo>
                    <a:cubicBezTo>
                      <a:pt x="15928" y="24713"/>
                      <a:pt x="15972" y="24758"/>
                      <a:pt x="16016" y="24772"/>
                    </a:cubicBezTo>
                    <a:cubicBezTo>
                      <a:pt x="16179" y="24817"/>
                      <a:pt x="16327" y="24832"/>
                      <a:pt x="16490" y="24861"/>
                    </a:cubicBezTo>
                    <a:cubicBezTo>
                      <a:pt x="16985" y="24918"/>
                      <a:pt x="17477" y="24947"/>
                      <a:pt x="17968" y="24947"/>
                    </a:cubicBezTo>
                    <a:cubicBezTo>
                      <a:pt x="18752" y="24947"/>
                      <a:pt x="19532" y="24874"/>
                      <a:pt x="20305" y="24728"/>
                    </a:cubicBezTo>
                    <a:cubicBezTo>
                      <a:pt x="20616" y="24669"/>
                      <a:pt x="20926" y="24610"/>
                      <a:pt x="21252" y="24521"/>
                    </a:cubicBezTo>
                    <a:cubicBezTo>
                      <a:pt x="21281" y="24506"/>
                      <a:pt x="21326" y="24506"/>
                      <a:pt x="21355" y="24506"/>
                    </a:cubicBezTo>
                    <a:cubicBezTo>
                      <a:pt x="20808" y="24758"/>
                      <a:pt x="20246" y="24920"/>
                      <a:pt x="19669" y="25024"/>
                    </a:cubicBezTo>
                    <a:lnTo>
                      <a:pt x="19551" y="25039"/>
                    </a:lnTo>
                    <a:cubicBezTo>
                      <a:pt x="18894" y="25157"/>
                      <a:pt x="18236" y="25217"/>
                      <a:pt x="17579" y="25217"/>
                    </a:cubicBezTo>
                    <a:cubicBezTo>
                      <a:pt x="17083" y="25217"/>
                      <a:pt x="16587" y="25183"/>
                      <a:pt x="16090" y="25113"/>
                    </a:cubicBezTo>
                    <a:cubicBezTo>
                      <a:pt x="15425" y="25009"/>
                      <a:pt x="14759" y="24935"/>
                      <a:pt x="14109" y="24846"/>
                    </a:cubicBezTo>
                    <a:cubicBezTo>
                      <a:pt x="13783" y="24802"/>
                      <a:pt x="13458" y="24743"/>
                      <a:pt x="13133" y="24728"/>
                    </a:cubicBezTo>
                    <a:cubicBezTo>
                      <a:pt x="12674" y="24728"/>
                      <a:pt x="12245" y="24551"/>
                      <a:pt x="11816" y="24418"/>
                    </a:cubicBezTo>
                    <a:cubicBezTo>
                      <a:pt x="10959" y="24181"/>
                      <a:pt x="10130" y="23870"/>
                      <a:pt x="9287" y="23604"/>
                    </a:cubicBezTo>
                    <a:cubicBezTo>
                      <a:pt x="7232" y="22924"/>
                      <a:pt x="5531" y="21770"/>
                      <a:pt x="4185" y="20040"/>
                    </a:cubicBezTo>
                    <a:cubicBezTo>
                      <a:pt x="2854" y="18354"/>
                      <a:pt x="1878" y="16491"/>
                      <a:pt x="1080" y="14494"/>
                    </a:cubicBezTo>
                    <a:cubicBezTo>
                      <a:pt x="636" y="13400"/>
                      <a:pt x="340" y="12261"/>
                      <a:pt x="266" y="11078"/>
                    </a:cubicBezTo>
                    <a:cubicBezTo>
                      <a:pt x="207" y="10235"/>
                      <a:pt x="355" y="9377"/>
                      <a:pt x="562" y="8564"/>
                    </a:cubicBezTo>
                    <a:cubicBezTo>
                      <a:pt x="873" y="7381"/>
                      <a:pt x="1287" y="6257"/>
                      <a:pt x="1834" y="5177"/>
                    </a:cubicBezTo>
                    <a:cubicBezTo>
                      <a:pt x="2381" y="4083"/>
                      <a:pt x="3239" y="3270"/>
                      <a:pt x="4185" y="2530"/>
                    </a:cubicBezTo>
                    <a:cubicBezTo>
                      <a:pt x="5428" y="1554"/>
                      <a:pt x="6803" y="874"/>
                      <a:pt x="8356" y="578"/>
                    </a:cubicBezTo>
                    <a:cubicBezTo>
                      <a:pt x="9080" y="445"/>
                      <a:pt x="9835" y="371"/>
                      <a:pt x="10589" y="327"/>
                    </a:cubicBezTo>
                    <a:cubicBezTo>
                      <a:pt x="11462" y="275"/>
                      <a:pt x="12347" y="235"/>
                      <a:pt x="13223" y="235"/>
                    </a:cubicBezTo>
                    <a:close/>
                    <a:moveTo>
                      <a:pt x="488" y="13622"/>
                    </a:moveTo>
                    <a:lnTo>
                      <a:pt x="488" y="13622"/>
                    </a:lnTo>
                    <a:cubicBezTo>
                      <a:pt x="754" y="14258"/>
                      <a:pt x="1021" y="14879"/>
                      <a:pt x="1257" y="15515"/>
                    </a:cubicBezTo>
                    <a:cubicBezTo>
                      <a:pt x="2071" y="17703"/>
                      <a:pt x="3328" y="19611"/>
                      <a:pt x="4910" y="21297"/>
                    </a:cubicBezTo>
                    <a:cubicBezTo>
                      <a:pt x="6123" y="22599"/>
                      <a:pt x="7661" y="23382"/>
                      <a:pt x="9347" y="23915"/>
                    </a:cubicBezTo>
                    <a:cubicBezTo>
                      <a:pt x="9938" y="24107"/>
                      <a:pt x="10530" y="24329"/>
                      <a:pt x="11107" y="24536"/>
                    </a:cubicBezTo>
                    <a:cubicBezTo>
                      <a:pt x="11180" y="24565"/>
                      <a:pt x="11225" y="24684"/>
                      <a:pt x="11299" y="24713"/>
                    </a:cubicBezTo>
                    <a:cubicBezTo>
                      <a:pt x="11491" y="24787"/>
                      <a:pt x="11698" y="24861"/>
                      <a:pt x="11905" y="24891"/>
                    </a:cubicBezTo>
                    <a:cubicBezTo>
                      <a:pt x="12230" y="24935"/>
                      <a:pt x="12556" y="24920"/>
                      <a:pt x="12881" y="24965"/>
                    </a:cubicBezTo>
                    <a:cubicBezTo>
                      <a:pt x="13473" y="25039"/>
                      <a:pt x="14064" y="25142"/>
                      <a:pt x="14656" y="25201"/>
                    </a:cubicBezTo>
                    <a:cubicBezTo>
                      <a:pt x="15609" y="25284"/>
                      <a:pt x="16550" y="25470"/>
                      <a:pt x="17501" y="25470"/>
                    </a:cubicBezTo>
                    <a:cubicBezTo>
                      <a:pt x="17568" y="25470"/>
                      <a:pt x="17635" y="25469"/>
                      <a:pt x="17702" y="25468"/>
                    </a:cubicBezTo>
                    <a:cubicBezTo>
                      <a:pt x="17865" y="25453"/>
                      <a:pt x="18013" y="25453"/>
                      <a:pt x="18161" y="25438"/>
                    </a:cubicBezTo>
                    <a:cubicBezTo>
                      <a:pt x="19019" y="25394"/>
                      <a:pt x="19847" y="25275"/>
                      <a:pt x="20675" y="25039"/>
                    </a:cubicBezTo>
                    <a:cubicBezTo>
                      <a:pt x="20704" y="25039"/>
                      <a:pt x="20749" y="25024"/>
                      <a:pt x="20778" y="25024"/>
                    </a:cubicBezTo>
                    <a:lnTo>
                      <a:pt x="20808" y="25083"/>
                    </a:lnTo>
                    <a:cubicBezTo>
                      <a:pt x="20438" y="25231"/>
                      <a:pt x="20069" y="25423"/>
                      <a:pt x="19684" y="25512"/>
                    </a:cubicBezTo>
                    <a:lnTo>
                      <a:pt x="19684" y="25497"/>
                    </a:lnTo>
                    <a:cubicBezTo>
                      <a:pt x="18575" y="25763"/>
                      <a:pt x="17466" y="26044"/>
                      <a:pt x="16342" y="26207"/>
                    </a:cubicBezTo>
                    <a:cubicBezTo>
                      <a:pt x="15651" y="26303"/>
                      <a:pt x="14949" y="26353"/>
                      <a:pt x="14243" y="26353"/>
                    </a:cubicBezTo>
                    <a:cubicBezTo>
                      <a:pt x="13756" y="26353"/>
                      <a:pt x="13267" y="26329"/>
                      <a:pt x="12778" y="26281"/>
                    </a:cubicBezTo>
                    <a:cubicBezTo>
                      <a:pt x="12127" y="26222"/>
                      <a:pt x="11476" y="26118"/>
                      <a:pt x="10826" y="26015"/>
                    </a:cubicBezTo>
                    <a:cubicBezTo>
                      <a:pt x="10190" y="25911"/>
                      <a:pt x="9598" y="25689"/>
                      <a:pt x="9021" y="25408"/>
                    </a:cubicBezTo>
                    <a:cubicBezTo>
                      <a:pt x="8740" y="25275"/>
                      <a:pt x="8474" y="25127"/>
                      <a:pt x="8208" y="24980"/>
                    </a:cubicBezTo>
                    <a:cubicBezTo>
                      <a:pt x="6478" y="24018"/>
                      <a:pt x="4940" y="22820"/>
                      <a:pt x="3579" y="21386"/>
                    </a:cubicBezTo>
                    <a:cubicBezTo>
                      <a:pt x="2573" y="20306"/>
                      <a:pt x="1804" y="19079"/>
                      <a:pt x="1346" y="17659"/>
                    </a:cubicBezTo>
                    <a:cubicBezTo>
                      <a:pt x="917" y="16343"/>
                      <a:pt x="606" y="14997"/>
                      <a:pt x="488" y="13622"/>
                    </a:cubicBezTo>
                    <a:close/>
                    <a:moveTo>
                      <a:pt x="13212" y="1"/>
                    </a:moveTo>
                    <a:cubicBezTo>
                      <a:pt x="13151" y="1"/>
                      <a:pt x="13090" y="1"/>
                      <a:pt x="13029" y="1"/>
                    </a:cubicBezTo>
                    <a:cubicBezTo>
                      <a:pt x="12053" y="16"/>
                      <a:pt x="11077" y="60"/>
                      <a:pt x="10101" y="120"/>
                    </a:cubicBezTo>
                    <a:cubicBezTo>
                      <a:pt x="9568" y="149"/>
                      <a:pt x="9036" y="164"/>
                      <a:pt x="8518" y="312"/>
                    </a:cubicBezTo>
                    <a:cubicBezTo>
                      <a:pt x="8415" y="341"/>
                      <a:pt x="8311" y="356"/>
                      <a:pt x="8208" y="386"/>
                    </a:cubicBezTo>
                    <a:cubicBezTo>
                      <a:pt x="6773" y="711"/>
                      <a:pt x="5442" y="1273"/>
                      <a:pt x="4274" y="2146"/>
                    </a:cubicBezTo>
                    <a:cubicBezTo>
                      <a:pt x="3268" y="2885"/>
                      <a:pt x="2352" y="3698"/>
                      <a:pt x="1745" y="4808"/>
                    </a:cubicBezTo>
                    <a:cubicBezTo>
                      <a:pt x="947" y="6316"/>
                      <a:pt x="355" y="7898"/>
                      <a:pt x="133" y="9599"/>
                    </a:cubicBezTo>
                    <a:cubicBezTo>
                      <a:pt x="59" y="10176"/>
                      <a:pt x="0" y="10767"/>
                      <a:pt x="59" y="11344"/>
                    </a:cubicBezTo>
                    <a:cubicBezTo>
                      <a:pt x="148" y="12113"/>
                      <a:pt x="207" y="12868"/>
                      <a:pt x="266" y="13637"/>
                    </a:cubicBezTo>
                    <a:cubicBezTo>
                      <a:pt x="370" y="14805"/>
                      <a:pt x="592" y="15944"/>
                      <a:pt x="902" y="17068"/>
                    </a:cubicBezTo>
                    <a:cubicBezTo>
                      <a:pt x="1390" y="18842"/>
                      <a:pt x="2263" y="20380"/>
                      <a:pt x="3520" y="21711"/>
                    </a:cubicBezTo>
                    <a:cubicBezTo>
                      <a:pt x="3594" y="21770"/>
                      <a:pt x="3653" y="21844"/>
                      <a:pt x="3712" y="21918"/>
                    </a:cubicBezTo>
                    <a:cubicBezTo>
                      <a:pt x="5028" y="23220"/>
                      <a:pt x="6478" y="24329"/>
                      <a:pt x="8104" y="25231"/>
                    </a:cubicBezTo>
                    <a:cubicBezTo>
                      <a:pt x="8711" y="25556"/>
                      <a:pt x="9302" y="25896"/>
                      <a:pt x="9983" y="26089"/>
                    </a:cubicBezTo>
                    <a:cubicBezTo>
                      <a:pt x="11340" y="26495"/>
                      <a:pt x="12737" y="26622"/>
                      <a:pt x="14149" y="26622"/>
                    </a:cubicBezTo>
                    <a:cubicBezTo>
                      <a:pt x="14229" y="26622"/>
                      <a:pt x="14310" y="26622"/>
                      <a:pt x="14390" y="26621"/>
                    </a:cubicBezTo>
                    <a:cubicBezTo>
                      <a:pt x="15129" y="26562"/>
                      <a:pt x="15869" y="26562"/>
                      <a:pt x="16593" y="26444"/>
                    </a:cubicBezTo>
                    <a:cubicBezTo>
                      <a:pt x="17451" y="26311"/>
                      <a:pt x="18279" y="26089"/>
                      <a:pt x="19122" y="25896"/>
                    </a:cubicBezTo>
                    <a:cubicBezTo>
                      <a:pt x="19995" y="25704"/>
                      <a:pt x="20823" y="25394"/>
                      <a:pt x="21547" y="24846"/>
                    </a:cubicBezTo>
                    <a:cubicBezTo>
                      <a:pt x="21651" y="24772"/>
                      <a:pt x="21769" y="24699"/>
                      <a:pt x="21888" y="24639"/>
                    </a:cubicBezTo>
                    <a:cubicBezTo>
                      <a:pt x="22657" y="24284"/>
                      <a:pt x="23322" y="23782"/>
                      <a:pt x="23988" y="23249"/>
                    </a:cubicBezTo>
                    <a:cubicBezTo>
                      <a:pt x="24816" y="22599"/>
                      <a:pt x="25600" y="21918"/>
                      <a:pt x="26236" y="21075"/>
                    </a:cubicBezTo>
                    <a:cubicBezTo>
                      <a:pt x="26960" y="20114"/>
                      <a:pt x="27640" y="19153"/>
                      <a:pt x="27995" y="17984"/>
                    </a:cubicBezTo>
                    <a:cubicBezTo>
                      <a:pt x="28010" y="17955"/>
                      <a:pt x="28010" y="17910"/>
                      <a:pt x="28040" y="17896"/>
                    </a:cubicBezTo>
                    <a:cubicBezTo>
                      <a:pt x="28262" y="17807"/>
                      <a:pt x="28276" y="17585"/>
                      <a:pt x="28321" y="17393"/>
                    </a:cubicBezTo>
                    <a:cubicBezTo>
                      <a:pt x="28543" y="16417"/>
                      <a:pt x="28735" y="15441"/>
                      <a:pt x="28794" y="14435"/>
                    </a:cubicBezTo>
                    <a:cubicBezTo>
                      <a:pt x="28883" y="13163"/>
                      <a:pt x="28868" y="11906"/>
                      <a:pt x="28617" y="10649"/>
                    </a:cubicBezTo>
                    <a:cubicBezTo>
                      <a:pt x="28350" y="9259"/>
                      <a:pt x="27921" y="7913"/>
                      <a:pt x="27078" y="6745"/>
                    </a:cubicBezTo>
                    <a:cubicBezTo>
                      <a:pt x="26812" y="6375"/>
                      <a:pt x="26620" y="5976"/>
                      <a:pt x="26369" y="5591"/>
                    </a:cubicBezTo>
                    <a:cubicBezTo>
                      <a:pt x="25984" y="4985"/>
                      <a:pt x="25614" y="4364"/>
                      <a:pt x="25200" y="3787"/>
                    </a:cubicBezTo>
                    <a:cubicBezTo>
                      <a:pt x="24949" y="3447"/>
                      <a:pt x="24668" y="3136"/>
                      <a:pt x="24357" y="2870"/>
                    </a:cubicBezTo>
                    <a:cubicBezTo>
                      <a:pt x="23633" y="2249"/>
                      <a:pt x="22760" y="1835"/>
                      <a:pt x="21784" y="1569"/>
                    </a:cubicBezTo>
                    <a:cubicBezTo>
                      <a:pt x="21030" y="1377"/>
                      <a:pt x="20276" y="1170"/>
                      <a:pt x="19536" y="933"/>
                    </a:cubicBezTo>
                    <a:lnTo>
                      <a:pt x="19536" y="918"/>
                    </a:lnTo>
                    <a:cubicBezTo>
                      <a:pt x="17480" y="257"/>
                      <a:pt x="15367" y="1"/>
                      <a:pt x="13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5715;p72">
                <a:extLst>
                  <a:ext uri="{FF2B5EF4-FFF2-40B4-BE49-F238E27FC236}">
                    <a16:creationId xmlns:a16="http://schemas.microsoft.com/office/drawing/2014/main" id="{1F5A6B1D-9CC8-4577-B07B-E56F30A6535B}"/>
                  </a:ext>
                </a:extLst>
              </p:cNvPr>
              <p:cNvSpPr/>
              <p:nvPr/>
            </p:nvSpPr>
            <p:spPr>
              <a:xfrm>
                <a:off x="3709800" y="920700"/>
                <a:ext cx="75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0" h="31" extrusionOk="0">
                    <a:moveTo>
                      <a:pt x="15" y="15"/>
                    </a:moveTo>
                    <a:lnTo>
                      <a:pt x="0" y="0"/>
                    </a:lnTo>
                    <a:lnTo>
                      <a:pt x="30" y="30"/>
                    </a:lnTo>
                    <a:cubicBezTo>
                      <a:pt x="15" y="15"/>
                      <a:pt x="15" y="15"/>
                      <a:pt x="15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5716;p72">
                <a:extLst>
                  <a:ext uri="{FF2B5EF4-FFF2-40B4-BE49-F238E27FC236}">
                    <a16:creationId xmlns:a16="http://schemas.microsoft.com/office/drawing/2014/main" id="{BDC25DAF-E028-4EEA-9764-FD159D58142C}"/>
                  </a:ext>
                </a:extLst>
              </p:cNvPr>
              <p:cNvSpPr/>
              <p:nvPr/>
            </p:nvSpPr>
            <p:spPr>
              <a:xfrm>
                <a:off x="3185900" y="847125"/>
                <a:ext cx="554975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22199" h="21530" extrusionOk="0">
                    <a:moveTo>
                      <a:pt x="10257" y="244"/>
                    </a:moveTo>
                    <a:cubicBezTo>
                      <a:pt x="11050" y="244"/>
                      <a:pt x="11836" y="424"/>
                      <a:pt x="12615" y="814"/>
                    </a:cubicBezTo>
                    <a:cubicBezTo>
                      <a:pt x="12867" y="932"/>
                      <a:pt x="13074" y="1184"/>
                      <a:pt x="13296" y="1391"/>
                    </a:cubicBezTo>
                    <a:cubicBezTo>
                      <a:pt x="13340" y="1420"/>
                      <a:pt x="13325" y="1524"/>
                      <a:pt x="13325" y="1583"/>
                    </a:cubicBezTo>
                    <a:cubicBezTo>
                      <a:pt x="13325" y="1908"/>
                      <a:pt x="13266" y="2234"/>
                      <a:pt x="13325" y="2559"/>
                    </a:cubicBezTo>
                    <a:cubicBezTo>
                      <a:pt x="13384" y="2870"/>
                      <a:pt x="13325" y="3210"/>
                      <a:pt x="13281" y="3535"/>
                    </a:cubicBezTo>
                    <a:cubicBezTo>
                      <a:pt x="13163" y="4378"/>
                      <a:pt x="12822" y="5132"/>
                      <a:pt x="12349" y="5827"/>
                    </a:cubicBezTo>
                    <a:cubicBezTo>
                      <a:pt x="12201" y="6034"/>
                      <a:pt x="12098" y="6286"/>
                      <a:pt x="11846" y="6374"/>
                    </a:cubicBezTo>
                    <a:cubicBezTo>
                      <a:pt x="10915" y="3934"/>
                      <a:pt x="9243" y="2411"/>
                      <a:pt x="6581" y="2041"/>
                    </a:cubicBezTo>
                    <a:cubicBezTo>
                      <a:pt x="6626" y="1953"/>
                      <a:pt x="6655" y="1864"/>
                      <a:pt x="6700" y="1790"/>
                    </a:cubicBezTo>
                    <a:cubicBezTo>
                      <a:pt x="7025" y="1287"/>
                      <a:pt x="7469" y="917"/>
                      <a:pt x="8016" y="696"/>
                    </a:cubicBezTo>
                    <a:cubicBezTo>
                      <a:pt x="8767" y="402"/>
                      <a:pt x="9515" y="244"/>
                      <a:pt x="10257" y="244"/>
                    </a:cubicBezTo>
                    <a:close/>
                    <a:moveTo>
                      <a:pt x="14703" y="1125"/>
                    </a:moveTo>
                    <a:cubicBezTo>
                      <a:pt x="14803" y="1125"/>
                      <a:pt x="14901" y="1133"/>
                      <a:pt x="14996" y="1154"/>
                    </a:cubicBezTo>
                    <a:cubicBezTo>
                      <a:pt x="16682" y="1450"/>
                      <a:pt x="18146" y="2145"/>
                      <a:pt x="19196" y="3550"/>
                    </a:cubicBezTo>
                    <a:cubicBezTo>
                      <a:pt x="19625" y="4141"/>
                      <a:pt x="20039" y="4748"/>
                      <a:pt x="20439" y="5354"/>
                    </a:cubicBezTo>
                    <a:cubicBezTo>
                      <a:pt x="20690" y="5739"/>
                      <a:pt x="20749" y="6167"/>
                      <a:pt x="20601" y="6611"/>
                    </a:cubicBezTo>
                    <a:cubicBezTo>
                      <a:pt x="20557" y="6759"/>
                      <a:pt x="20542" y="6907"/>
                      <a:pt x="20513" y="7070"/>
                    </a:cubicBezTo>
                    <a:cubicBezTo>
                      <a:pt x="20468" y="7040"/>
                      <a:pt x="20453" y="7040"/>
                      <a:pt x="20424" y="7025"/>
                    </a:cubicBezTo>
                    <a:cubicBezTo>
                      <a:pt x="19670" y="6478"/>
                      <a:pt x="18782" y="6256"/>
                      <a:pt x="17880" y="6153"/>
                    </a:cubicBezTo>
                    <a:cubicBezTo>
                      <a:pt x="17300" y="6078"/>
                      <a:pt x="16720" y="6037"/>
                      <a:pt x="16142" y="6037"/>
                    </a:cubicBezTo>
                    <a:cubicBezTo>
                      <a:pt x="15466" y="6037"/>
                      <a:pt x="14793" y="6092"/>
                      <a:pt x="14124" y="6212"/>
                    </a:cubicBezTo>
                    <a:cubicBezTo>
                      <a:pt x="13414" y="6330"/>
                      <a:pt x="12778" y="6641"/>
                      <a:pt x="12172" y="7040"/>
                    </a:cubicBezTo>
                    <a:cubicBezTo>
                      <a:pt x="12113" y="7084"/>
                      <a:pt x="12053" y="7114"/>
                      <a:pt x="11979" y="7158"/>
                    </a:cubicBezTo>
                    <a:cubicBezTo>
                      <a:pt x="11920" y="6981"/>
                      <a:pt x="11891" y="6818"/>
                      <a:pt x="11994" y="6641"/>
                    </a:cubicBezTo>
                    <a:cubicBezTo>
                      <a:pt x="12009" y="6626"/>
                      <a:pt x="12009" y="6582"/>
                      <a:pt x="12024" y="6582"/>
                    </a:cubicBezTo>
                    <a:cubicBezTo>
                      <a:pt x="12379" y="6478"/>
                      <a:pt x="12438" y="6138"/>
                      <a:pt x="12601" y="5886"/>
                    </a:cubicBezTo>
                    <a:cubicBezTo>
                      <a:pt x="13059" y="5191"/>
                      <a:pt x="13399" y="4422"/>
                      <a:pt x="13488" y="3594"/>
                    </a:cubicBezTo>
                    <a:cubicBezTo>
                      <a:pt x="13562" y="2973"/>
                      <a:pt x="13547" y="2352"/>
                      <a:pt x="13577" y="1760"/>
                    </a:cubicBezTo>
                    <a:cubicBezTo>
                      <a:pt x="13621" y="1657"/>
                      <a:pt x="13680" y="1568"/>
                      <a:pt x="13695" y="1450"/>
                    </a:cubicBezTo>
                    <a:cubicBezTo>
                      <a:pt x="13710" y="1302"/>
                      <a:pt x="13798" y="1213"/>
                      <a:pt x="13932" y="1198"/>
                    </a:cubicBezTo>
                    <a:cubicBezTo>
                      <a:pt x="14187" y="1177"/>
                      <a:pt x="14449" y="1125"/>
                      <a:pt x="14703" y="1125"/>
                    </a:cubicBezTo>
                    <a:close/>
                    <a:moveTo>
                      <a:pt x="11270" y="7957"/>
                    </a:moveTo>
                    <a:lnTo>
                      <a:pt x="11284" y="8016"/>
                    </a:lnTo>
                    <a:cubicBezTo>
                      <a:pt x="11151" y="8164"/>
                      <a:pt x="10989" y="8297"/>
                      <a:pt x="10870" y="8474"/>
                    </a:cubicBezTo>
                    <a:cubicBezTo>
                      <a:pt x="10604" y="8874"/>
                      <a:pt x="10308" y="9258"/>
                      <a:pt x="10146" y="9687"/>
                    </a:cubicBezTo>
                    <a:cubicBezTo>
                      <a:pt x="9687" y="10855"/>
                      <a:pt x="9051" y="11920"/>
                      <a:pt x="8312" y="12926"/>
                    </a:cubicBezTo>
                    <a:cubicBezTo>
                      <a:pt x="7513" y="14035"/>
                      <a:pt x="6907" y="15248"/>
                      <a:pt x="6374" y="16490"/>
                    </a:cubicBezTo>
                    <a:cubicBezTo>
                      <a:pt x="6108" y="17082"/>
                      <a:pt x="5990" y="17703"/>
                      <a:pt x="6108" y="18398"/>
                    </a:cubicBezTo>
                    <a:cubicBezTo>
                      <a:pt x="5970" y="18398"/>
                      <a:pt x="5839" y="18411"/>
                      <a:pt x="5705" y="18411"/>
                    </a:cubicBezTo>
                    <a:cubicBezTo>
                      <a:pt x="5638" y="18411"/>
                      <a:pt x="5571" y="18408"/>
                      <a:pt x="5502" y="18398"/>
                    </a:cubicBezTo>
                    <a:cubicBezTo>
                      <a:pt x="5250" y="18368"/>
                      <a:pt x="4984" y="18294"/>
                      <a:pt x="4733" y="18235"/>
                    </a:cubicBezTo>
                    <a:cubicBezTo>
                      <a:pt x="4245" y="18132"/>
                      <a:pt x="3801" y="17910"/>
                      <a:pt x="3491" y="17525"/>
                    </a:cubicBezTo>
                    <a:cubicBezTo>
                      <a:pt x="2855" y="16771"/>
                      <a:pt x="2293" y="15958"/>
                      <a:pt x="1938" y="15041"/>
                    </a:cubicBezTo>
                    <a:cubicBezTo>
                      <a:pt x="1435" y="13769"/>
                      <a:pt x="1716" y="12630"/>
                      <a:pt x="2544" y="11580"/>
                    </a:cubicBezTo>
                    <a:cubicBezTo>
                      <a:pt x="3195" y="10782"/>
                      <a:pt x="4053" y="10234"/>
                      <a:pt x="4940" y="9732"/>
                    </a:cubicBezTo>
                    <a:cubicBezTo>
                      <a:pt x="6567" y="8785"/>
                      <a:pt x="8356" y="8297"/>
                      <a:pt x="10220" y="8016"/>
                    </a:cubicBezTo>
                    <a:cubicBezTo>
                      <a:pt x="10560" y="7957"/>
                      <a:pt x="10915" y="7972"/>
                      <a:pt x="11270" y="7957"/>
                    </a:cubicBezTo>
                    <a:close/>
                    <a:moveTo>
                      <a:pt x="6156" y="2293"/>
                    </a:moveTo>
                    <a:cubicBezTo>
                      <a:pt x="7190" y="2293"/>
                      <a:pt x="8193" y="2635"/>
                      <a:pt x="9170" y="3254"/>
                    </a:cubicBezTo>
                    <a:cubicBezTo>
                      <a:pt x="10190" y="3905"/>
                      <a:pt x="10915" y="4836"/>
                      <a:pt x="11417" y="5946"/>
                    </a:cubicBezTo>
                    <a:cubicBezTo>
                      <a:pt x="11639" y="6434"/>
                      <a:pt x="11713" y="6951"/>
                      <a:pt x="11758" y="7484"/>
                    </a:cubicBezTo>
                    <a:cubicBezTo>
                      <a:pt x="11772" y="7543"/>
                      <a:pt x="11832" y="7602"/>
                      <a:pt x="11861" y="7661"/>
                    </a:cubicBezTo>
                    <a:cubicBezTo>
                      <a:pt x="11905" y="7617"/>
                      <a:pt x="11935" y="7558"/>
                      <a:pt x="11979" y="7513"/>
                    </a:cubicBezTo>
                    <a:cubicBezTo>
                      <a:pt x="12039" y="7439"/>
                      <a:pt x="12098" y="7365"/>
                      <a:pt x="12172" y="7321"/>
                    </a:cubicBezTo>
                    <a:cubicBezTo>
                      <a:pt x="12985" y="6729"/>
                      <a:pt x="13887" y="6419"/>
                      <a:pt x="14878" y="6345"/>
                    </a:cubicBezTo>
                    <a:cubicBezTo>
                      <a:pt x="15324" y="6315"/>
                      <a:pt x="15768" y="6295"/>
                      <a:pt x="16211" y="6295"/>
                    </a:cubicBezTo>
                    <a:cubicBezTo>
                      <a:pt x="16868" y="6295"/>
                      <a:pt x="17522" y="6339"/>
                      <a:pt x="18176" y="6463"/>
                    </a:cubicBezTo>
                    <a:cubicBezTo>
                      <a:pt x="18915" y="6582"/>
                      <a:pt x="19610" y="6803"/>
                      <a:pt x="20246" y="7232"/>
                    </a:cubicBezTo>
                    <a:cubicBezTo>
                      <a:pt x="20779" y="7587"/>
                      <a:pt x="21148" y="8060"/>
                      <a:pt x="21267" y="8682"/>
                    </a:cubicBezTo>
                    <a:cubicBezTo>
                      <a:pt x="21548" y="10160"/>
                      <a:pt x="21844" y="11654"/>
                      <a:pt x="21829" y="13163"/>
                    </a:cubicBezTo>
                    <a:cubicBezTo>
                      <a:pt x="21814" y="14301"/>
                      <a:pt x="21400" y="15322"/>
                      <a:pt x="20557" y="16135"/>
                    </a:cubicBezTo>
                    <a:cubicBezTo>
                      <a:pt x="20010" y="16638"/>
                      <a:pt x="19418" y="17082"/>
                      <a:pt x="18753" y="17422"/>
                    </a:cubicBezTo>
                    <a:cubicBezTo>
                      <a:pt x="18235" y="17688"/>
                      <a:pt x="17777" y="18043"/>
                      <a:pt x="17363" y="18472"/>
                    </a:cubicBezTo>
                    <a:cubicBezTo>
                      <a:pt x="17303" y="18531"/>
                      <a:pt x="17244" y="18590"/>
                      <a:pt x="17185" y="18649"/>
                    </a:cubicBezTo>
                    <a:lnTo>
                      <a:pt x="17155" y="18620"/>
                    </a:lnTo>
                    <a:cubicBezTo>
                      <a:pt x="17244" y="18353"/>
                      <a:pt x="17363" y="18087"/>
                      <a:pt x="17422" y="17806"/>
                    </a:cubicBezTo>
                    <a:cubicBezTo>
                      <a:pt x="17570" y="17170"/>
                      <a:pt x="17555" y="16534"/>
                      <a:pt x="17422" y="15898"/>
                    </a:cubicBezTo>
                    <a:cubicBezTo>
                      <a:pt x="17185" y="14760"/>
                      <a:pt x="16978" y="13606"/>
                      <a:pt x="16727" y="12453"/>
                    </a:cubicBezTo>
                    <a:cubicBezTo>
                      <a:pt x="16520" y="11491"/>
                      <a:pt x="15898" y="10737"/>
                      <a:pt x="15248" y="10013"/>
                    </a:cubicBezTo>
                    <a:cubicBezTo>
                      <a:pt x="14789" y="9510"/>
                      <a:pt x="14272" y="9051"/>
                      <a:pt x="13680" y="8696"/>
                    </a:cubicBezTo>
                    <a:cubicBezTo>
                      <a:pt x="13384" y="8519"/>
                      <a:pt x="13133" y="8297"/>
                      <a:pt x="12822" y="8134"/>
                    </a:cubicBezTo>
                    <a:cubicBezTo>
                      <a:pt x="12586" y="8001"/>
                      <a:pt x="12320" y="7883"/>
                      <a:pt x="12053" y="7839"/>
                    </a:cubicBezTo>
                    <a:cubicBezTo>
                      <a:pt x="11691" y="7771"/>
                      <a:pt x="11332" y="7742"/>
                      <a:pt x="10975" y="7742"/>
                    </a:cubicBezTo>
                    <a:cubicBezTo>
                      <a:pt x="10006" y="7742"/>
                      <a:pt x="9056" y="7956"/>
                      <a:pt x="8105" y="8194"/>
                    </a:cubicBezTo>
                    <a:cubicBezTo>
                      <a:pt x="6360" y="8622"/>
                      <a:pt x="4777" y="9377"/>
                      <a:pt x="3328" y="10456"/>
                    </a:cubicBezTo>
                    <a:cubicBezTo>
                      <a:pt x="2559" y="11033"/>
                      <a:pt x="2248" y="11432"/>
                      <a:pt x="1642" y="12527"/>
                    </a:cubicBezTo>
                    <a:cubicBezTo>
                      <a:pt x="1479" y="12379"/>
                      <a:pt x="1302" y="12275"/>
                      <a:pt x="1169" y="12113"/>
                    </a:cubicBezTo>
                    <a:cubicBezTo>
                      <a:pt x="592" y="11388"/>
                      <a:pt x="222" y="10560"/>
                      <a:pt x="252" y="9628"/>
                    </a:cubicBezTo>
                    <a:cubicBezTo>
                      <a:pt x="281" y="8548"/>
                      <a:pt x="385" y="7454"/>
                      <a:pt x="710" y="6404"/>
                    </a:cubicBezTo>
                    <a:cubicBezTo>
                      <a:pt x="1257" y="4718"/>
                      <a:pt x="2352" y="3550"/>
                      <a:pt x="3949" y="2810"/>
                    </a:cubicBezTo>
                    <a:cubicBezTo>
                      <a:pt x="4701" y="2459"/>
                      <a:pt x="5436" y="2293"/>
                      <a:pt x="6156" y="2293"/>
                    </a:cubicBezTo>
                    <a:close/>
                    <a:moveTo>
                      <a:pt x="11861" y="7972"/>
                    </a:moveTo>
                    <a:cubicBezTo>
                      <a:pt x="12142" y="8105"/>
                      <a:pt x="12423" y="8208"/>
                      <a:pt x="12689" y="8356"/>
                    </a:cubicBezTo>
                    <a:cubicBezTo>
                      <a:pt x="13029" y="8548"/>
                      <a:pt x="13340" y="8770"/>
                      <a:pt x="13651" y="8977"/>
                    </a:cubicBezTo>
                    <a:cubicBezTo>
                      <a:pt x="14701" y="9672"/>
                      <a:pt x="15529" y="10575"/>
                      <a:pt x="16150" y="11654"/>
                    </a:cubicBezTo>
                    <a:cubicBezTo>
                      <a:pt x="16475" y="12201"/>
                      <a:pt x="16564" y="12837"/>
                      <a:pt x="16682" y="13444"/>
                    </a:cubicBezTo>
                    <a:cubicBezTo>
                      <a:pt x="16875" y="14434"/>
                      <a:pt x="17052" y="15425"/>
                      <a:pt x="17229" y="16416"/>
                    </a:cubicBezTo>
                    <a:cubicBezTo>
                      <a:pt x="17303" y="16919"/>
                      <a:pt x="17259" y="17422"/>
                      <a:pt x="17126" y="17910"/>
                    </a:cubicBezTo>
                    <a:cubicBezTo>
                      <a:pt x="16934" y="18620"/>
                      <a:pt x="16549" y="19226"/>
                      <a:pt x="16061" y="19773"/>
                    </a:cubicBezTo>
                    <a:lnTo>
                      <a:pt x="16076" y="19773"/>
                    </a:lnTo>
                    <a:cubicBezTo>
                      <a:pt x="15172" y="20820"/>
                      <a:pt x="14032" y="21283"/>
                      <a:pt x="12683" y="21283"/>
                    </a:cubicBezTo>
                    <a:cubicBezTo>
                      <a:pt x="12641" y="21283"/>
                      <a:pt x="12599" y="21282"/>
                      <a:pt x="12556" y="21282"/>
                    </a:cubicBezTo>
                    <a:cubicBezTo>
                      <a:pt x="11136" y="21237"/>
                      <a:pt x="9761" y="20912"/>
                      <a:pt x="8445" y="20379"/>
                    </a:cubicBezTo>
                    <a:cubicBezTo>
                      <a:pt x="7972" y="20187"/>
                      <a:pt x="7572" y="19862"/>
                      <a:pt x="7232" y="19507"/>
                    </a:cubicBezTo>
                    <a:cubicBezTo>
                      <a:pt x="7025" y="19300"/>
                      <a:pt x="6803" y="19108"/>
                      <a:pt x="6641" y="18871"/>
                    </a:cubicBezTo>
                    <a:cubicBezTo>
                      <a:pt x="6227" y="18279"/>
                      <a:pt x="6300" y="17614"/>
                      <a:pt x="6508" y="16978"/>
                    </a:cubicBezTo>
                    <a:cubicBezTo>
                      <a:pt x="6611" y="16638"/>
                      <a:pt x="6759" y="16327"/>
                      <a:pt x="6892" y="16002"/>
                    </a:cubicBezTo>
                    <a:cubicBezTo>
                      <a:pt x="7469" y="14686"/>
                      <a:pt x="8238" y="13473"/>
                      <a:pt x="9066" y="12320"/>
                    </a:cubicBezTo>
                    <a:cubicBezTo>
                      <a:pt x="9510" y="11698"/>
                      <a:pt x="9850" y="11033"/>
                      <a:pt x="10116" y="10323"/>
                    </a:cubicBezTo>
                    <a:cubicBezTo>
                      <a:pt x="10338" y="9702"/>
                      <a:pt x="10619" y="9110"/>
                      <a:pt x="11048" y="8593"/>
                    </a:cubicBezTo>
                    <a:cubicBezTo>
                      <a:pt x="11240" y="8356"/>
                      <a:pt x="11447" y="8105"/>
                      <a:pt x="11772" y="8001"/>
                    </a:cubicBezTo>
                    <a:cubicBezTo>
                      <a:pt x="11802" y="8001"/>
                      <a:pt x="11832" y="7972"/>
                      <a:pt x="11861" y="7972"/>
                    </a:cubicBezTo>
                    <a:close/>
                    <a:moveTo>
                      <a:pt x="10276" y="0"/>
                    </a:moveTo>
                    <a:cubicBezTo>
                      <a:pt x="9487" y="0"/>
                      <a:pt x="8698" y="167"/>
                      <a:pt x="7912" y="489"/>
                    </a:cubicBezTo>
                    <a:cubicBezTo>
                      <a:pt x="7203" y="784"/>
                      <a:pt x="6655" y="1287"/>
                      <a:pt x="6345" y="2027"/>
                    </a:cubicBezTo>
                    <a:lnTo>
                      <a:pt x="6227" y="2027"/>
                    </a:lnTo>
                    <a:cubicBezTo>
                      <a:pt x="5398" y="2027"/>
                      <a:pt x="4615" y="2204"/>
                      <a:pt x="3846" y="2559"/>
                    </a:cubicBezTo>
                    <a:cubicBezTo>
                      <a:pt x="2396" y="3239"/>
                      <a:pt x="1302" y="4274"/>
                      <a:pt x="681" y="5768"/>
                    </a:cubicBezTo>
                    <a:cubicBezTo>
                      <a:pt x="385" y="6478"/>
                      <a:pt x="237" y="7217"/>
                      <a:pt x="148" y="7972"/>
                    </a:cubicBezTo>
                    <a:cubicBezTo>
                      <a:pt x="89" y="8593"/>
                      <a:pt x="0" y="9214"/>
                      <a:pt x="15" y="9835"/>
                    </a:cubicBezTo>
                    <a:cubicBezTo>
                      <a:pt x="45" y="10708"/>
                      <a:pt x="370" y="11491"/>
                      <a:pt x="888" y="12201"/>
                    </a:cubicBezTo>
                    <a:cubicBezTo>
                      <a:pt x="1036" y="12379"/>
                      <a:pt x="1243" y="12541"/>
                      <a:pt x="1435" y="12675"/>
                    </a:cubicBezTo>
                    <a:cubicBezTo>
                      <a:pt x="1553" y="12748"/>
                      <a:pt x="1568" y="12808"/>
                      <a:pt x="1538" y="12941"/>
                    </a:cubicBezTo>
                    <a:cubicBezTo>
                      <a:pt x="1361" y="13651"/>
                      <a:pt x="1391" y="14360"/>
                      <a:pt x="1627" y="15056"/>
                    </a:cubicBezTo>
                    <a:cubicBezTo>
                      <a:pt x="1879" y="15765"/>
                      <a:pt x="2322" y="16372"/>
                      <a:pt x="2722" y="16993"/>
                    </a:cubicBezTo>
                    <a:cubicBezTo>
                      <a:pt x="2899" y="17289"/>
                      <a:pt x="3121" y="17570"/>
                      <a:pt x="3372" y="17821"/>
                    </a:cubicBezTo>
                    <a:cubicBezTo>
                      <a:pt x="3831" y="18294"/>
                      <a:pt x="4437" y="18486"/>
                      <a:pt x="5088" y="18590"/>
                    </a:cubicBezTo>
                    <a:cubicBezTo>
                      <a:pt x="5295" y="18633"/>
                      <a:pt x="5507" y="18691"/>
                      <a:pt x="5721" y="18691"/>
                    </a:cubicBezTo>
                    <a:cubicBezTo>
                      <a:pt x="5874" y="18691"/>
                      <a:pt x="6028" y="18662"/>
                      <a:pt x="6182" y="18575"/>
                    </a:cubicBezTo>
                    <a:cubicBezTo>
                      <a:pt x="6360" y="19137"/>
                      <a:pt x="6818" y="19448"/>
                      <a:pt x="7203" y="19832"/>
                    </a:cubicBezTo>
                    <a:cubicBezTo>
                      <a:pt x="7631" y="20276"/>
                      <a:pt x="8164" y="20572"/>
                      <a:pt x="8755" y="20764"/>
                    </a:cubicBezTo>
                    <a:cubicBezTo>
                      <a:pt x="8977" y="20853"/>
                      <a:pt x="9214" y="20927"/>
                      <a:pt x="9436" y="20986"/>
                    </a:cubicBezTo>
                    <a:cubicBezTo>
                      <a:pt x="10456" y="21299"/>
                      <a:pt x="11493" y="21530"/>
                      <a:pt x="12557" y="21530"/>
                    </a:cubicBezTo>
                    <a:cubicBezTo>
                      <a:pt x="12850" y="21530"/>
                      <a:pt x="13146" y="21512"/>
                      <a:pt x="13444" y="21474"/>
                    </a:cubicBezTo>
                    <a:cubicBezTo>
                      <a:pt x="14301" y="21370"/>
                      <a:pt x="15070" y="21075"/>
                      <a:pt x="15721" y="20483"/>
                    </a:cubicBezTo>
                    <a:cubicBezTo>
                      <a:pt x="16165" y="20084"/>
                      <a:pt x="16549" y="19625"/>
                      <a:pt x="16889" y="19122"/>
                    </a:cubicBezTo>
                    <a:cubicBezTo>
                      <a:pt x="16919" y="19078"/>
                      <a:pt x="16963" y="19004"/>
                      <a:pt x="17008" y="19004"/>
                    </a:cubicBezTo>
                    <a:cubicBezTo>
                      <a:pt x="17244" y="19004"/>
                      <a:pt x="17392" y="18841"/>
                      <a:pt x="17525" y="18694"/>
                    </a:cubicBezTo>
                    <a:cubicBezTo>
                      <a:pt x="17939" y="18265"/>
                      <a:pt x="18398" y="17895"/>
                      <a:pt x="18930" y="17614"/>
                    </a:cubicBezTo>
                    <a:cubicBezTo>
                      <a:pt x="19596" y="17274"/>
                      <a:pt x="20187" y="16815"/>
                      <a:pt x="20734" y="16313"/>
                    </a:cubicBezTo>
                    <a:cubicBezTo>
                      <a:pt x="21163" y="15928"/>
                      <a:pt x="21459" y="15470"/>
                      <a:pt x="21696" y="14952"/>
                    </a:cubicBezTo>
                    <a:cubicBezTo>
                      <a:pt x="22198" y="13902"/>
                      <a:pt x="22154" y="12822"/>
                      <a:pt x="22021" y="11713"/>
                    </a:cubicBezTo>
                    <a:cubicBezTo>
                      <a:pt x="21918" y="10870"/>
                      <a:pt x="21784" y="10027"/>
                      <a:pt x="21651" y="9184"/>
                    </a:cubicBezTo>
                    <a:cubicBezTo>
                      <a:pt x="21548" y="8474"/>
                      <a:pt x="21341" y="7809"/>
                      <a:pt x="20779" y="7306"/>
                    </a:cubicBezTo>
                    <a:cubicBezTo>
                      <a:pt x="20749" y="7277"/>
                      <a:pt x="20734" y="7203"/>
                      <a:pt x="20749" y="7158"/>
                    </a:cubicBezTo>
                    <a:cubicBezTo>
                      <a:pt x="20779" y="6981"/>
                      <a:pt x="20808" y="6789"/>
                      <a:pt x="20867" y="6596"/>
                    </a:cubicBezTo>
                    <a:cubicBezTo>
                      <a:pt x="20986" y="6167"/>
                      <a:pt x="20941" y="5739"/>
                      <a:pt x="20720" y="5339"/>
                    </a:cubicBezTo>
                    <a:cubicBezTo>
                      <a:pt x="20483" y="4940"/>
                      <a:pt x="20246" y="4541"/>
                      <a:pt x="19980" y="4171"/>
                    </a:cubicBezTo>
                    <a:cubicBezTo>
                      <a:pt x="19211" y="3032"/>
                      <a:pt x="18294" y="2041"/>
                      <a:pt x="16978" y="1494"/>
                    </a:cubicBezTo>
                    <a:cubicBezTo>
                      <a:pt x="16239" y="1184"/>
                      <a:pt x="15499" y="888"/>
                      <a:pt x="14686" y="858"/>
                    </a:cubicBezTo>
                    <a:cubicBezTo>
                      <a:pt x="14612" y="856"/>
                      <a:pt x="14538" y="854"/>
                      <a:pt x="14464" y="854"/>
                    </a:cubicBezTo>
                    <a:cubicBezTo>
                      <a:pt x="14111" y="854"/>
                      <a:pt x="13767" y="902"/>
                      <a:pt x="13473" y="1184"/>
                    </a:cubicBezTo>
                    <a:cubicBezTo>
                      <a:pt x="13236" y="873"/>
                      <a:pt x="12941" y="651"/>
                      <a:pt x="12586" y="489"/>
                    </a:cubicBezTo>
                    <a:cubicBezTo>
                      <a:pt x="11818" y="160"/>
                      <a:pt x="11047" y="0"/>
                      <a:pt x="10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5717;p72">
                <a:extLst>
                  <a:ext uri="{FF2B5EF4-FFF2-40B4-BE49-F238E27FC236}">
                    <a16:creationId xmlns:a16="http://schemas.microsoft.com/office/drawing/2014/main" id="{F910FF04-A973-408F-98C2-569112DAA79E}"/>
                  </a:ext>
                </a:extLst>
              </p:cNvPr>
              <p:cNvSpPr/>
              <p:nvPr/>
            </p:nvSpPr>
            <p:spPr>
              <a:xfrm>
                <a:off x="3346725" y="1339225"/>
                <a:ext cx="96900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2264" extrusionOk="0">
                    <a:moveTo>
                      <a:pt x="1" y="0"/>
                    </a:moveTo>
                    <a:cubicBezTo>
                      <a:pt x="15" y="89"/>
                      <a:pt x="15" y="163"/>
                      <a:pt x="45" y="237"/>
                    </a:cubicBezTo>
                    <a:cubicBezTo>
                      <a:pt x="75" y="311"/>
                      <a:pt x="134" y="370"/>
                      <a:pt x="193" y="429"/>
                    </a:cubicBezTo>
                    <a:cubicBezTo>
                      <a:pt x="518" y="725"/>
                      <a:pt x="829" y="1050"/>
                      <a:pt x="1184" y="1317"/>
                    </a:cubicBezTo>
                    <a:cubicBezTo>
                      <a:pt x="1923" y="1879"/>
                      <a:pt x="2766" y="2174"/>
                      <a:pt x="3757" y="2263"/>
                    </a:cubicBezTo>
                    <a:cubicBezTo>
                      <a:pt x="3772" y="2263"/>
                      <a:pt x="3816" y="2233"/>
                      <a:pt x="3875" y="2204"/>
                    </a:cubicBezTo>
                    <a:cubicBezTo>
                      <a:pt x="3831" y="2160"/>
                      <a:pt x="3787" y="2086"/>
                      <a:pt x="3727" y="2071"/>
                    </a:cubicBezTo>
                    <a:cubicBezTo>
                      <a:pt x="3535" y="2026"/>
                      <a:pt x="3343" y="1982"/>
                      <a:pt x="3151" y="1953"/>
                    </a:cubicBezTo>
                    <a:cubicBezTo>
                      <a:pt x="1938" y="1701"/>
                      <a:pt x="977" y="1065"/>
                      <a:pt x="193" y="119"/>
                    </a:cubicBezTo>
                    <a:cubicBezTo>
                      <a:pt x="148" y="74"/>
                      <a:pt x="75" y="4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5718;p72">
                <a:extLst>
                  <a:ext uri="{FF2B5EF4-FFF2-40B4-BE49-F238E27FC236}">
                    <a16:creationId xmlns:a16="http://schemas.microsoft.com/office/drawing/2014/main" id="{3DD0F131-C1B0-47DB-8595-89000CF1A951}"/>
                  </a:ext>
                </a:extLst>
              </p:cNvPr>
              <p:cNvSpPr/>
              <p:nvPr/>
            </p:nvSpPr>
            <p:spPr>
              <a:xfrm>
                <a:off x="3235450" y="1359175"/>
                <a:ext cx="109825" cy="52625"/>
              </a:xfrm>
              <a:custGeom>
                <a:avLst/>
                <a:gdLst/>
                <a:ahLst/>
                <a:cxnLst/>
                <a:rect l="l" t="t" r="r" b="b"/>
                <a:pathLst>
                  <a:path w="4393" h="2105" extrusionOk="0">
                    <a:moveTo>
                      <a:pt x="45" y="1"/>
                    </a:moveTo>
                    <a:cubicBezTo>
                      <a:pt x="30" y="16"/>
                      <a:pt x="15" y="45"/>
                      <a:pt x="0" y="75"/>
                    </a:cubicBezTo>
                    <a:cubicBezTo>
                      <a:pt x="59" y="134"/>
                      <a:pt x="118" y="208"/>
                      <a:pt x="192" y="252"/>
                    </a:cubicBezTo>
                    <a:cubicBezTo>
                      <a:pt x="873" y="652"/>
                      <a:pt x="1523" y="1081"/>
                      <a:pt x="2278" y="1347"/>
                    </a:cubicBezTo>
                    <a:cubicBezTo>
                      <a:pt x="2914" y="1583"/>
                      <a:pt x="3535" y="1850"/>
                      <a:pt x="4171" y="2086"/>
                    </a:cubicBezTo>
                    <a:cubicBezTo>
                      <a:pt x="4200" y="2101"/>
                      <a:pt x="4233" y="2105"/>
                      <a:pt x="4269" y="2105"/>
                    </a:cubicBezTo>
                    <a:cubicBezTo>
                      <a:pt x="4304" y="2105"/>
                      <a:pt x="4341" y="2101"/>
                      <a:pt x="4378" y="2101"/>
                    </a:cubicBezTo>
                    <a:lnTo>
                      <a:pt x="4392" y="2012"/>
                    </a:lnTo>
                    <a:cubicBezTo>
                      <a:pt x="4230" y="1938"/>
                      <a:pt x="4067" y="1864"/>
                      <a:pt x="3890" y="1790"/>
                    </a:cubicBezTo>
                    <a:cubicBezTo>
                      <a:pt x="2987" y="1450"/>
                      <a:pt x="2071" y="1140"/>
                      <a:pt x="1242" y="637"/>
                    </a:cubicBezTo>
                    <a:cubicBezTo>
                      <a:pt x="902" y="445"/>
                      <a:pt x="577" y="252"/>
                      <a:pt x="252" y="60"/>
                    </a:cubicBezTo>
                    <a:cubicBezTo>
                      <a:pt x="178" y="31"/>
                      <a:pt x="104" y="16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5719;p72">
                <a:extLst>
                  <a:ext uri="{FF2B5EF4-FFF2-40B4-BE49-F238E27FC236}">
                    <a16:creationId xmlns:a16="http://schemas.microsoft.com/office/drawing/2014/main" id="{82F6E1CF-4727-46DE-8056-6E04F45AD1EB}"/>
                  </a:ext>
                </a:extLst>
              </p:cNvPr>
              <p:cNvSpPr/>
              <p:nvPr/>
            </p:nvSpPr>
            <p:spPr>
              <a:xfrm>
                <a:off x="3104550" y="959150"/>
                <a:ext cx="34425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580" extrusionOk="0">
                    <a:moveTo>
                      <a:pt x="1361" y="1"/>
                    </a:moveTo>
                    <a:cubicBezTo>
                      <a:pt x="1302" y="30"/>
                      <a:pt x="1243" y="45"/>
                      <a:pt x="1184" y="74"/>
                    </a:cubicBezTo>
                    <a:cubicBezTo>
                      <a:pt x="1154" y="89"/>
                      <a:pt x="1154" y="119"/>
                      <a:pt x="1140" y="134"/>
                    </a:cubicBezTo>
                    <a:cubicBezTo>
                      <a:pt x="622" y="1139"/>
                      <a:pt x="178" y="2160"/>
                      <a:pt x="16" y="3284"/>
                    </a:cubicBezTo>
                    <a:cubicBezTo>
                      <a:pt x="1" y="3372"/>
                      <a:pt x="30" y="3476"/>
                      <a:pt x="45" y="3579"/>
                    </a:cubicBezTo>
                    <a:lnTo>
                      <a:pt x="149" y="3579"/>
                    </a:lnTo>
                    <a:cubicBezTo>
                      <a:pt x="178" y="3491"/>
                      <a:pt x="223" y="3402"/>
                      <a:pt x="238" y="3298"/>
                    </a:cubicBezTo>
                    <a:cubicBezTo>
                      <a:pt x="371" y="2515"/>
                      <a:pt x="607" y="1775"/>
                      <a:pt x="933" y="1051"/>
                    </a:cubicBezTo>
                    <a:cubicBezTo>
                      <a:pt x="1066" y="755"/>
                      <a:pt x="1214" y="474"/>
                      <a:pt x="1347" y="178"/>
                    </a:cubicBezTo>
                    <a:cubicBezTo>
                      <a:pt x="1376" y="134"/>
                      <a:pt x="1361" y="60"/>
                      <a:pt x="1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5720;p72">
                <a:extLst>
                  <a:ext uri="{FF2B5EF4-FFF2-40B4-BE49-F238E27FC236}">
                    <a16:creationId xmlns:a16="http://schemas.microsoft.com/office/drawing/2014/main" id="{C80111AF-6E50-4248-876B-C51851F53868}"/>
                  </a:ext>
                </a:extLst>
              </p:cNvPr>
              <p:cNvSpPr/>
              <p:nvPr/>
            </p:nvSpPr>
            <p:spPr>
              <a:xfrm>
                <a:off x="3504600" y="1372175"/>
                <a:ext cx="861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009" extrusionOk="0">
                    <a:moveTo>
                      <a:pt x="3292" y="0"/>
                    </a:moveTo>
                    <a:cubicBezTo>
                      <a:pt x="3267" y="0"/>
                      <a:pt x="3244" y="4"/>
                      <a:pt x="3224" y="13"/>
                    </a:cubicBezTo>
                    <a:cubicBezTo>
                      <a:pt x="2337" y="487"/>
                      <a:pt x="1376" y="649"/>
                      <a:pt x="400" y="797"/>
                    </a:cubicBezTo>
                    <a:cubicBezTo>
                      <a:pt x="267" y="812"/>
                      <a:pt x="134" y="856"/>
                      <a:pt x="0" y="871"/>
                    </a:cubicBezTo>
                    <a:cubicBezTo>
                      <a:pt x="0" y="915"/>
                      <a:pt x="0" y="945"/>
                      <a:pt x="0" y="975"/>
                    </a:cubicBezTo>
                    <a:cubicBezTo>
                      <a:pt x="96" y="987"/>
                      <a:pt x="192" y="1008"/>
                      <a:pt x="288" y="1008"/>
                    </a:cubicBezTo>
                    <a:cubicBezTo>
                      <a:pt x="310" y="1008"/>
                      <a:pt x="333" y="1007"/>
                      <a:pt x="355" y="1004"/>
                    </a:cubicBezTo>
                    <a:cubicBezTo>
                      <a:pt x="651" y="975"/>
                      <a:pt x="962" y="930"/>
                      <a:pt x="1272" y="871"/>
                    </a:cubicBezTo>
                    <a:cubicBezTo>
                      <a:pt x="1967" y="723"/>
                      <a:pt x="2662" y="546"/>
                      <a:pt x="3298" y="191"/>
                    </a:cubicBezTo>
                    <a:cubicBezTo>
                      <a:pt x="3357" y="161"/>
                      <a:pt x="3402" y="73"/>
                      <a:pt x="3446" y="13"/>
                    </a:cubicBezTo>
                    <a:cubicBezTo>
                      <a:pt x="3397" y="13"/>
                      <a:pt x="3341" y="0"/>
                      <a:pt x="3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721;p72">
                <a:extLst>
                  <a:ext uri="{FF2B5EF4-FFF2-40B4-BE49-F238E27FC236}">
                    <a16:creationId xmlns:a16="http://schemas.microsoft.com/office/drawing/2014/main" id="{EBFE2CFD-E46B-49D0-92C2-7271622BF62D}"/>
                  </a:ext>
                </a:extLst>
              </p:cNvPr>
              <p:cNvSpPr/>
              <p:nvPr/>
            </p:nvSpPr>
            <p:spPr>
              <a:xfrm>
                <a:off x="3208825" y="1166575"/>
                <a:ext cx="18125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269" extrusionOk="0">
                    <a:moveTo>
                      <a:pt x="178" y="0"/>
                    </a:moveTo>
                    <a:cubicBezTo>
                      <a:pt x="133" y="59"/>
                      <a:pt x="74" y="118"/>
                      <a:pt x="60" y="177"/>
                    </a:cubicBezTo>
                    <a:cubicBezTo>
                      <a:pt x="30" y="444"/>
                      <a:pt x="30" y="710"/>
                      <a:pt x="0" y="1020"/>
                    </a:cubicBezTo>
                    <a:cubicBezTo>
                      <a:pt x="30" y="1701"/>
                      <a:pt x="207" y="2366"/>
                      <a:pt x="444" y="3032"/>
                    </a:cubicBezTo>
                    <a:cubicBezTo>
                      <a:pt x="459" y="3091"/>
                      <a:pt x="488" y="3135"/>
                      <a:pt x="518" y="3180"/>
                    </a:cubicBezTo>
                    <a:cubicBezTo>
                      <a:pt x="562" y="3224"/>
                      <a:pt x="636" y="3239"/>
                      <a:pt x="681" y="3268"/>
                    </a:cubicBezTo>
                    <a:cubicBezTo>
                      <a:pt x="695" y="3209"/>
                      <a:pt x="725" y="3150"/>
                      <a:pt x="710" y="3091"/>
                    </a:cubicBezTo>
                    <a:cubicBezTo>
                      <a:pt x="710" y="3047"/>
                      <a:pt x="681" y="3002"/>
                      <a:pt x="666" y="2943"/>
                    </a:cubicBezTo>
                    <a:cubicBezTo>
                      <a:pt x="533" y="2440"/>
                      <a:pt x="355" y="1952"/>
                      <a:pt x="281" y="1449"/>
                    </a:cubicBezTo>
                    <a:cubicBezTo>
                      <a:pt x="207" y="1035"/>
                      <a:pt x="267" y="606"/>
                      <a:pt x="252" y="177"/>
                    </a:cubicBezTo>
                    <a:cubicBezTo>
                      <a:pt x="252" y="118"/>
                      <a:pt x="207" y="59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722;p72">
                <a:extLst>
                  <a:ext uri="{FF2B5EF4-FFF2-40B4-BE49-F238E27FC236}">
                    <a16:creationId xmlns:a16="http://schemas.microsoft.com/office/drawing/2014/main" id="{AA10AFBE-1828-4BF9-9B62-2824896D35D1}"/>
                  </a:ext>
                </a:extLst>
              </p:cNvPr>
              <p:cNvSpPr/>
              <p:nvPr/>
            </p:nvSpPr>
            <p:spPr>
              <a:xfrm>
                <a:off x="3770425" y="1118500"/>
                <a:ext cx="11850" cy="750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003" extrusionOk="0">
                    <a:moveTo>
                      <a:pt x="267" y="0"/>
                    </a:moveTo>
                    <a:cubicBezTo>
                      <a:pt x="237" y="74"/>
                      <a:pt x="178" y="148"/>
                      <a:pt x="163" y="222"/>
                    </a:cubicBezTo>
                    <a:cubicBezTo>
                      <a:pt x="163" y="400"/>
                      <a:pt x="208" y="577"/>
                      <a:pt x="193" y="755"/>
                    </a:cubicBezTo>
                    <a:cubicBezTo>
                      <a:pt x="148" y="1376"/>
                      <a:pt x="75" y="1982"/>
                      <a:pt x="30" y="2603"/>
                    </a:cubicBezTo>
                    <a:cubicBezTo>
                      <a:pt x="15" y="2722"/>
                      <a:pt x="1" y="2840"/>
                      <a:pt x="1" y="2958"/>
                    </a:cubicBezTo>
                    <a:cubicBezTo>
                      <a:pt x="30" y="2973"/>
                      <a:pt x="60" y="2988"/>
                      <a:pt x="89" y="3003"/>
                    </a:cubicBezTo>
                    <a:cubicBezTo>
                      <a:pt x="134" y="2929"/>
                      <a:pt x="208" y="2855"/>
                      <a:pt x="222" y="2766"/>
                    </a:cubicBezTo>
                    <a:cubicBezTo>
                      <a:pt x="282" y="2559"/>
                      <a:pt x="311" y="2337"/>
                      <a:pt x="341" y="2115"/>
                    </a:cubicBezTo>
                    <a:cubicBezTo>
                      <a:pt x="459" y="1479"/>
                      <a:pt x="474" y="843"/>
                      <a:pt x="400" y="208"/>
                    </a:cubicBezTo>
                    <a:cubicBezTo>
                      <a:pt x="385" y="134"/>
                      <a:pt x="311" y="6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723;p72">
                <a:extLst>
                  <a:ext uri="{FF2B5EF4-FFF2-40B4-BE49-F238E27FC236}">
                    <a16:creationId xmlns:a16="http://schemas.microsoft.com/office/drawing/2014/main" id="{8B9E8534-AAF7-4BC8-8842-476F20629F08}"/>
                  </a:ext>
                </a:extLst>
              </p:cNvPr>
              <p:cNvSpPr/>
              <p:nvPr/>
            </p:nvSpPr>
            <p:spPr>
              <a:xfrm>
                <a:off x="3362625" y="829575"/>
                <a:ext cx="850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89" extrusionOk="0">
                    <a:moveTo>
                      <a:pt x="1287" y="1"/>
                    </a:moveTo>
                    <a:cubicBezTo>
                      <a:pt x="932" y="1"/>
                      <a:pt x="577" y="7"/>
                      <a:pt x="222" y="7"/>
                    </a:cubicBezTo>
                    <a:cubicBezTo>
                      <a:pt x="148" y="7"/>
                      <a:pt x="74" y="67"/>
                      <a:pt x="1" y="111"/>
                    </a:cubicBezTo>
                    <a:cubicBezTo>
                      <a:pt x="74" y="141"/>
                      <a:pt x="148" y="200"/>
                      <a:pt x="222" y="200"/>
                    </a:cubicBezTo>
                    <a:cubicBezTo>
                      <a:pt x="400" y="200"/>
                      <a:pt x="566" y="167"/>
                      <a:pt x="731" y="167"/>
                    </a:cubicBezTo>
                    <a:cubicBezTo>
                      <a:pt x="759" y="167"/>
                      <a:pt x="786" y="168"/>
                      <a:pt x="814" y="170"/>
                    </a:cubicBezTo>
                    <a:cubicBezTo>
                      <a:pt x="1598" y="200"/>
                      <a:pt x="2367" y="244"/>
                      <a:pt x="3136" y="288"/>
                    </a:cubicBezTo>
                    <a:lnTo>
                      <a:pt x="3387" y="288"/>
                    </a:lnTo>
                    <a:lnTo>
                      <a:pt x="3402" y="185"/>
                    </a:lnTo>
                    <a:cubicBezTo>
                      <a:pt x="3313" y="155"/>
                      <a:pt x="3224" y="126"/>
                      <a:pt x="3136" y="126"/>
                    </a:cubicBezTo>
                    <a:cubicBezTo>
                      <a:pt x="2692" y="81"/>
                      <a:pt x="2248" y="37"/>
                      <a:pt x="1820" y="7"/>
                    </a:cubicBezTo>
                    <a:cubicBezTo>
                      <a:pt x="1642" y="3"/>
                      <a:pt x="1465" y="1"/>
                      <a:pt x="1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724;p72">
                <a:extLst>
                  <a:ext uri="{FF2B5EF4-FFF2-40B4-BE49-F238E27FC236}">
                    <a16:creationId xmlns:a16="http://schemas.microsoft.com/office/drawing/2014/main" id="{8CF8BD46-9832-444C-9231-F8D40308C956}"/>
                  </a:ext>
                </a:extLst>
              </p:cNvPr>
              <p:cNvSpPr/>
              <p:nvPr/>
            </p:nvSpPr>
            <p:spPr>
              <a:xfrm>
                <a:off x="3760450" y="1107400"/>
                <a:ext cx="667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456" extrusionOk="0">
                    <a:moveTo>
                      <a:pt x="74" y="1"/>
                    </a:moveTo>
                    <a:cubicBezTo>
                      <a:pt x="45" y="60"/>
                      <a:pt x="30" y="119"/>
                      <a:pt x="0" y="178"/>
                    </a:cubicBezTo>
                    <a:cubicBezTo>
                      <a:pt x="0" y="208"/>
                      <a:pt x="0" y="237"/>
                      <a:pt x="0" y="267"/>
                    </a:cubicBezTo>
                    <a:cubicBezTo>
                      <a:pt x="15" y="933"/>
                      <a:pt x="15" y="1598"/>
                      <a:pt x="15" y="2264"/>
                    </a:cubicBezTo>
                    <a:lnTo>
                      <a:pt x="15" y="2249"/>
                    </a:lnTo>
                    <a:cubicBezTo>
                      <a:pt x="15" y="2323"/>
                      <a:pt x="74" y="2382"/>
                      <a:pt x="104" y="2456"/>
                    </a:cubicBezTo>
                    <a:cubicBezTo>
                      <a:pt x="148" y="2397"/>
                      <a:pt x="222" y="2337"/>
                      <a:pt x="222" y="2278"/>
                    </a:cubicBezTo>
                    <a:cubicBezTo>
                      <a:pt x="252" y="1997"/>
                      <a:pt x="252" y="1716"/>
                      <a:pt x="267" y="1435"/>
                    </a:cubicBezTo>
                    <a:lnTo>
                      <a:pt x="252" y="1435"/>
                    </a:lnTo>
                    <a:cubicBezTo>
                      <a:pt x="252" y="1258"/>
                      <a:pt x="252" y="1066"/>
                      <a:pt x="252" y="888"/>
                    </a:cubicBezTo>
                    <a:cubicBezTo>
                      <a:pt x="237" y="652"/>
                      <a:pt x="222" y="415"/>
                      <a:pt x="193" y="178"/>
                    </a:cubicBezTo>
                    <a:cubicBezTo>
                      <a:pt x="178" y="119"/>
                      <a:pt x="119" y="60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725;p72">
                <a:extLst>
                  <a:ext uri="{FF2B5EF4-FFF2-40B4-BE49-F238E27FC236}">
                    <a16:creationId xmlns:a16="http://schemas.microsoft.com/office/drawing/2014/main" id="{9283BF84-D7CF-489F-97A4-918323C474BD}"/>
                  </a:ext>
                </a:extLst>
              </p:cNvPr>
              <p:cNvSpPr/>
              <p:nvPr/>
            </p:nvSpPr>
            <p:spPr>
              <a:xfrm>
                <a:off x="3371125" y="842325"/>
                <a:ext cx="591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93" extrusionOk="0">
                    <a:moveTo>
                      <a:pt x="2219" y="0"/>
                    </a:moveTo>
                    <a:cubicBezTo>
                      <a:pt x="1524" y="0"/>
                      <a:pt x="829" y="0"/>
                      <a:pt x="134" y="15"/>
                    </a:cubicBezTo>
                    <a:cubicBezTo>
                      <a:pt x="89" y="15"/>
                      <a:pt x="45" y="59"/>
                      <a:pt x="1" y="89"/>
                    </a:cubicBezTo>
                    <a:cubicBezTo>
                      <a:pt x="1" y="104"/>
                      <a:pt x="1" y="119"/>
                      <a:pt x="15" y="148"/>
                    </a:cubicBezTo>
                    <a:cubicBezTo>
                      <a:pt x="89" y="148"/>
                      <a:pt x="163" y="163"/>
                      <a:pt x="252" y="163"/>
                    </a:cubicBezTo>
                    <a:cubicBezTo>
                      <a:pt x="903" y="178"/>
                      <a:pt x="1553" y="193"/>
                      <a:pt x="2204" y="193"/>
                    </a:cubicBezTo>
                    <a:cubicBezTo>
                      <a:pt x="2249" y="193"/>
                      <a:pt x="2308" y="148"/>
                      <a:pt x="2367" y="119"/>
                    </a:cubicBezTo>
                    <a:cubicBezTo>
                      <a:pt x="2308" y="74"/>
                      <a:pt x="2263" y="0"/>
                      <a:pt x="2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726;p72">
                <a:extLst>
                  <a:ext uri="{FF2B5EF4-FFF2-40B4-BE49-F238E27FC236}">
                    <a16:creationId xmlns:a16="http://schemas.microsoft.com/office/drawing/2014/main" id="{1B27CC19-1908-4C66-A3B0-ED45019C7DC4}"/>
                  </a:ext>
                </a:extLst>
              </p:cNvPr>
              <p:cNvSpPr/>
              <p:nvPr/>
            </p:nvSpPr>
            <p:spPr>
              <a:xfrm>
                <a:off x="3587050" y="1315475"/>
                <a:ext cx="5437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853" extrusionOk="0">
                    <a:moveTo>
                      <a:pt x="2087" y="0"/>
                    </a:moveTo>
                    <a:cubicBezTo>
                      <a:pt x="2060" y="0"/>
                      <a:pt x="2034" y="4"/>
                      <a:pt x="2012" y="19"/>
                    </a:cubicBezTo>
                    <a:cubicBezTo>
                      <a:pt x="1938" y="63"/>
                      <a:pt x="1864" y="122"/>
                      <a:pt x="1805" y="181"/>
                    </a:cubicBezTo>
                    <a:cubicBezTo>
                      <a:pt x="1287" y="640"/>
                      <a:pt x="784" y="1083"/>
                      <a:pt x="281" y="1542"/>
                    </a:cubicBezTo>
                    <a:cubicBezTo>
                      <a:pt x="193" y="1616"/>
                      <a:pt x="89" y="1705"/>
                      <a:pt x="0" y="1793"/>
                    </a:cubicBezTo>
                    <a:cubicBezTo>
                      <a:pt x="15" y="1823"/>
                      <a:pt x="15" y="1838"/>
                      <a:pt x="30" y="1853"/>
                    </a:cubicBezTo>
                    <a:cubicBezTo>
                      <a:pt x="163" y="1779"/>
                      <a:pt x="311" y="1705"/>
                      <a:pt x="444" y="1601"/>
                    </a:cubicBezTo>
                    <a:cubicBezTo>
                      <a:pt x="740" y="1364"/>
                      <a:pt x="1050" y="1128"/>
                      <a:pt x="1346" y="876"/>
                    </a:cubicBezTo>
                    <a:cubicBezTo>
                      <a:pt x="1612" y="640"/>
                      <a:pt x="1864" y="403"/>
                      <a:pt x="2130" y="152"/>
                    </a:cubicBezTo>
                    <a:cubicBezTo>
                      <a:pt x="2160" y="122"/>
                      <a:pt x="2160" y="48"/>
                      <a:pt x="2174" y="4"/>
                    </a:cubicBezTo>
                    <a:cubicBezTo>
                      <a:pt x="2145" y="4"/>
                      <a:pt x="2115" y="0"/>
                      <a:pt x="2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727;p72">
                <a:extLst>
                  <a:ext uri="{FF2B5EF4-FFF2-40B4-BE49-F238E27FC236}">
                    <a16:creationId xmlns:a16="http://schemas.microsoft.com/office/drawing/2014/main" id="{AB240C2D-2B9C-4377-9C07-6D861368D621}"/>
                  </a:ext>
                </a:extLst>
              </p:cNvPr>
              <p:cNvSpPr/>
              <p:nvPr/>
            </p:nvSpPr>
            <p:spPr>
              <a:xfrm>
                <a:off x="3199200" y="1195400"/>
                <a:ext cx="103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1687" extrusionOk="0">
                    <a:moveTo>
                      <a:pt x="134" y="1"/>
                    </a:moveTo>
                    <a:cubicBezTo>
                      <a:pt x="104" y="1"/>
                      <a:pt x="45" y="45"/>
                      <a:pt x="45" y="89"/>
                    </a:cubicBezTo>
                    <a:cubicBezTo>
                      <a:pt x="16" y="134"/>
                      <a:pt x="1" y="208"/>
                      <a:pt x="16" y="267"/>
                    </a:cubicBezTo>
                    <a:cubicBezTo>
                      <a:pt x="75" y="681"/>
                      <a:pt x="134" y="1095"/>
                      <a:pt x="208" y="1524"/>
                    </a:cubicBezTo>
                    <a:cubicBezTo>
                      <a:pt x="208" y="1583"/>
                      <a:pt x="297" y="1642"/>
                      <a:pt x="356" y="1686"/>
                    </a:cubicBezTo>
                    <a:cubicBezTo>
                      <a:pt x="371" y="1613"/>
                      <a:pt x="415" y="1539"/>
                      <a:pt x="400" y="1465"/>
                    </a:cubicBezTo>
                    <a:cubicBezTo>
                      <a:pt x="341" y="1125"/>
                      <a:pt x="267" y="784"/>
                      <a:pt x="208" y="444"/>
                    </a:cubicBezTo>
                    <a:lnTo>
                      <a:pt x="237" y="429"/>
                    </a:lnTo>
                    <a:cubicBezTo>
                      <a:pt x="237" y="326"/>
                      <a:pt x="252" y="208"/>
                      <a:pt x="237" y="104"/>
                    </a:cubicBezTo>
                    <a:cubicBezTo>
                      <a:pt x="223" y="60"/>
                      <a:pt x="164" y="15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728;p72">
                <a:extLst>
                  <a:ext uri="{FF2B5EF4-FFF2-40B4-BE49-F238E27FC236}">
                    <a16:creationId xmlns:a16="http://schemas.microsoft.com/office/drawing/2014/main" id="{3189B5A7-A8FD-401F-99CB-8D8F687F9949}"/>
                  </a:ext>
                </a:extLst>
              </p:cNvPr>
              <p:cNvSpPr/>
              <p:nvPr/>
            </p:nvSpPr>
            <p:spPr>
              <a:xfrm>
                <a:off x="3118250" y="1014600"/>
                <a:ext cx="14075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377" extrusionOk="0">
                    <a:moveTo>
                      <a:pt x="532" y="1"/>
                    </a:moveTo>
                    <a:cubicBezTo>
                      <a:pt x="473" y="45"/>
                      <a:pt x="370" y="75"/>
                      <a:pt x="355" y="134"/>
                    </a:cubicBezTo>
                    <a:cubicBezTo>
                      <a:pt x="222" y="459"/>
                      <a:pt x="118" y="814"/>
                      <a:pt x="0" y="1154"/>
                    </a:cubicBezTo>
                    <a:cubicBezTo>
                      <a:pt x="59" y="1243"/>
                      <a:pt x="89" y="1317"/>
                      <a:pt x="133" y="1376"/>
                    </a:cubicBezTo>
                    <a:cubicBezTo>
                      <a:pt x="178" y="1317"/>
                      <a:pt x="237" y="1273"/>
                      <a:pt x="266" y="1199"/>
                    </a:cubicBezTo>
                    <a:cubicBezTo>
                      <a:pt x="370" y="873"/>
                      <a:pt x="459" y="533"/>
                      <a:pt x="547" y="193"/>
                    </a:cubicBezTo>
                    <a:cubicBezTo>
                      <a:pt x="562" y="134"/>
                      <a:pt x="532" y="75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729;p72">
                <a:extLst>
                  <a:ext uri="{FF2B5EF4-FFF2-40B4-BE49-F238E27FC236}">
                    <a16:creationId xmlns:a16="http://schemas.microsoft.com/office/drawing/2014/main" id="{00039C09-AD73-4669-89AB-6C77E120F318}"/>
                  </a:ext>
                </a:extLst>
              </p:cNvPr>
              <p:cNvSpPr/>
              <p:nvPr/>
            </p:nvSpPr>
            <p:spPr>
              <a:xfrm>
                <a:off x="3301625" y="848150"/>
                <a:ext cx="4217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552" extrusionOk="0">
                    <a:moveTo>
                      <a:pt x="1515" y="1"/>
                    </a:moveTo>
                    <a:cubicBezTo>
                      <a:pt x="1507" y="1"/>
                      <a:pt x="1500" y="2"/>
                      <a:pt x="1494" y="4"/>
                    </a:cubicBezTo>
                    <a:cubicBezTo>
                      <a:pt x="1036" y="122"/>
                      <a:pt x="592" y="255"/>
                      <a:pt x="148" y="403"/>
                    </a:cubicBezTo>
                    <a:cubicBezTo>
                      <a:pt x="104" y="418"/>
                      <a:pt x="74" y="462"/>
                      <a:pt x="0" y="521"/>
                    </a:cubicBezTo>
                    <a:cubicBezTo>
                      <a:pt x="74" y="551"/>
                      <a:pt x="89" y="551"/>
                      <a:pt x="104" y="551"/>
                    </a:cubicBezTo>
                    <a:cubicBezTo>
                      <a:pt x="148" y="551"/>
                      <a:pt x="178" y="536"/>
                      <a:pt x="207" y="536"/>
                    </a:cubicBezTo>
                    <a:cubicBezTo>
                      <a:pt x="636" y="418"/>
                      <a:pt x="1080" y="300"/>
                      <a:pt x="1509" y="181"/>
                    </a:cubicBezTo>
                    <a:cubicBezTo>
                      <a:pt x="1583" y="167"/>
                      <a:pt x="1627" y="107"/>
                      <a:pt x="1686" y="63"/>
                    </a:cubicBezTo>
                    <a:cubicBezTo>
                      <a:pt x="1635" y="38"/>
                      <a:pt x="1562" y="1"/>
                      <a:pt x="1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730;p72">
                <a:extLst>
                  <a:ext uri="{FF2B5EF4-FFF2-40B4-BE49-F238E27FC236}">
                    <a16:creationId xmlns:a16="http://schemas.microsoft.com/office/drawing/2014/main" id="{AB0CBB1A-AE0C-4A3D-BEAA-D68D44E76DFE}"/>
                  </a:ext>
                </a:extLst>
              </p:cNvPr>
              <p:cNvSpPr/>
              <p:nvPr/>
            </p:nvSpPr>
            <p:spPr>
              <a:xfrm>
                <a:off x="3133400" y="1023850"/>
                <a:ext cx="126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95" extrusionOk="0">
                    <a:moveTo>
                      <a:pt x="459" y="1"/>
                    </a:moveTo>
                    <a:cubicBezTo>
                      <a:pt x="400" y="30"/>
                      <a:pt x="311" y="60"/>
                      <a:pt x="281" y="104"/>
                    </a:cubicBezTo>
                    <a:cubicBezTo>
                      <a:pt x="178" y="355"/>
                      <a:pt x="89" y="607"/>
                      <a:pt x="0" y="873"/>
                    </a:cubicBezTo>
                    <a:cubicBezTo>
                      <a:pt x="45" y="947"/>
                      <a:pt x="89" y="1021"/>
                      <a:pt x="134" y="1095"/>
                    </a:cubicBezTo>
                    <a:cubicBezTo>
                      <a:pt x="178" y="1036"/>
                      <a:pt x="237" y="977"/>
                      <a:pt x="267" y="903"/>
                    </a:cubicBezTo>
                    <a:cubicBezTo>
                      <a:pt x="341" y="681"/>
                      <a:pt x="415" y="444"/>
                      <a:pt x="488" y="222"/>
                    </a:cubicBezTo>
                    <a:cubicBezTo>
                      <a:pt x="503" y="148"/>
                      <a:pt x="474" y="75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731;p72">
                <a:extLst>
                  <a:ext uri="{FF2B5EF4-FFF2-40B4-BE49-F238E27FC236}">
                    <a16:creationId xmlns:a16="http://schemas.microsoft.com/office/drawing/2014/main" id="{23BBD0D0-9512-4237-BEF7-34D98392D413}"/>
                  </a:ext>
                </a:extLst>
              </p:cNvPr>
              <p:cNvSpPr/>
              <p:nvPr/>
            </p:nvSpPr>
            <p:spPr>
              <a:xfrm>
                <a:off x="3314550" y="831600"/>
                <a:ext cx="307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474" extrusionOk="0">
                    <a:moveTo>
                      <a:pt x="1036" y="0"/>
                    </a:moveTo>
                    <a:cubicBezTo>
                      <a:pt x="755" y="60"/>
                      <a:pt x="459" y="133"/>
                      <a:pt x="178" y="222"/>
                    </a:cubicBezTo>
                    <a:cubicBezTo>
                      <a:pt x="134" y="222"/>
                      <a:pt x="75" y="252"/>
                      <a:pt x="45" y="296"/>
                    </a:cubicBezTo>
                    <a:cubicBezTo>
                      <a:pt x="16" y="341"/>
                      <a:pt x="16" y="400"/>
                      <a:pt x="1" y="444"/>
                    </a:cubicBezTo>
                    <a:cubicBezTo>
                      <a:pt x="45" y="459"/>
                      <a:pt x="104" y="474"/>
                      <a:pt x="149" y="474"/>
                    </a:cubicBezTo>
                    <a:cubicBezTo>
                      <a:pt x="459" y="385"/>
                      <a:pt x="770" y="296"/>
                      <a:pt x="1081" y="207"/>
                    </a:cubicBezTo>
                    <a:cubicBezTo>
                      <a:pt x="1140" y="193"/>
                      <a:pt x="1184" y="148"/>
                      <a:pt x="1228" y="119"/>
                    </a:cubicBezTo>
                    <a:lnTo>
                      <a:pt x="1228" y="60"/>
                    </a:lnTo>
                    <a:cubicBezTo>
                      <a:pt x="1169" y="30"/>
                      <a:pt x="1095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732;p72">
                <a:extLst>
                  <a:ext uri="{FF2B5EF4-FFF2-40B4-BE49-F238E27FC236}">
                    <a16:creationId xmlns:a16="http://schemas.microsoft.com/office/drawing/2014/main" id="{82543C13-8565-4E6B-A080-615E6A1DCA03}"/>
                  </a:ext>
                </a:extLst>
              </p:cNvPr>
              <p:cNvSpPr/>
              <p:nvPr/>
            </p:nvSpPr>
            <p:spPr>
              <a:xfrm>
                <a:off x="3770425" y="1078200"/>
                <a:ext cx="815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69" extrusionOk="0">
                    <a:moveTo>
                      <a:pt x="60" y="1"/>
                    </a:moveTo>
                    <a:cubicBezTo>
                      <a:pt x="30" y="30"/>
                      <a:pt x="1" y="45"/>
                      <a:pt x="1" y="45"/>
                    </a:cubicBezTo>
                    <a:cubicBezTo>
                      <a:pt x="45" y="400"/>
                      <a:pt x="89" y="740"/>
                      <a:pt x="148" y="1095"/>
                    </a:cubicBezTo>
                    <a:cubicBezTo>
                      <a:pt x="148" y="1124"/>
                      <a:pt x="222" y="1139"/>
                      <a:pt x="267" y="1169"/>
                    </a:cubicBezTo>
                    <a:cubicBezTo>
                      <a:pt x="282" y="1124"/>
                      <a:pt x="326" y="1065"/>
                      <a:pt x="326" y="1021"/>
                    </a:cubicBezTo>
                    <a:cubicBezTo>
                      <a:pt x="267" y="725"/>
                      <a:pt x="208" y="415"/>
                      <a:pt x="134" y="119"/>
                    </a:cubicBezTo>
                    <a:cubicBezTo>
                      <a:pt x="119" y="74"/>
                      <a:pt x="89" y="45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733;p72">
                <a:extLst>
                  <a:ext uri="{FF2B5EF4-FFF2-40B4-BE49-F238E27FC236}">
                    <a16:creationId xmlns:a16="http://schemas.microsoft.com/office/drawing/2014/main" id="{CC3D5BC2-6050-40CA-B8CB-9E4262B09AB8}"/>
                  </a:ext>
                </a:extLst>
              </p:cNvPr>
              <p:cNvSpPr/>
              <p:nvPr/>
            </p:nvSpPr>
            <p:spPr>
              <a:xfrm>
                <a:off x="3748250" y="1129950"/>
                <a:ext cx="63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992" extrusionOk="0">
                    <a:moveTo>
                      <a:pt x="119" y="1"/>
                    </a:moveTo>
                    <a:cubicBezTo>
                      <a:pt x="89" y="31"/>
                      <a:pt x="30" y="60"/>
                      <a:pt x="30" y="104"/>
                    </a:cubicBezTo>
                    <a:cubicBezTo>
                      <a:pt x="15" y="356"/>
                      <a:pt x="0" y="607"/>
                      <a:pt x="0" y="859"/>
                    </a:cubicBezTo>
                    <a:cubicBezTo>
                      <a:pt x="0" y="903"/>
                      <a:pt x="59" y="947"/>
                      <a:pt x="104" y="992"/>
                    </a:cubicBezTo>
                    <a:cubicBezTo>
                      <a:pt x="133" y="947"/>
                      <a:pt x="207" y="903"/>
                      <a:pt x="207" y="859"/>
                    </a:cubicBezTo>
                    <a:lnTo>
                      <a:pt x="222" y="859"/>
                    </a:lnTo>
                    <a:cubicBezTo>
                      <a:pt x="237" y="740"/>
                      <a:pt x="237" y="622"/>
                      <a:pt x="237" y="504"/>
                    </a:cubicBezTo>
                    <a:lnTo>
                      <a:pt x="252" y="504"/>
                    </a:lnTo>
                    <a:cubicBezTo>
                      <a:pt x="252" y="371"/>
                      <a:pt x="252" y="238"/>
                      <a:pt x="222" y="119"/>
                    </a:cubicBezTo>
                    <a:cubicBezTo>
                      <a:pt x="222" y="75"/>
                      <a:pt x="148" y="3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734;p72">
                <a:extLst>
                  <a:ext uri="{FF2B5EF4-FFF2-40B4-BE49-F238E27FC236}">
                    <a16:creationId xmlns:a16="http://schemas.microsoft.com/office/drawing/2014/main" id="{8E6C18AC-98C2-447F-91FF-DB94D8CDF381}"/>
                  </a:ext>
                </a:extLst>
              </p:cNvPr>
              <p:cNvSpPr/>
              <p:nvPr/>
            </p:nvSpPr>
            <p:spPr>
              <a:xfrm>
                <a:off x="3344150" y="856300"/>
                <a:ext cx="273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344" extrusionOk="0">
                    <a:moveTo>
                      <a:pt x="961" y="1"/>
                    </a:moveTo>
                    <a:cubicBezTo>
                      <a:pt x="956" y="1"/>
                      <a:pt x="951" y="2"/>
                      <a:pt x="947" y="3"/>
                    </a:cubicBezTo>
                    <a:cubicBezTo>
                      <a:pt x="680" y="48"/>
                      <a:pt x="399" y="92"/>
                      <a:pt x="133" y="151"/>
                    </a:cubicBezTo>
                    <a:cubicBezTo>
                      <a:pt x="89" y="166"/>
                      <a:pt x="44" y="225"/>
                      <a:pt x="0" y="255"/>
                    </a:cubicBezTo>
                    <a:lnTo>
                      <a:pt x="44" y="343"/>
                    </a:lnTo>
                    <a:cubicBezTo>
                      <a:pt x="355" y="284"/>
                      <a:pt x="666" y="240"/>
                      <a:pt x="976" y="166"/>
                    </a:cubicBezTo>
                    <a:cubicBezTo>
                      <a:pt x="1020" y="166"/>
                      <a:pt x="1050" y="107"/>
                      <a:pt x="1094" y="62"/>
                    </a:cubicBezTo>
                    <a:cubicBezTo>
                      <a:pt x="1042" y="49"/>
                      <a:pt x="1001" y="1"/>
                      <a:pt x="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735;p72">
                <a:extLst>
                  <a:ext uri="{FF2B5EF4-FFF2-40B4-BE49-F238E27FC236}">
                    <a16:creationId xmlns:a16="http://schemas.microsoft.com/office/drawing/2014/main" id="{8F8AF600-745A-4CD3-9255-721153610544}"/>
                  </a:ext>
                </a:extLst>
              </p:cNvPr>
              <p:cNvSpPr/>
              <p:nvPr/>
            </p:nvSpPr>
            <p:spPr>
              <a:xfrm>
                <a:off x="3132650" y="985025"/>
                <a:ext cx="1335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815" extrusionOk="0">
                    <a:moveTo>
                      <a:pt x="504" y="1"/>
                    </a:moveTo>
                    <a:cubicBezTo>
                      <a:pt x="459" y="16"/>
                      <a:pt x="371" y="16"/>
                      <a:pt x="356" y="45"/>
                    </a:cubicBezTo>
                    <a:cubicBezTo>
                      <a:pt x="237" y="252"/>
                      <a:pt x="119" y="459"/>
                      <a:pt x="1" y="681"/>
                    </a:cubicBezTo>
                    <a:cubicBezTo>
                      <a:pt x="30" y="740"/>
                      <a:pt x="45" y="814"/>
                      <a:pt x="75" y="814"/>
                    </a:cubicBezTo>
                    <a:cubicBezTo>
                      <a:pt x="119" y="814"/>
                      <a:pt x="178" y="785"/>
                      <a:pt x="208" y="755"/>
                    </a:cubicBezTo>
                    <a:cubicBezTo>
                      <a:pt x="311" y="548"/>
                      <a:pt x="415" y="341"/>
                      <a:pt x="518" y="134"/>
                    </a:cubicBezTo>
                    <a:cubicBezTo>
                      <a:pt x="533" y="104"/>
                      <a:pt x="518" y="45"/>
                      <a:pt x="5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736;p72">
                <a:extLst>
                  <a:ext uri="{FF2B5EF4-FFF2-40B4-BE49-F238E27FC236}">
                    <a16:creationId xmlns:a16="http://schemas.microsoft.com/office/drawing/2014/main" id="{991AA275-6154-48FC-98B8-351E3E77CBC2}"/>
                  </a:ext>
                </a:extLst>
              </p:cNvPr>
              <p:cNvSpPr/>
              <p:nvPr/>
            </p:nvSpPr>
            <p:spPr>
              <a:xfrm>
                <a:off x="3209925" y="1249975"/>
                <a:ext cx="140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35" extrusionOk="0">
                    <a:moveTo>
                      <a:pt x="93" y="0"/>
                    </a:moveTo>
                    <a:cubicBezTo>
                      <a:pt x="82" y="0"/>
                      <a:pt x="75" y="2"/>
                      <a:pt x="75" y="6"/>
                    </a:cubicBezTo>
                    <a:cubicBezTo>
                      <a:pt x="45" y="51"/>
                      <a:pt x="1" y="110"/>
                      <a:pt x="30" y="154"/>
                    </a:cubicBezTo>
                    <a:cubicBezTo>
                      <a:pt x="104" y="332"/>
                      <a:pt x="208" y="509"/>
                      <a:pt x="311" y="687"/>
                    </a:cubicBezTo>
                    <a:cubicBezTo>
                      <a:pt x="356" y="746"/>
                      <a:pt x="430" y="775"/>
                      <a:pt x="518" y="834"/>
                    </a:cubicBezTo>
                    <a:cubicBezTo>
                      <a:pt x="548" y="761"/>
                      <a:pt x="563" y="731"/>
                      <a:pt x="548" y="731"/>
                    </a:cubicBezTo>
                    <a:cubicBezTo>
                      <a:pt x="430" y="494"/>
                      <a:pt x="311" y="258"/>
                      <a:pt x="193" y="36"/>
                    </a:cubicBezTo>
                    <a:cubicBezTo>
                      <a:pt x="182" y="14"/>
                      <a:pt x="124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737;p72">
                <a:extLst>
                  <a:ext uri="{FF2B5EF4-FFF2-40B4-BE49-F238E27FC236}">
                    <a16:creationId xmlns:a16="http://schemas.microsoft.com/office/drawing/2014/main" id="{775B29CF-DFD7-4829-BA54-1DE0816D39DA}"/>
                  </a:ext>
                </a:extLst>
              </p:cNvPr>
              <p:cNvSpPr/>
              <p:nvPr/>
            </p:nvSpPr>
            <p:spPr>
              <a:xfrm>
                <a:off x="3150775" y="1036425"/>
                <a:ext cx="780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755" extrusionOk="0">
                    <a:moveTo>
                      <a:pt x="252" y="0"/>
                    </a:moveTo>
                    <a:cubicBezTo>
                      <a:pt x="193" y="45"/>
                      <a:pt x="119" y="74"/>
                      <a:pt x="89" y="133"/>
                    </a:cubicBezTo>
                    <a:cubicBezTo>
                      <a:pt x="45" y="237"/>
                      <a:pt x="30" y="370"/>
                      <a:pt x="0" y="488"/>
                    </a:cubicBezTo>
                    <a:lnTo>
                      <a:pt x="15" y="488"/>
                    </a:lnTo>
                    <a:cubicBezTo>
                      <a:pt x="15" y="518"/>
                      <a:pt x="0" y="548"/>
                      <a:pt x="15" y="562"/>
                    </a:cubicBezTo>
                    <a:cubicBezTo>
                      <a:pt x="45" y="622"/>
                      <a:pt x="89" y="681"/>
                      <a:pt x="134" y="755"/>
                    </a:cubicBezTo>
                    <a:cubicBezTo>
                      <a:pt x="163" y="695"/>
                      <a:pt x="222" y="636"/>
                      <a:pt x="237" y="577"/>
                    </a:cubicBezTo>
                    <a:cubicBezTo>
                      <a:pt x="281" y="444"/>
                      <a:pt x="311" y="326"/>
                      <a:pt x="311" y="193"/>
                    </a:cubicBezTo>
                    <a:cubicBezTo>
                      <a:pt x="311" y="133"/>
                      <a:pt x="267" y="6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738;p72">
                <a:extLst>
                  <a:ext uri="{FF2B5EF4-FFF2-40B4-BE49-F238E27FC236}">
                    <a16:creationId xmlns:a16="http://schemas.microsoft.com/office/drawing/2014/main" id="{906FEC60-FFBD-4A89-8073-67518CFA575E}"/>
                  </a:ext>
                </a:extLst>
              </p:cNvPr>
              <p:cNvSpPr/>
              <p:nvPr/>
            </p:nvSpPr>
            <p:spPr>
              <a:xfrm>
                <a:off x="3603675" y="1346100"/>
                <a:ext cx="177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9" extrusionOk="0">
                    <a:moveTo>
                      <a:pt x="628" y="1"/>
                    </a:moveTo>
                    <a:cubicBezTo>
                      <a:pt x="592" y="1"/>
                      <a:pt x="555" y="14"/>
                      <a:pt x="533" y="36"/>
                    </a:cubicBezTo>
                    <a:cubicBezTo>
                      <a:pt x="415" y="125"/>
                      <a:pt x="326" y="228"/>
                      <a:pt x="223" y="332"/>
                    </a:cubicBezTo>
                    <a:cubicBezTo>
                      <a:pt x="149" y="406"/>
                      <a:pt x="90" y="494"/>
                      <a:pt x="1" y="598"/>
                    </a:cubicBezTo>
                    <a:cubicBezTo>
                      <a:pt x="6" y="598"/>
                      <a:pt x="12" y="598"/>
                      <a:pt x="18" y="598"/>
                    </a:cubicBezTo>
                    <a:cubicBezTo>
                      <a:pt x="257" y="598"/>
                      <a:pt x="667" y="298"/>
                      <a:pt x="696" y="125"/>
                    </a:cubicBezTo>
                    <a:cubicBezTo>
                      <a:pt x="711" y="80"/>
                      <a:pt x="681" y="6"/>
                      <a:pt x="666" y="6"/>
                    </a:cubicBezTo>
                    <a:cubicBezTo>
                      <a:pt x="654" y="2"/>
                      <a:pt x="641" y="1"/>
                      <a:pt x="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739;p72">
                <a:extLst>
                  <a:ext uri="{FF2B5EF4-FFF2-40B4-BE49-F238E27FC236}">
                    <a16:creationId xmlns:a16="http://schemas.microsoft.com/office/drawing/2014/main" id="{7DAA289C-5825-4C72-B62E-9B78793728BA}"/>
                  </a:ext>
                </a:extLst>
              </p:cNvPr>
              <p:cNvSpPr/>
              <p:nvPr/>
            </p:nvSpPr>
            <p:spPr>
              <a:xfrm>
                <a:off x="3326750" y="1318375"/>
                <a:ext cx="144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87" extrusionOk="0">
                    <a:moveTo>
                      <a:pt x="77" y="0"/>
                    </a:moveTo>
                    <a:cubicBezTo>
                      <a:pt x="64" y="0"/>
                      <a:pt x="53" y="2"/>
                      <a:pt x="45" y="6"/>
                    </a:cubicBezTo>
                    <a:cubicBezTo>
                      <a:pt x="16" y="36"/>
                      <a:pt x="1" y="80"/>
                      <a:pt x="1" y="125"/>
                    </a:cubicBezTo>
                    <a:cubicBezTo>
                      <a:pt x="1" y="332"/>
                      <a:pt x="312" y="642"/>
                      <a:pt x="563" y="687"/>
                    </a:cubicBezTo>
                    <a:cubicBezTo>
                      <a:pt x="563" y="642"/>
                      <a:pt x="578" y="613"/>
                      <a:pt x="563" y="598"/>
                    </a:cubicBezTo>
                    <a:cubicBezTo>
                      <a:pt x="430" y="406"/>
                      <a:pt x="297" y="213"/>
                      <a:pt x="164" y="36"/>
                    </a:cubicBezTo>
                    <a:cubicBezTo>
                      <a:pt x="153" y="14"/>
                      <a:pt x="110" y="0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740;p72">
                <a:extLst>
                  <a:ext uri="{FF2B5EF4-FFF2-40B4-BE49-F238E27FC236}">
                    <a16:creationId xmlns:a16="http://schemas.microsoft.com/office/drawing/2014/main" id="{482EAF78-6BB8-45B6-9381-CEB90E2A2237}"/>
                  </a:ext>
                </a:extLst>
              </p:cNvPr>
              <p:cNvSpPr/>
              <p:nvPr/>
            </p:nvSpPr>
            <p:spPr>
              <a:xfrm>
                <a:off x="3653225" y="1292000"/>
                <a:ext cx="18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02" extrusionOk="0">
                    <a:moveTo>
                      <a:pt x="666" y="0"/>
                    </a:moveTo>
                    <a:cubicBezTo>
                      <a:pt x="644" y="0"/>
                      <a:pt x="622" y="4"/>
                      <a:pt x="607" y="11"/>
                    </a:cubicBezTo>
                    <a:lnTo>
                      <a:pt x="592" y="11"/>
                    </a:lnTo>
                    <a:cubicBezTo>
                      <a:pt x="474" y="85"/>
                      <a:pt x="341" y="174"/>
                      <a:pt x="222" y="263"/>
                    </a:cubicBezTo>
                    <a:cubicBezTo>
                      <a:pt x="148" y="322"/>
                      <a:pt x="89" y="411"/>
                      <a:pt x="1" y="499"/>
                    </a:cubicBezTo>
                    <a:cubicBezTo>
                      <a:pt x="12" y="501"/>
                      <a:pt x="24" y="502"/>
                      <a:pt x="37" y="502"/>
                    </a:cubicBezTo>
                    <a:cubicBezTo>
                      <a:pt x="270" y="502"/>
                      <a:pt x="698" y="255"/>
                      <a:pt x="740" y="115"/>
                    </a:cubicBezTo>
                    <a:cubicBezTo>
                      <a:pt x="755" y="85"/>
                      <a:pt x="740" y="11"/>
                      <a:pt x="725" y="11"/>
                    </a:cubicBezTo>
                    <a:cubicBezTo>
                      <a:pt x="710" y="4"/>
                      <a:pt x="688" y="0"/>
                      <a:pt x="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741;p72">
                <a:extLst>
                  <a:ext uri="{FF2B5EF4-FFF2-40B4-BE49-F238E27FC236}">
                    <a16:creationId xmlns:a16="http://schemas.microsoft.com/office/drawing/2014/main" id="{FC8CDC72-9AA3-4FBC-8866-90EE9B238A05}"/>
                  </a:ext>
                </a:extLst>
              </p:cNvPr>
              <p:cNvSpPr/>
              <p:nvPr/>
            </p:nvSpPr>
            <p:spPr>
              <a:xfrm>
                <a:off x="3141150" y="934075"/>
                <a:ext cx="1482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0" extrusionOk="0">
                    <a:moveTo>
                      <a:pt x="433" y="0"/>
                    </a:moveTo>
                    <a:cubicBezTo>
                      <a:pt x="417" y="0"/>
                      <a:pt x="405" y="4"/>
                      <a:pt x="400" y="13"/>
                    </a:cubicBezTo>
                    <a:cubicBezTo>
                      <a:pt x="267" y="146"/>
                      <a:pt x="134" y="294"/>
                      <a:pt x="31" y="456"/>
                    </a:cubicBezTo>
                    <a:cubicBezTo>
                      <a:pt x="1" y="486"/>
                      <a:pt x="45" y="545"/>
                      <a:pt x="60" y="589"/>
                    </a:cubicBezTo>
                    <a:cubicBezTo>
                      <a:pt x="105" y="575"/>
                      <a:pt x="149" y="575"/>
                      <a:pt x="178" y="560"/>
                    </a:cubicBezTo>
                    <a:lnTo>
                      <a:pt x="178" y="545"/>
                    </a:lnTo>
                    <a:cubicBezTo>
                      <a:pt x="297" y="427"/>
                      <a:pt x="415" y="294"/>
                      <a:pt x="533" y="146"/>
                    </a:cubicBezTo>
                    <a:cubicBezTo>
                      <a:pt x="548" y="131"/>
                      <a:pt x="548" y="101"/>
                      <a:pt x="593" y="27"/>
                    </a:cubicBezTo>
                    <a:cubicBezTo>
                      <a:pt x="531" y="17"/>
                      <a:pt x="470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742;p72">
                <a:extLst>
                  <a:ext uri="{FF2B5EF4-FFF2-40B4-BE49-F238E27FC236}">
                    <a16:creationId xmlns:a16="http://schemas.microsoft.com/office/drawing/2014/main" id="{6D35A7A2-2079-4D75-9A6A-9356579A9B4A}"/>
                  </a:ext>
                </a:extLst>
              </p:cNvPr>
              <p:cNvSpPr/>
              <p:nvPr/>
            </p:nvSpPr>
            <p:spPr>
              <a:xfrm>
                <a:off x="3163350" y="1316300"/>
                <a:ext cx="85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1010" extrusionOk="0">
                    <a:moveTo>
                      <a:pt x="104" y="0"/>
                    </a:moveTo>
                    <a:cubicBezTo>
                      <a:pt x="74" y="45"/>
                      <a:pt x="0" y="89"/>
                      <a:pt x="0" y="119"/>
                    </a:cubicBezTo>
                    <a:cubicBezTo>
                      <a:pt x="45" y="400"/>
                      <a:pt x="89" y="666"/>
                      <a:pt x="148" y="947"/>
                    </a:cubicBezTo>
                    <a:cubicBezTo>
                      <a:pt x="161" y="973"/>
                      <a:pt x="218" y="1009"/>
                      <a:pt x="252" y="1009"/>
                    </a:cubicBezTo>
                    <a:cubicBezTo>
                      <a:pt x="258" y="1009"/>
                      <a:pt x="262" y="1008"/>
                      <a:pt x="267" y="1006"/>
                    </a:cubicBezTo>
                    <a:cubicBezTo>
                      <a:pt x="311" y="991"/>
                      <a:pt x="326" y="932"/>
                      <a:pt x="340" y="932"/>
                    </a:cubicBezTo>
                    <a:cubicBezTo>
                      <a:pt x="296" y="622"/>
                      <a:pt x="252" y="370"/>
                      <a:pt x="207" y="119"/>
                    </a:cubicBezTo>
                    <a:cubicBezTo>
                      <a:pt x="207" y="74"/>
                      <a:pt x="148" y="45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743;p72">
                <a:extLst>
                  <a:ext uri="{FF2B5EF4-FFF2-40B4-BE49-F238E27FC236}">
                    <a16:creationId xmlns:a16="http://schemas.microsoft.com/office/drawing/2014/main" id="{172E6F69-230A-4F9F-9482-C8AF1BF441DB}"/>
                  </a:ext>
                </a:extLst>
              </p:cNvPr>
              <p:cNvSpPr/>
              <p:nvPr/>
            </p:nvSpPr>
            <p:spPr>
              <a:xfrm>
                <a:off x="3135250" y="1287025"/>
                <a:ext cx="59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861" extrusionOk="0">
                    <a:moveTo>
                      <a:pt x="104" y="0"/>
                    </a:moveTo>
                    <a:cubicBezTo>
                      <a:pt x="70" y="0"/>
                      <a:pt x="15" y="35"/>
                      <a:pt x="15" y="48"/>
                    </a:cubicBezTo>
                    <a:cubicBezTo>
                      <a:pt x="0" y="299"/>
                      <a:pt x="0" y="550"/>
                      <a:pt x="15" y="787"/>
                    </a:cubicBezTo>
                    <a:cubicBezTo>
                      <a:pt x="15" y="817"/>
                      <a:pt x="89" y="861"/>
                      <a:pt x="119" y="861"/>
                    </a:cubicBezTo>
                    <a:cubicBezTo>
                      <a:pt x="148" y="846"/>
                      <a:pt x="193" y="802"/>
                      <a:pt x="207" y="772"/>
                    </a:cubicBezTo>
                    <a:cubicBezTo>
                      <a:pt x="222" y="654"/>
                      <a:pt x="222" y="536"/>
                      <a:pt x="222" y="462"/>
                    </a:cubicBezTo>
                    <a:cubicBezTo>
                      <a:pt x="222" y="314"/>
                      <a:pt x="237" y="195"/>
                      <a:pt x="222" y="107"/>
                    </a:cubicBezTo>
                    <a:cubicBezTo>
                      <a:pt x="222" y="62"/>
                      <a:pt x="163" y="18"/>
                      <a:pt x="119" y="3"/>
                    </a:cubicBezTo>
                    <a:cubicBezTo>
                      <a:pt x="115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744;p72">
                <a:extLst>
                  <a:ext uri="{FF2B5EF4-FFF2-40B4-BE49-F238E27FC236}">
                    <a16:creationId xmlns:a16="http://schemas.microsoft.com/office/drawing/2014/main" id="{48B584CD-83CE-4A9F-8426-85B36A36E382}"/>
                  </a:ext>
                </a:extLst>
              </p:cNvPr>
              <p:cNvSpPr/>
              <p:nvPr/>
            </p:nvSpPr>
            <p:spPr>
              <a:xfrm>
                <a:off x="3145600" y="1302250"/>
                <a:ext cx="8525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903" extrusionOk="0">
                    <a:moveTo>
                      <a:pt x="134" y="1"/>
                    </a:moveTo>
                    <a:cubicBezTo>
                      <a:pt x="89" y="45"/>
                      <a:pt x="45" y="104"/>
                      <a:pt x="0" y="148"/>
                    </a:cubicBezTo>
                    <a:cubicBezTo>
                      <a:pt x="45" y="370"/>
                      <a:pt x="74" y="577"/>
                      <a:pt x="134" y="755"/>
                    </a:cubicBezTo>
                    <a:cubicBezTo>
                      <a:pt x="148" y="814"/>
                      <a:pt x="222" y="858"/>
                      <a:pt x="267" y="903"/>
                    </a:cubicBezTo>
                    <a:cubicBezTo>
                      <a:pt x="281" y="843"/>
                      <a:pt x="341" y="784"/>
                      <a:pt x="326" y="725"/>
                    </a:cubicBezTo>
                    <a:cubicBezTo>
                      <a:pt x="311" y="533"/>
                      <a:pt x="296" y="341"/>
                      <a:pt x="252" y="148"/>
                    </a:cubicBezTo>
                    <a:cubicBezTo>
                      <a:pt x="237" y="104"/>
                      <a:pt x="178" y="45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745;p72">
                <a:extLst>
                  <a:ext uri="{FF2B5EF4-FFF2-40B4-BE49-F238E27FC236}">
                    <a16:creationId xmlns:a16="http://schemas.microsoft.com/office/drawing/2014/main" id="{6ACDBE2D-FE77-491D-96FA-415620E875AA}"/>
                  </a:ext>
                </a:extLst>
              </p:cNvPr>
              <p:cNvSpPr/>
              <p:nvPr/>
            </p:nvSpPr>
            <p:spPr>
              <a:xfrm>
                <a:off x="3434725" y="1449400"/>
                <a:ext cx="140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22" extrusionOk="0">
                    <a:moveTo>
                      <a:pt x="74" y="0"/>
                    </a:moveTo>
                    <a:cubicBezTo>
                      <a:pt x="45" y="104"/>
                      <a:pt x="0" y="193"/>
                      <a:pt x="30" y="222"/>
                    </a:cubicBezTo>
                    <a:cubicBezTo>
                      <a:pt x="119" y="355"/>
                      <a:pt x="237" y="488"/>
                      <a:pt x="370" y="607"/>
                    </a:cubicBezTo>
                    <a:cubicBezTo>
                      <a:pt x="381" y="618"/>
                      <a:pt x="402" y="621"/>
                      <a:pt x="427" y="621"/>
                    </a:cubicBezTo>
                    <a:cubicBezTo>
                      <a:pt x="455" y="621"/>
                      <a:pt x="487" y="617"/>
                      <a:pt x="517" y="617"/>
                    </a:cubicBezTo>
                    <a:cubicBezTo>
                      <a:pt x="533" y="617"/>
                      <a:pt x="549" y="618"/>
                      <a:pt x="562" y="622"/>
                    </a:cubicBezTo>
                    <a:cubicBezTo>
                      <a:pt x="548" y="548"/>
                      <a:pt x="562" y="474"/>
                      <a:pt x="518" y="429"/>
                    </a:cubicBezTo>
                    <a:cubicBezTo>
                      <a:pt x="429" y="311"/>
                      <a:pt x="326" y="207"/>
                      <a:pt x="237" y="104"/>
                    </a:cubicBezTo>
                    <a:cubicBezTo>
                      <a:pt x="193" y="74"/>
                      <a:pt x="163" y="6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746;p72">
                <a:extLst>
                  <a:ext uri="{FF2B5EF4-FFF2-40B4-BE49-F238E27FC236}">
                    <a16:creationId xmlns:a16="http://schemas.microsoft.com/office/drawing/2014/main" id="{9B2FB921-3B0A-4A1B-9FC4-304D0500DEE3}"/>
                  </a:ext>
                </a:extLst>
              </p:cNvPr>
              <p:cNvSpPr/>
              <p:nvPr/>
            </p:nvSpPr>
            <p:spPr>
              <a:xfrm>
                <a:off x="3413275" y="1450500"/>
                <a:ext cx="155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0" extrusionOk="0">
                    <a:moveTo>
                      <a:pt x="75" y="1"/>
                    </a:moveTo>
                    <a:cubicBezTo>
                      <a:pt x="45" y="75"/>
                      <a:pt x="1" y="163"/>
                      <a:pt x="15" y="178"/>
                    </a:cubicBezTo>
                    <a:cubicBezTo>
                      <a:pt x="163" y="341"/>
                      <a:pt x="311" y="474"/>
                      <a:pt x="459" y="607"/>
                    </a:cubicBezTo>
                    <a:cubicBezTo>
                      <a:pt x="468" y="616"/>
                      <a:pt x="481" y="619"/>
                      <a:pt x="497" y="619"/>
                    </a:cubicBezTo>
                    <a:cubicBezTo>
                      <a:pt x="534" y="619"/>
                      <a:pt x="582" y="598"/>
                      <a:pt x="592" y="578"/>
                    </a:cubicBezTo>
                    <a:cubicBezTo>
                      <a:pt x="622" y="548"/>
                      <a:pt x="607" y="474"/>
                      <a:pt x="577" y="444"/>
                    </a:cubicBezTo>
                    <a:cubicBezTo>
                      <a:pt x="474" y="326"/>
                      <a:pt x="356" y="208"/>
                      <a:pt x="237" y="90"/>
                    </a:cubicBezTo>
                    <a:cubicBezTo>
                      <a:pt x="208" y="60"/>
                      <a:pt x="148" y="45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747;p72">
                <a:extLst>
                  <a:ext uri="{FF2B5EF4-FFF2-40B4-BE49-F238E27FC236}">
                    <a16:creationId xmlns:a16="http://schemas.microsoft.com/office/drawing/2014/main" id="{A4DF61C9-68DF-417C-9745-F9F41A639BD0}"/>
                  </a:ext>
                </a:extLst>
              </p:cNvPr>
              <p:cNvSpPr/>
              <p:nvPr/>
            </p:nvSpPr>
            <p:spPr>
              <a:xfrm>
                <a:off x="3393625" y="1451175"/>
                <a:ext cx="1560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13" extrusionOk="0">
                    <a:moveTo>
                      <a:pt x="131" y="1"/>
                    </a:moveTo>
                    <a:cubicBezTo>
                      <a:pt x="65" y="1"/>
                      <a:pt x="0" y="81"/>
                      <a:pt x="47" y="151"/>
                    </a:cubicBezTo>
                    <a:cubicBezTo>
                      <a:pt x="151" y="314"/>
                      <a:pt x="299" y="462"/>
                      <a:pt x="432" y="610"/>
                    </a:cubicBezTo>
                    <a:cubicBezTo>
                      <a:pt x="436" y="612"/>
                      <a:pt x="441" y="613"/>
                      <a:pt x="448" y="613"/>
                    </a:cubicBezTo>
                    <a:cubicBezTo>
                      <a:pt x="486" y="613"/>
                      <a:pt x="558" y="580"/>
                      <a:pt x="609" y="580"/>
                    </a:cubicBezTo>
                    <a:cubicBezTo>
                      <a:pt x="609" y="551"/>
                      <a:pt x="624" y="521"/>
                      <a:pt x="624" y="491"/>
                    </a:cubicBezTo>
                    <a:cubicBezTo>
                      <a:pt x="476" y="329"/>
                      <a:pt x="343" y="151"/>
                      <a:pt x="180" y="18"/>
                    </a:cubicBezTo>
                    <a:cubicBezTo>
                      <a:pt x="165" y="6"/>
                      <a:pt x="148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748;p72">
                <a:extLst>
                  <a:ext uri="{FF2B5EF4-FFF2-40B4-BE49-F238E27FC236}">
                    <a16:creationId xmlns:a16="http://schemas.microsoft.com/office/drawing/2014/main" id="{AA904A5E-B657-4BE2-96E6-A80343890496}"/>
                  </a:ext>
                </a:extLst>
              </p:cNvPr>
              <p:cNvSpPr/>
              <p:nvPr/>
            </p:nvSpPr>
            <p:spPr>
              <a:xfrm>
                <a:off x="3628075" y="1207975"/>
                <a:ext cx="965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648" extrusionOk="0">
                    <a:moveTo>
                      <a:pt x="60" y="0"/>
                    </a:moveTo>
                    <a:cubicBezTo>
                      <a:pt x="45" y="60"/>
                      <a:pt x="1" y="119"/>
                      <a:pt x="1" y="163"/>
                    </a:cubicBezTo>
                    <a:cubicBezTo>
                      <a:pt x="30" y="622"/>
                      <a:pt x="75" y="1080"/>
                      <a:pt x="104" y="1524"/>
                    </a:cubicBezTo>
                    <a:cubicBezTo>
                      <a:pt x="119" y="1834"/>
                      <a:pt x="134" y="2160"/>
                      <a:pt x="164" y="2470"/>
                    </a:cubicBezTo>
                    <a:cubicBezTo>
                      <a:pt x="178" y="2529"/>
                      <a:pt x="238" y="2588"/>
                      <a:pt x="267" y="2648"/>
                    </a:cubicBezTo>
                    <a:cubicBezTo>
                      <a:pt x="297" y="2588"/>
                      <a:pt x="356" y="2529"/>
                      <a:pt x="371" y="2470"/>
                    </a:cubicBezTo>
                    <a:cubicBezTo>
                      <a:pt x="385" y="2381"/>
                      <a:pt x="371" y="2307"/>
                      <a:pt x="371" y="2233"/>
                    </a:cubicBezTo>
                    <a:cubicBezTo>
                      <a:pt x="341" y="1775"/>
                      <a:pt x="311" y="1317"/>
                      <a:pt x="282" y="858"/>
                    </a:cubicBezTo>
                    <a:lnTo>
                      <a:pt x="282" y="843"/>
                    </a:lnTo>
                    <a:cubicBezTo>
                      <a:pt x="252" y="622"/>
                      <a:pt x="223" y="385"/>
                      <a:pt x="178" y="148"/>
                    </a:cubicBezTo>
                    <a:cubicBezTo>
                      <a:pt x="178" y="89"/>
                      <a:pt x="104" y="45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749;p72">
                <a:extLst>
                  <a:ext uri="{FF2B5EF4-FFF2-40B4-BE49-F238E27FC236}">
                    <a16:creationId xmlns:a16="http://schemas.microsoft.com/office/drawing/2014/main" id="{3BEFAF84-8042-44D7-9D98-2376A0934D6D}"/>
                  </a:ext>
                </a:extLst>
              </p:cNvPr>
              <p:cNvSpPr/>
              <p:nvPr/>
            </p:nvSpPr>
            <p:spPr>
              <a:xfrm>
                <a:off x="3643250" y="1232000"/>
                <a:ext cx="667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362" extrusionOk="0">
                    <a:moveTo>
                      <a:pt x="104" y="1"/>
                    </a:moveTo>
                    <a:cubicBezTo>
                      <a:pt x="74" y="60"/>
                      <a:pt x="15" y="119"/>
                      <a:pt x="15" y="178"/>
                    </a:cubicBezTo>
                    <a:cubicBezTo>
                      <a:pt x="0" y="518"/>
                      <a:pt x="0" y="858"/>
                      <a:pt x="15" y="1199"/>
                    </a:cubicBezTo>
                    <a:cubicBezTo>
                      <a:pt x="15" y="1258"/>
                      <a:pt x="59" y="1302"/>
                      <a:pt x="104" y="1361"/>
                    </a:cubicBezTo>
                    <a:cubicBezTo>
                      <a:pt x="133" y="1317"/>
                      <a:pt x="207" y="1287"/>
                      <a:pt x="207" y="1243"/>
                    </a:cubicBezTo>
                    <a:cubicBezTo>
                      <a:pt x="237" y="1095"/>
                      <a:pt x="252" y="947"/>
                      <a:pt x="266" y="829"/>
                    </a:cubicBezTo>
                    <a:cubicBezTo>
                      <a:pt x="252" y="577"/>
                      <a:pt x="252" y="370"/>
                      <a:pt x="222" y="163"/>
                    </a:cubicBezTo>
                    <a:cubicBezTo>
                      <a:pt x="222" y="104"/>
                      <a:pt x="148" y="60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750;p72">
                <a:extLst>
                  <a:ext uri="{FF2B5EF4-FFF2-40B4-BE49-F238E27FC236}">
                    <a16:creationId xmlns:a16="http://schemas.microsoft.com/office/drawing/2014/main" id="{9DF15B44-4C6E-4E9B-865F-7FB93743E735}"/>
                  </a:ext>
                </a:extLst>
              </p:cNvPr>
              <p:cNvSpPr/>
              <p:nvPr/>
            </p:nvSpPr>
            <p:spPr>
              <a:xfrm>
                <a:off x="3207700" y="1079300"/>
                <a:ext cx="11875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244" extrusionOk="0">
                    <a:moveTo>
                      <a:pt x="400" y="1"/>
                    </a:moveTo>
                    <a:cubicBezTo>
                      <a:pt x="356" y="45"/>
                      <a:pt x="282" y="75"/>
                      <a:pt x="252" y="134"/>
                    </a:cubicBezTo>
                    <a:cubicBezTo>
                      <a:pt x="164" y="430"/>
                      <a:pt x="90" y="740"/>
                      <a:pt x="1" y="1051"/>
                    </a:cubicBezTo>
                    <a:cubicBezTo>
                      <a:pt x="31" y="1125"/>
                      <a:pt x="75" y="1184"/>
                      <a:pt x="105" y="1243"/>
                    </a:cubicBezTo>
                    <a:cubicBezTo>
                      <a:pt x="149" y="1199"/>
                      <a:pt x="223" y="1154"/>
                      <a:pt x="238" y="1095"/>
                    </a:cubicBezTo>
                    <a:cubicBezTo>
                      <a:pt x="326" y="785"/>
                      <a:pt x="400" y="489"/>
                      <a:pt x="459" y="178"/>
                    </a:cubicBezTo>
                    <a:cubicBezTo>
                      <a:pt x="474" y="119"/>
                      <a:pt x="415" y="60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751;p72">
                <a:extLst>
                  <a:ext uri="{FF2B5EF4-FFF2-40B4-BE49-F238E27FC236}">
                    <a16:creationId xmlns:a16="http://schemas.microsoft.com/office/drawing/2014/main" id="{EABCF867-F7F3-470C-B769-49D4AE2CEDB4}"/>
                  </a:ext>
                </a:extLst>
              </p:cNvPr>
              <p:cNvSpPr/>
              <p:nvPr/>
            </p:nvSpPr>
            <p:spPr>
              <a:xfrm>
                <a:off x="3202525" y="1056375"/>
                <a:ext cx="1592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081" extrusionOk="0">
                    <a:moveTo>
                      <a:pt x="578" y="1"/>
                    </a:moveTo>
                    <a:cubicBezTo>
                      <a:pt x="533" y="16"/>
                      <a:pt x="445" y="16"/>
                      <a:pt x="430" y="45"/>
                    </a:cubicBezTo>
                    <a:cubicBezTo>
                      <a:pt x="282" y="341"/>
                      <a:pt x="134" y="637"/>
                      <a:pt x="1" y="918"/>
                    </a:cubicBezTo>
                    <a:cubicBezTo>
                      <a:pt x="45" y="992"/>
                      <a:pt x="60" y="1036"/>
                      <a:pt x="90" y="1081"/>
                    </a:cubicBezTo>
                    <a:cubicBezTo>
                      <a:pt x="134" y="1051"/>
                      <a:pt x="208" y="1036"/>
                      <a:pt x="223" y="992"/>
                    </a:cubicBezTo>
                    <a:cubicBezTo>
                      <a:pt x="371" y="726"/>
                      <a:pt x="489" y="445"/>
                      <a:pt x="622" y="164"/>
                    </a:cubicBezTo>
                    <a:cubicBezTo>
                      <a:pt x="637" y="119"/>
                      <a:pt x="592" y="60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752;p72">
                <a:extLst>
                  <a:ext uri="{FF2B5EF4-FFF2-40B4-BE49-F238E27FC236}">
                    <a16:creationId xmlns:a16="http://schemas.microsoft.com/office/drawing/2014/main" id="{C38F1C0D-72C4-42F8-B137-5412BF5A0EC3}"/>
                  </a:ext>
                </a:extLst>
              </p:cNvPr>
              <p:cNvSpPr/>
              <p:nvPr/>
            </p:nvSpPr>
            <p:spPr>
              <a:xfrm>
                <a:off x="3613300" y="1167675"/>
                <a:ext cx="126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6" extrusionOk="0">
                    <a:moveTo>
                      <a:pt x="89" y="0"/>
                    </a:moveTo>
                    <a:cubicBezTo>
                      <a:pt x="59" y="74"/>
                      <a:pt x="0" y="148"/>
                      <a:pt x="30" y="207"/>
                    </a:cubicBezTo>
                    <a:cubicBezTo>
                      <a:pt x="104" y="474"/>
                      <a:pt x="193" y="725"/>
                      <a:pt x="296" y="976"/>
                    </a:cubicBezTo>
                    <a:cubicBezTo>
                      <a:pt x="311" y="1021"/>
                      <a:pt x="370" y="1065"/>
                      <a:pt x="400" y="1065"/>
                    </a:cubicBezTo>
                    <a:cubicBezTo>
                      <a:pt x="444" y="1065"/>
                      <a:pt x="459" y="991"/>
                      <a:pt x="503" y="947"/>
                    </a:cubicBezTo>
                    <a:cubicBezTo>
                      <a:pt x="414" y="666"/>
                      <a:pt x="340" y="414"/>
                      <a:pt x="237" y="148"/>
                    </a:cubicBezTo>
                    <a:cubicBezTo>
                      <a:pt x="222" y="89"/>
                      <a:pt x="148" y="45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753;p72">
                <a:extLst>
                  <a:ext uri="{FF2B5EF4-FFF2-40B4-BE49-F238E27FC236}">
                    <a16:creationId xmlns:a16="http://schemas.microsoft.com/office/drawing/2014/main" id="{8492CF6C-E8E0-43FE-A4D7-799EBA08CFCD}"/>
                  </a:ext>
                </a:extLst>
              </p:cNvPr>
              <p:cNvSpPr/>
              <p:nvPr/>
            </p:nvSpPr>
            <p:spPr>
              <a:xfrm>
                <a:off x="3201800" y="1034575"/>
                <a:ext cx="148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007" extrusionOk="0">
                    <a:moveTo>
                      <a:pt x="518" y="0"/>
                    </a:moveTo>
                    <a:cubicBezTo>
                      <a:pt x="459" y="30"/>
                      <a:pt x="385" y="45"/>
                      <a:pt x="355" y="89"/>
                    </a:cubicBezTo>
                    <a:cubicBezTo>
                      <a:pt x="237" y="296"/>
                      <a:pt x="133" y="503"/>
                      <a:pt x="30" y="710"/>
                    </a:cubicBezTo>
                    <a:cubicBezTo>
                      <a:pt x="0" y="784"/>
                      <a:pt x="15" y="873"/>
                      <a:pt x="0" y="1006"/>
                    </a:cubicBezTo>
                    <a:cubicBezTo>
                      <a:pt x="89" y="962"/>
                      <a:pt x="119" y="962"/>
                      <a:pt x="133" y="932"/>
                    </a:cubicBezTo>
                    <a:cubicBezTo>
                      <a:pt x="281" y="681"/>
                      <a:pt x="429" y="415"/>
                      <a:pt x="577" y="148"/>
                    </a:cubicBezTo>
                    <a:cubicBezTo>
                      <a:pt x="592" y="119"/>
                      <a:pt x="533" y="6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754;p72">
                <a:extLst>
                  <a:ext uri="{FF2B5EF4-FFF2-40B4-BE49-F238E27FC236}">
                    <a16:creationId xmlns:a16="http://schemas.microsoft.com/office/drawing/2014/main" id="{5AE77031-B17F-4DD1-98F1-4F0A94431B68}"/>
                  </a:ext>
                </a:extLst>
              </p:cNvPr>
              <p:cNvSpPr/>
              <p:nvPr/>
            </p:nvSpPr>
            <p:spPr>
              <a:xfrm>
                <a:off x="3215475" y="1109250"/>
                <a:ext cx="11850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829" extrusionOk="0">
                    <a:moveTo>
                      <a:pt x="429" y="1"/>
                    </a:moveTo>
                    <a:cubicBezTo>
                      <a:pt x="370" y="16"/>
                      <a:pt x="267" y="16"/>
                      <a:pt x="252" y="60"/>
                    </a:cubicBezTo>
                    <a:cubicBezTo>
                      <a:pt x="148" y="237"/>
                      <a:pt x="74" y="430"/>
                      <a:pt x="1" y="622"/>
                    </a:cubicBezTo>
                    <a:cubicBezTo>
                      <a:pt x="45" y="711"/>
                      <a:pt x="74" y="770"/>
                      <a:pt x="104" y="829"/>
                    </a:cubicBezTo>
                    <a:cubicBezTo>
                      <a:pt x="163" y="785"/>
                      <a:pt x="222" y="740"/>
                      <a:pt x="252" y="681"/>
                    </a:cubicBezTo>
                    <a:cubicBezTo>
                      <a:pt x="326" y="518"/>
                      <a:pt x="400" y="356"/>
                      <a:pt x="444" y="193"/>
                    </a:cubicBezTo>
                    <a:cubicBezTo>
                      <a:pt x="474" y="134"/>
                      <a:pt x="429" y="60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755;p72">
                <a:extLst>
                  <a:ext uri="{FF2B5EF4-FFF2-40B4-BE49-F238E27FC236}">
                    <a16:creationId xmlns:a16="http://schemas.microsoft.com/office/drawing/2014/main" id="{E39F8EEA-EBC1-4483-94EB-B382928178E0}"/>
                  </a:ext>
                </a:extLst>
              </p:cNvPr>
              <p:cNvSpPr/>
              <p:nvPr/>
            </p:nvSpPr>
            <p:spPr>
              <a:xfrm>
                <a:off x="3202175" y="1015350"/>
                <a:ext cx="1407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55" extrusionOk="0">
                    <a:moveTo>
                      <a:pt x="518" y="0"/>
                    </a:moveTo>
                    <a:cubicBezTo>
                      <a:pt x="444" y="15"/>
                      <a:pt x="370" y="15"/>
                      <a:pt x="340" y="60"/>
                    </a:cubicBezTo>
                    <a:cubicBezTo>
                      <a:pt x="222" y="237"/>
                      <a:pt x="118" y="415"/>
                      <a:pt x="30" y="607"/>
                    </a:cubicBezTo>
                    <a:cubicBezTo>
                      <a:pt x="0" y="636"/>
                      <a:pt x="45" y="710"/>
                      <a:pt x="59" y="755"/>
                    </a:cubicBezTo>
                    <a:cubicBezTo>
                      <a:pt x="104" y="740"/>
                      <a:pt x="178" y="725"/>
                      <a:pt x="207" y="681"/>
                    </a:cubicBezTo>
                    <a:cubicBezTo>
                      <a:pt x="311" y="518"/>
                      <a:pt x="414" y="355"/>
                      <a:pt x="503" y="193"/>
                    </a:cubicBezTo>
                    <a:cubicBezTo>
                      <a:pt x="518" y="148"/>
                      <a:pt x="533" y="119"/>
                      <a:pt x="562" y="74"/>
                    </a:cubicBezTo>
                    <a:cubicBezTo>
                      <a:pt x="547" y="45"/>
                      <a:pt x="518" y="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756;p72">
                <a:extLst>
                  <a:ext uri="{FF2B5EF4-FFF2-40B4-BE49-F238E27FC236}">
                    <a16:creationId xmlns:a16="http://schemas.microsoft.com/office/drawing/2014/main" id="{0C97C817-2865-4D4B-B097-DE5AF54CB43E}"/>
                  </a:ext>
                </a:extLst>
              </p:cNvPr>
              <p:cNvSpPr/>
              <p:nvPr/>
            </p:nvSpPr>
            <p:spPr>
              <a:xfrm>
                <a:off x="3368550" y="1307800"/>
                <a:ext cx="9625" cy="318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73" extrusionOk="0">
                    <a:moveTo>
                      <a:pt x="89" y="0"/>
                    </a:moveTo>
                    <a:cubicBezTo>
                      <a:pt x="59" y="74"/>
                      <a:pt x="0" y="148"/>
                      <a:pt x="15" y="222"/>
                    </a:cubicBezTo>
                    <a:cubicBezTo>
                      <a:pt x="59" y="518"/>
                      <a:pt x="118" y="829"/>
                      <a:pt x="192" y="1139"/>
                    </a:cubicBezTo>
                    <a:cubicBezTo>
                      <a:pt x="207" y="1183"/>
                      <a:pt x="311" y="1228"/>
                      <a:pt x="355" y="1272"/>
                    </a:cubicBezTo>
                    <a:cubicBezTo>
                      <a:pt x="370" y="1198"/>
                      <a:pt x="385" y="1124"/>
                      <a:pt x="385" y="1050"/>
                    </a:cubicBezTo>
                    <a:cubicBezTo>
                      <a:pt x="340" y="769"/>
                      <a:pt x="281" y="474"/>
                      <a:pt x="222" y="193"/>
                    </a:cubicBezTo>
                    <a:cubicBezTo>
                      <a:pt x="207" y="133"/>
                      <a:pt x="178" y="74"/>
                      <a:pt x="163" y="15"/>
                    </a:cubicBezTo>
                    <a:cubicBezTo>
                      <a:pt x="133" y="15"/>
                      <a:pt x="118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757;p72">
                <a:extLst>
                  <a:ext uri="{FF2B5EF4-FFF2-40B4-BE49-F238E27FC236}">
                    <a16:creationId xmlns:a16="http://schemas.microsoft.com/office/drawing/2014/main" id="{D385CA41-5FB2-4D06-9ED6-C6A1CCC41A6F}"/>
                  </a:ext>
                </a:extLst>
              </p:cNvPr>
              <p:cNvSpPr/>
              <p:nvPr/>
            </p:nvSpPr>
            <p:spPr>
              <a:xfrm>
                <a:off x="3384450" y="1320725"/>
                <a:ext cx="12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096" extrusionOk="0">
                    <a:moveTo>
                      <a:pt x="74" y="1"/>
                    </a:moveTo>
                    <a:cubicBezTo>
                      <a:pt x="44" y="60"/>
                      <a:pt x="0" y="134"/>
                      <a:pt x="0" y="193"/>
                    </a:cubicBezTo>
                    <a:cubicBezTo>
                      <a:pt x="0" y="519"/>
                      <a:pt x="118" y="800"/>
                      <a:pt x="325" y="1051"/>
                    </a:cubicBezTo>
                    <a:cubicBezTo>
                      <a:pt x="355" y="1081"/>
                      <a:pt x="444" y="1081"/>
                      <a:pt x="503" y="1095"/>
                    </a:cubicBezTo>
                    <a:cubicBezTo>
                      <a:pt x="503" y="1036"/>
                      <a:pt x="518" y="977"/>
                      <a:pt x="488" y="918"/>
                    </a:cubicBezTo>
                    <a:cubicBezTo>
                      <a:pt x="414" y="666"/>
                      <a:pt x="311" y="400"/>
                      <a:pt x="222" y="149"/>
                    </a:cubicBezTo>
                    <a:cubicBezTo>
                      <a:pt x="207" y="90"/>
                      <a:pt x="163" y="45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758;p72">
                <a:extLst>
                  <a:ext uri="{FF2B5EF4-FFF2-40B4-BE49-F238E27FC236}">
                    <a16:creationId xmlns:a16="http://schemas.microsoft.com/office/drawing/2014/main" id="{5205BDA8-E7C7-4F76-9852-0EAE4B82C853}"/>
                  </a:ext>
                </a:extLst>
              </p:cNvPr>
              <p:cNvSpPr/>
              <p:nvPr/>
            </p:nvSpPr>
            <p:spPr>
              <a:xfrm>
                <a:off x="3460600" y="1346900"/>
                <a:ext cx="244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587" extrusionOk="0">
                    <a:moveTo>
                      <a:pt x="97" y="0"/>
                    </a:moveTo>
                    <a:cubicBezTo>
                      <a:pt x="67" y="0"/>
                      <a:pt x="38" y="4"/>
                      <a:pt x="15" y="4"/>
                    </a:cubicBezTo>
                    <a:cubicBezTo>
                      <a:pt x="15" y="78"/>
                      <a:pt x="1" y="152"/>
                      <a:pt x="30" y="196"/>
                    </a:cubicBezTo>
                    <a:cubicBezTo>
                      <a:pt x="193" y="418"/>
                      <a:pt x="400" y="551"/>
                      <a:pt x="666" y="581"/>
                    </a:cubicBezTo>
                    <a:cubicBezTo>
                      <a:pt x="692" y="585"/>
                      <a:pt x="718" y="587"/>
                      <a:pt x="744" y="587"/>
                    </a:cubicBezTo>
                    <a:cubicBezTo>
                      <a:pt x="807" y="587"/>
                      <a:pt x="870" y="576"/>
                      <a:pt x="932" y="566"/>
                    </a:cubicBezTo>
                    <a:cubicBezTo>
                      <a:pt x="947" y="551"/>
                      <a:pt x="962" y="522"/>
                      <a:pt x="977" y="492"/>
                    </a:cubicBezTo>
                    <a:cubicBezTo>
                      <a:pt x="932" y="462"/>
                      <a:pt x="888" y="448"/>
                      <a:pt x="858" y="433"/>
                    </a:cubicBezTo>
                    <a:cubicBezTo>
                      <a:pt x="622" y="285"/>
                      <a:pt x="400" y="152"/>
                      <a:pt x="178" y="19"/>
                    </a:cubicBezTo>
                    <a:cubicBezTo>
                      <a:pt x="156" y="4"/>
                      <a:pt x="126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759;p72">
                <a:extLst>
                  <a:ext uri="{FF2B5EF4-FFF2-40B4-BE49-F238E27FC236}">
                    <a16:creationId xmlns:a16="http://schemas.microsoft.com/office/drawing/2014/main" id="{FF47B93E-C926-469C-91A2-E6438F362C1E}"/>
                  </a:ext>
                </a:extLst>
              </p:cNvPr>
              <p:cNvSpPr/>
              <p:nvPr/>
            </p:nvSpPr>
            <p:spPr>
              <a:xfrm>
                <a:off x="3402175" y="1327750"/>
                <a:ext cx="144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007" extrusionOk="0">
                    <a:moveTo>
                      <a:pt x="104" y="1"/>
                    </a:moveTo>
                    <a:cubicBezTo>
                      <a:pt x="75" y="45"/>
                      <a:pt x="30" y="104"/>
                      <a:pt x="1" y="134"/>
                    </a:cubicBezTo>
                    <a:cubicBezTo>
                      <a:pt x="75" y="459"/>
                      <a:pt x="178" y="740"/>
                      <a:pt x="400" y="962"/>
                    </a:cubicBezTo>
                    <a:cubicBezTo>
                      <a:pt x="445" y="992"/>
                      <a:pt x="519" y="992"/>
                      <a:pt x="563" y="1007"/>
                    </a:cubicBezTo>
                    <a:cubicBezTo>
                      <a:pt x="563" y="947"/>
                      <a:pt x="578" y="888"/>
                      <a:pt x="563" y="844"/>
                    </a:cubicBezTo>
                    <a:cubicBezTo>
                      <a:pt x="459" y="592"/>
                      <a:pt x="341" y="356"/>
                      <a:pt x="223" y="104"/>
                    </a:cubicBezTo>
                    <a:lnTo>
                      <a:pt x="223" y="119"/>
                    </a:lnTo>
                    <a:cubicBezTo>
                      <a:pt x="208" y="75"/>
                      <a:pt x="149" y="45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760;p72">
                <a:extLst>
                  <a:ext uri="{FF2B5EF4-FFF2-40B4-BE49-F238E27FC236}">
                    <a16:creationId xmlns:a16="http://schemas.microsoft.com/office/drawing/2014/main" id="{1230DDF5-6793-48DC-93FC-F9F97641FFFE}"/>
                  </a:ext>
                </a:extLst>
              </p:cNvPr>
              <p:cNvSpPr/>
              <p:nvPr/>
            </p:nvSpPr>
            <p:spPr>
              <a:xfrm>
                <a:off x="3438050" y="1340225"/>
                <a:ext cx="185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822" extrusionOk="0">
                    <a:moveTo>
                      <a:pt x="85" y="1"/>
                    </a:moveTo>
                    <a:cubicBezTo>
                      <a:pt x="76" y="1"/>
                      <a:pt x="68" y="2"/>
                      <a:pt x="60" y="5"/>
                    </a:cubicBezTo>
                    <a:cubicBezTo>
                      <a:pt x="30" y="20"/>
                      <a:pt x="0" y="93"/>
                      <a:pt x="0" y="138"/>
                    </a:cubicBezTo>
                    <a:cubicBezTo>
                      <a:pt x="15" y="330"/>
                      <a:pt x="385" y="774"/>
                      <a:pt x="577" y="818"/>
                    </a:cubicBezTo>
                    <a:cubicBezTo>
                      <a:pt x="583" y="820"/>
                      <a:pt x="590" y="821"/>
                      <a:pt x="597" y="821"/>
                    </a:cubicBezTo>
                    <a:cubicBezTo>
                      <a:pt x="638" y="821"/>
                      <a:pt x="689" y="786"/>
                      <a:pt x="740" y="774"/>
                    </a:cubicBezTo>
                    <a:cubicBezTo>
                      <a:pt x="710" y="700"/>
                      <a:pt x="696" y="670"/>
                      <a:pt x="681" y="655"/>
                    </a:cubicBezTo>
                    <a:cubicBezTo>
                      <a:pt x="518" y="448"/>
                      <a:pt x="355" y="241"/>
                      <a:pt x="193" y="49"/>
                    </a:cubicBezTo>
                    <a:cubicBezTo>
                      <a:pt x="169" y="25"/>
                      <a:pt x="125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761;p72">
                <a:extLst>
                  <a:ext uri="{FF2B5EF4-FFF2-40B4-BE49-F238E27FC236}">
                    <a16:creationId xmlns:a16="http://schemas.microsoft.com/office/drawing/2014/main" id="{0616AC77-703B-4266-B8B9-78E62714D1F4}"/>
                  </a:ext>
                </a:extLst>
              </p:cNvPr>
              <p:cNvSpPr/>
              <p:nvPr/>
            </p:nvSpPr>
            <p:spPr>
              <a:xfrm>
                <a:off x="3421775" y="1335525"/>
                <a:ext cx="13350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829" extrusionOk="0">
                    <a:moveTo>
                      <a:pt x="89" y="1"/>
                    </a:moveTo>
                    <a:cubicBezTo>
                      <a:pt x="45" y="74"/>
                      <a:pt x="1" y="148"/>
                      <a:pt x="16" y="178"/>
                    </a:cubicBezTo>
                    <a:cubicBezTo>
                      <a:pt x="119" y="385"/>
                      <a:pt x="252" y="607"/>
                      <a:pt x="385" y="799"/>
                    </a:cubicBezTo>
                    <a:cubicBezTo>
                      <a:pt x="400" y="829"/>
                      <a:pt x="474" y="814"/>
                      <a:pt x="533" y="829"/>
                    </a:cubicBezTo>
                    <a:cubicBezTo>
                      <a:pt x="533" y="784"/>
                      <a:pt x="533" y="725"/>
                      <a:pt x="518" y="681"/>
                    </a:cubicBezTo>
                    <a:cubicBezTo>
                      <a:pt x="415" y="503"/>
                      <a:pt x="326" y="326"/>
                      <a:pt x="223" y="148"/>
                    </a:cubicBezTo>
                    <a:cubicBezTo>
                      <a:pt x="193" y="104"/>
                      <a:pt x="149" y="74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762;p72">
                <a:extLst>
                  <a:ext uri="{FF2B5EF4-FFF2-40B4-BE49-F238E27FC236}">
                    <a16:creationId xmlns:a16="http://schemas.microsoft.com/office/drawing/2014/main" id="{EA28F753-4128-4130-B6EC-514CF94AEC9C}"/>
                  </a:ext>
                </a:extLst>
              </p:cNvPr>
              <p:cNvSpPr/>
              <p:nvPr/>
            </p:nvSpPr>
            <p:spPr>
              <a:xfrm>
                <a:off x="3326400" y="1151775"/>
                <a:ext cx="66925" cy="13607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5443" extrusionOk="0">
                    <a:moveTo>
                      <a:pt x="2677" y="0"/>
                    </a:moveTo>
                    <a:cubicBezTo>
                      <a:pt x="2603" y="45"/>
                      <a:pt x="2514" y="74"/>
                      <a:pt x="2470" y="148"/>
                    </a:cubicBezTo>
                    <a:cubicBezTo>
                      <a:pt x="2322" y="326"/>
                      <a:pt x="2204" y="533"/>
                      <a:pt x="2071" y="725"/>
                    </a:cubicBezTo>
                    <a:cubicBezTo>
                      <a:pt x="1464" y="1583"/>
                      <a:pt x="873" y="2455"/>
                      <a:pt x="473" y="3431"/>
                    </a:cubicBezTo>
                    <a:cubicBezTo>
                      <a:pt x="252" y="3993"/>
                      <a:pt x="74" y="4570"/>
                      <a:pt x="15" y="5206"/>
                    </a:cubicBezTo>
                    <a:cubicBezTo>
                      <a:pt x="15" y="5221"/>
                      <a:pt x="0" y="5265"/>
                      <a:pt x="15" y="5295"/>
                    </a:cubicBezTo>
                    <a:cubicBezTo>
                      <a:pt x="30" y="5354"/>
                      <a:pt x="74" y="5398"/>
                      <a:pt x="104" y="5443"/>
                    </a:cubicBezTo>
                    <a:cubicBezTo>
                      <a:pt x="133" y="5398"/>
                      <a:pt x="178" y="5369"/>
                      <a:pt x="222" y="5310"/>
                    </a:cubicBezTo>
                    <a:cubicBezTo>
                      <a:pt x="237" y="5295"/>
                      <a:pt x="222" y="5250"/>
                      <a:pt x="222" y="5221"/>
                    </a:cubicBezTo>
                    <a:cubicBezTo>
                      <a:pt x="296" y="4896"/>
                      <a:pt x="326" y="4570"/>
                      <a:pt x="414" y="4245"/>
                    </a:cubicBezTo>
                    <a:cubicBezTo>
                      <a:pt x="725" y="3195"/>
                      <a:pt x="1257" y="2234"/>
                      <a:pt x="1893" y="1346"/>
                    </a:cubicBezTo>
                    <a:cubicBezTo>
                      <a:pt x="2159" y="991"/>
                      <a:pt x="2396" y="622"/>
                      <a:pt x="2647" y="252"/>
                    </a:cubicBezTo>
                    <a:cubicBezTo>
                      <a:pt x="2677" y="193"/>
                      <a:pt x="2662" y="89"/>
                      <a:pt x="2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763;p72">
                <a:extLst>
                  <a:ext uri="{FF2B5EF4-FFF2-40B4-BE49-F238E27FC236}">
                    <a16:creationId xmlns:a16="http://schemas.microsoft.com/office/drawing/2014/main" id="{3C06720F-43C6-40D0-B2CA-A89716B4633B}"/>
                  </a:ext>
                </a:extLst>
              </p:cNvPr>
              <p:cNvSpPr/>
              <p:nvPr/>
            </p:nvSpPr>
            <p:spPr>
              <a:xfrm>
                <a:off x="3321225" y="1222400"/>
                <a:ext cx="155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110" extrusionOk="0">
                    <a:moveTo>
                      <a:pt x="577" y="0"/>
                    </a:moveTo>
                    <a:cubicBezTo>
                      <a:pt x="533" y="15"/>
                      <a:pt x="444" y="15"/>
                      <a:pt x="429" y="45"/>
                    </a:cubicBezTo>
                    <a:cubicBezTo>
                      <a:pt x="281" y="340"/>
                      <a:pt x="148" y="651"/>
                      <a:pt x="15" y="961"/>
                    </a:cubicBezTo>
                    <a:cubicBezTo>
                      <a:pt x="0" y="991"/>
                      <a:pt x="45" y="1035"/>
                      <a:pt x="74" y="1109"/>
                    </a:cubicBezTo>
                    <a:cubicBezTo>
                      <a:pt x="133" y="1035"/>
                      <a:pt x="178" y="1006"/>
                      <a:pt x="207" y="961"/>
                    </a:cubicBezTo>
                    <a:cubicBezTo>
                      <a:pt x="340" y="695"/>
                      <a:pt x="473" y="429"/>
                      <a:pt x="592" y="163"/>
                    </a:cubicBezTo>
                    <a:cubicBezTo>
                      <a:pt x="621" y="118"/>
                      <a:pt x="592" y="59"/>
                      <a:pt x="5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764;p72">
                <a:extLst>
                  <a:ext uri="{FF2B5EF4-FFF2-40B4-BE49-F238E27FC236}">
                    <a16:creationId xmlns:a16="http://schemas.microsoft.com/office/drawing/2014/main" id="{F6A382CB-52AF-4024-95A5-754C8807B2E2}"/>
                  </a:ext>
                </a:extLst>
              </p:cNvPr>
              <p:cNvSpPr/>
              <p:nvPr/>
            </p:nvSpPr>
            <p:spPr>
              <a:xfrm>
                <a:off x="3301250" y="1244575"/>
                <a:ext cx="8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3" extrusionOk="0">
                    <a:moveTo>
                      <a:pt x="296" y="0"/>
                    </a:moveTo>
                    <a:cubicBezTo>
                      <a:pt x="237" y="45"/>
                      <a:pt x="163" y="89"/>
                      <a:pt x="148" y="148"/>
                    </a:cubicBezTo>
                    <a:cubicBezTo>
                      <a:pt x="89" y="311"/>
                      <a:pt x="60" y="488"/>
                      <a:pt x="1" y="696"/>
                    </a:cubicBezTo>
                    <a:cubicBezTo>
                      <a:pt x="45" y="755"/>
                      <a:pt x="75" y="829"/>
                      <a:pt x="119" y="903"/>
                    </a:cubicBezTo>
                    <a:cubicBezTo>
                      <a:pt x="163" y="829"/>
                      <a:pt x="222" y="769"/>
                      <a:pt x="237" y="696"/>
                    </a:cubicBezTo>
                    <a:cubicBezTo>
                      <a:pt x="296" y="548"/>
                      <a:pt x="326" y="385"/>
                      <a:pt x="355" y="222"/>
                    </a:cubicBezTo>
                    <a:cubicBezTo>
                      <a:pt x="355" y="148"/>
                      <a:pt x="311" y="74"/>
                      <a:pt x="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765;p72">
                <a:extLst>
                  <a:ext uri="{FF2B5EF4-FFF2-40B4-BE49-F238E27FC236}">
                    <a16:creationId xmlns:a16="http://schemas.microsoft.com/office/drawing/2014/main" id="{CC10ABCA-ECEE-4563-8998-34E59402AC9D}"/>
                  </a:ext>
                </a:extLst>
              </p:cNvPr>
              <p:cNvSpPr/>
              <p:nvPr/>
            </p:nvSpPr>
            <p:spPr>
              <a:xfrm>
                <a:off x="3310875" y="1261475"/>
                <a:ext cx="96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777" extrusionOk="0">
                    <a:moveTo>
                      <a:pt x="284" y="1"/>
                    </a:moveTo>
                    <a:cubicBezTo>
                      <a:pt x="241" y="1"/>
                      <a:pt x="190" y="25"/>
                      <a:pt x="178" y="49"/>
                    </a:cubicBezTo>
                    <a:cubicBezTo>
                      <a:pt x="118" y="256"/>
                      <a:pt x="59" y="448"/>
                      <a:pt x="15" y="655"/>
                    </a:cubicBezTo>
                    <a:cubicBezTo>
                      <a:pt x="0" y="685"/>
                      <a:pt x="59" y="759"/>
                      <a:pt x="104" y="774"/>
                    </a:cubicBezTo>
                    <a:cubicBezTo>
                      <a:pt x="106" y="776"/>
                      <a:pt x="109" y="777"/>
                      <a:pt x="112" y="777"/>
                    </a:cubicBezTo>
                    <a:cubicBezTo>
                      <a:pt x="137" y="777"/>
                      <a:pt x="194" y="738"/>
                      <a:pt x="207" y="700"/>
                    </a:cubicBezTo>
                    <a:cubicBezTo>
                      <a:pt x="281" y="508"/>
                      <a:pt x="325" y="315"/>
                      <a:pt x="385" y="108"/>
                    </a:cubicBezTo>
                    <a:cubicBezTo>
                      <a:pt x="370" y="64"/>
                      <a:pt x="340" y="5"/>
                      <a:pt x="311" y="5"/>
                    </a:cubicBezTo>
                    <a:cubicBezTo>
                      <a:pt x="302" y="2"/>
                      <a:pt x="293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766;p72">
                <a:extLst>
                  <a:ext uri="{FF2B5EF4-FFF2-40B4-BE49-F238E27FC236}">
                    <a16:creationId xmlns:a16="http://schemas.microsoft.com/office/drawing/2014/main" id="{60E7AFC3-D2D2-4CD1-B08B-0CB0D8BCFD16}"/>
                  </a:ext>
                </a:extLst>
              </p:cNvPr>
              <p:cNvSpPr/>
              <p:nvPr/>
            </p:nvSpPr>
            <p:spPr>
              <a:xfrm>
                <a:off x="3402550" y="1119250"/>
                <a:ext cx="107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725" extrusionOk="0">
                    <a:moveTo>
                      <a:pt x="400" y="0"/>
                    </a:moveTo>
                    <a:cubicBezTo>
                      <a:pt x="356" y="30"/>
                      <a:pt x="282" y="30"/>
                      <a:pt x="267" y="74"/>
                    </a:cubicBezTo>
                    <a:cubicBezTo>
                      <a:pt x="178" y="222"/>
                      <a:pt x="104" y="385"/>
                      <a:pt x="30" y="547"/>
                    </a:cubicBezTo>
                    <a:cubicBezTo>
                      <a:pt x="1" y="592"/>
                      <a:pt x="15" y="651"/>
                      <a:pt x="1" y="695"/>
                    </a:cubicBezTo>
                    <a:cubicBezTo>
                      <a:pt x="15" y="710"/>
                      <a:pt x="30" y="710"/>
                      <a:pt x="60" y="725"/>
                    </a:cubicBezTo>
                    <a:cubicBezTo>
                      <a:pt x="89" y="680"/>
                      <a:pt x="134" y="651"/>
                      <a:pt x="163" y="606"/>
                    </a:cubicBezTo>
                    <a:cubicBezTo>
                      <a:pt x="252" y="459"/>
                      <a:pt x="341" y="311"/>
                      <a:pt x="415" y="148"/>
                    </a:cubicBezTo>
                    <a:cubicBezTo>
                      <a:pt x="430" y="104"/>
                      <a:pt x="400" y="59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767;p72">
                <a:extLst>
                  <a:ext uri="{FF2B5EF4-FFF2-40B4-BE49-F238E27FC236}">
                    <a16:creationId xmlns:a16="http://schemas.microsoft.com/office/drawing/2014/main" id="{062D73DF-DE51-4560-A0D7-D7E93AB33B9C}"/>
                  </a:ext>
                </a:extLst>
              </p:cNvPr>
              <p:cNvSpPr/>
              <p:nvPr/>
            </p:nvSpPr>
            <p:spPr>
              <a:xfrm>
                <a:off x="3630300" y="989675"/>
                <a:ext cx="632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762" extrusionOk="0">
                    <a:moveTo>
                      <a:pt x="191" y="0"/>
                    </a:moveTo>
                    <a:cubicBezTo>
                      <a:pt x="178" y="0"/>
                      <a:pt x="163" y="2"/>
                      <a:pt x="149" y="7"/>
                    </a:cubicBezTo>
                    <a:cubicBezTo>
                      <a:pt x="104" y="22"/>
                      <a:pt x="60" y="66"/>
                      <a:pt x="1" y="96"/>
                    </a:cubicBezTo>
                    <a:cubicBezTo>
                      <a:pt x="60" y="111"/>
                      <a:pt x="104" y="155"/>
                      <a:pt x="149" y="170"/>
                    </a:cubicBezTo>
                    <a:lnTo>
                      <a:pt x="282" y="170"/>
                    </a:lnTo>
                    <a:cubicBezTo>
                      <a:pt x="962" y="214"/>
                      <a:pt x="1598" y="377"/>
                      <a:pt x="2204" y="672"/>
                    </a:cubicBezTo>
                    <a:cubicBezTo>
                      <a:pt x="2293" y="717"/>
                      <a:pt x="2396" y="732"/>
                      <a:pt x="2500" y="761"/>
                    </a:cubicBezTo>
                    <a:cubicBezTo>
                      <a:pt x="2530" y="584"/>
                      <a:pt x="2367" y="554"/>
                      <a:pt x="2263" y="510"/>
                    </a:cubicBezTo>
                    <a:cubicBezTo>
                      <a:pt x="1642" y="184"/>
                      <a:pt x="977" y="37"/>
                      <a:pt x="237" y="7"/>
                    </a:cubicBezTo>
                    <a:cubicBezTo>
                      <a:pt x="237" y="7"/>
                      <a:pt x="21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768;p72">
                <a:extLst>
                  <a:ext uri="{FF2B5EF4-FFF2-40B4-BE49-F238E27FC236}">
                    <a16:creationId xmlns:a16="http://schemas.microsoft.com/office/drawing/2014/main" id="{E9F84640-1A83-4843-8B7C-9273809EDE2D}"/>
                  </a:ext>
                </a:extLst>
              </p:cNvPr>
              <p:cNvSpPr/>
              <p:nvPr/>
            </p:nvSpPr>
            <p:spPr>
              <a:xfrm>
                <a:off x="3668375" y="983850"/>
                <a:ext cx="277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610" extrusionOk="0">
                    <a:moveTo>
                      <a:pt x="135" y="0"/>
                    </a:moveTo>
                    <a:cubicBezTo>
                      <a:pt x="103" y="0"/>
                      <a:pt x="52" y="35"/>
                      <a:pt x="1" y="48"/>
                    </a:cubicBezTo>
                    <a:cubicBezTo>
                      <a:pt x="45" y="92"/>
                      <a:pt x="60" y="166"/>
                      <a:pt x="119" y="181"/>
                    </a:cubicBezTo>
                    <a:cubicBezTo>
                      <a:pt x="371" y="314"/>
                      <a:pt x="637" y="447"/>
                      <a:pt x="903" y="565"/>
                    </a:cubicBezTo>
                    <a:cubicBezTo>
                      <a:pt x="947" y="580"/>
                      <a:pt x="1007" y="595"/>
                      <a:pt x="1110" y="610"/>
                    </a:cubicBezTo>
                    <a:cubicBezTo>
                      <a:pt x="1066" y="521"/>
                      <a:pt x="1051" y="447"/>
                      <a:pt x="1021" y="432"/>
                    </a:cubicBezTo>
                    <a:cubicBezTo>
                      <a:pt x="740" y="284"/>
                      <a:pt x="445" y="136"/>
                      <a:pt x="149" y="3"/>
                    </a:cubicBezTo>
                    <a:cubicBezTo>
                      <a:pt x="145" y="1"/>
                      <a:pt x="140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769;p72">
                <a:extLst>
                  <a:ext uri="{FF2B5EF4-FFF2-40B4-BE49-F238E27FC236}">
                    <a16:creationId xmlns:a16="http://schemas.microsoft.com/office/drawing/2014/main" id="{A4E68635-A162-4E9C-9802-17778EAF85A7}"/>
                  </a:ext>
                </a:extLst>
              </p:cNvPr>
              <p:cNvSpPr/>
              <p:nvPr/>
            </p:nvSpPr>
            <p:spPr>
              <a:xfrm>
                <a:off x="3527150" y="950650"/>
                <a:ext cx="8150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933" extrusionOk="0">
                    <a:moveTo>
                      <a:pt x="74" y="0"/>
                    </a:moveTo>
                    <a:cubicBezTo>
                      <a:pt x="60" y="60"/>
                      <a:pt x="1" y="104"/>
                      <a:pt x="1" y="163"/>
                    </a:cubicBezTo>
                    <a:cubicBezTo>
                      <a:pt x="15" y="326"/>
                      <a:pt x="30" y="503"/>
                      <a:pt x="74" y="666"/>
                    </a:cubicBezTo>
                    <a:cubicBezTo>
                      <a:pt x="89" y="755"/>
                      <a:pt x="163" y="843"/>
                      <a:pt x="208" y="932"/>
                    </a:cubicBezTo>
                    <a:cubicBezTo>
                      <a:pt x="252" y="843"/>
                      <a:pt x="296" y="755"/>
                      <a:pt x="326" y="695"/>
                    </a:cubicBezTo>
                    <a:cubicBezTo>
                      <a:pt x="282" y="474"/>
                      <a:pt x="267" y="296"/>
                      <a:pt x="222" y="119"/>
                    </a:cubicBezTo>
                    <a:cubicBezTo>
                      <a:pt x="208" y="74"/>
                      <a:pt x="134" y="45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770;p72">
                <a:extLst>
                  <a:ext uri="{FF2B5EF4-FFF2-40B4-BE49-F238E27FC236}">
                    <a16:creationId xmlns:a16="http://schemas.microsoft.com/office/drawing/2014/main" id="{004AA6D0-F74B-4B8B-B9B6-35B3FFEDEA3A}"/>
                  </a:ext>
                </a:extLst>
              </p:cNvPr>
              <p:cNvSpPr/>
              <p:nvPr/>
            </p:nvSpPr>
            <p:spPr>
              <a:xfrm>
                <a:off x="3587425" y="985675"/>
                <a:ext cx="2700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27" extrusionOk="0">
                    <a:moveTo>
                      <a:pt x="458" y="0"/>
                    </a:moveTo>
                    <a:cubicBezTo>
                      <a:pt x="268" y="0"/>
                      <a:pt x="88" y="44"/>
                      <a:pt x="0" y="137"/>
                    </a:cubicBezTo>
                    <a:cubicBezTo>
                      <a:pt x="178" y="204"/>
                      <a:pt x="351" y="215"/>
                      <a:pt x="529" y="215"/>
                    </a:cubicBezTo>
                    <a:cubicBezTo>
                      <a:pt x="618" y="215"/>
                      <a:pt x="707" y="212"/>
                      <a:pt x="799" y="212"/>
                    </a:cubicBezTo>
                    <a:cubicBezTo>
                      <a:pt x="890" y="212"/>
                      <a:pt x="984" y="215"/>
                      <a:pt x="1080" y="226"/>
                    </a:cubicBezTo>
                    <a:cubicBezTo>
                      <a:pt x="994" y="81"/>
                      <a:pt x="717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771;p72">
                <a:extLst>
                  <a:ext uri="{FF2B5EF4-FFF2-40B4-BE49-F238E27FC236}">
                    <a16:creationId xmlns:a16="http://schemas.microsoft.com/office/drawing/2014/main" id="{985CC6E2-72B1-464A-9390-A96F4E5C21B3}"/>
                  </a:ext>
                </a:extLst>
              </p:cNvPr>
              <p:cNvSpPr/>
              <p:nvPr/>
            </p:nvSpPr>
            <p:spPr>
              <a:xfrm>
                <a:off x="3516425" y="970975"/>
                <a:ext cx="10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755" extrusionOk="0">
                    <a:moveTo>
                      <a:pt x="296" y="1"/>
                    </a:moveTo>
                    <a:cubicBezTo>
                      <a:pt x="237" y="45"/>
                      <a:pt x="178" y="104"/>
                      <a:pt x="149" y="163"/>
                    </a:cubicBezTo>
                    <a:cubicBezTo>
                      <a:pt x="89" y="297"/>
                      <a:pt x="45" y="444"/>
                      <a:pt x="15" y="592"/>
                    </a:cubicBezTo>
                    <a:cubicBezTo>
                      <a:pt x="1" y="637"/>
                      <a:pt x="30" y="696"/>
                      <a:pt x="30" y="755"/>
                    </a:cubicBezTo>
                    <a:cubicBezTo>
                      <a:pt x="89" y="740"/>
                      <a:pt x="178" y="740"/>
                      <a:pt x="208" y="696"/>
                    </a:cubicBezTo>
                    <a:cubicBezTo>
                      <a:pt x="296" y="548"/>
                      <a:pt x="356" y="385"/>
                      <a:pt x="430" y="208"/>
                    </a:cubicBezTo>
                    <a:cubicBezTo>
                      <a:pt x="385" y="119"/>
                      <a:pt x="341" y="60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772;p72">
                <a:extLst>
                  <a:ext uri="{FF2B5EF4-FFF2-40B4-BE49-F238E27FC236}">
                    <a16:creationId xmlns:a16="http://schemas.microsoft.com/office/drawing/2014/main" id="{7A2D31FB-6101-4408-89F2-B857DB065D42}"/>
                  </a:ext>
                </a:extLst>
              </p:cNvPr>
              <p:cNvSpPr/>
              <p:nvPr/>
            </p:nvSpPr>
            <p:spPr>
              <a:xfrm>
                <a:off x="3532325" y="931050"/>
                <a:ext cx="111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85" extrusionOk="0">
                    <a:moveTo>
                      <a:pt x="45" y="1"/>
                    </a:moveTo>
                    <a:cubicBezTo>
                      <a:pt x="30" y="45"/>
                      <a:pt x="1" y="119"/>
                      <a:pt x="1" y="163"/>
                    </a:cubicBezTo>
                    <a:cubicBezTo>
                      <a:pt x="60" y="341"/>
                      <a:pt x="134" y="503"/>
                      <a:pt x="208" y="681"/>
                    </a:cubicBezTo>
                    <a:cubicBezTo>
                      <a:pt x="222" y="725"/>
                      <a:pt x="282" y="755"/>
                      <a:pt x="326" y="784"/>
                    </a:cubicBezTo>
                    <a:cubicBezTo>
                      <a:pt x="356" y="740"/>
                      <a:pt x="400" y="696"/>
                      <a:pt x="444" y="636"/>
                    </a:cubicBezTo>
                    <a:cubicBezTo>
                      <a:pt x="356" y="429"/>
                      <a:pt x="282" y="237"/>
                      <a:pt x="193" y="60"/>
                    </a:cubicBezTo>
                    <a:cubicBezTo>
                      <a:pt x="178" y="15"/>
                      <a:pt x="89" y="1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773;p72">
                <a:extLst>
                  <a:ext uri="{FF2B5EF4-FFF2-40B4-BE49-F238E27FC236}">
                    <a16:creationId xmlns:a16="http://schemas.microsoft.com/office/drawing/2014/main" id="{9DC36AF5-F760-461B-A4CB-75629DB14394}"/>
                  </a:ext>
                </a:extLst>
              </p:cNvPr>
              <p:cNvSpPr/>
              <p:nvPr/>
            </p:nvSpPr>
            <p:spPr>
              <a:xfrm>
                <a:off x="3533800" y="898725"/>
                <a:ext cx="133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90" extrusionOk="0">
                    <a:moveTo>
                      <a:pt x="123" y="1"/>
                    </a:moveTo>
                    <a:cubicBezTo>
                      <a:pt x="94" y="1"/>
                      <a:pt x="51" y="11"/>
                      <a:pt x="30" y="22"/>
                    </a:cubicBezTo>
                    <a:cubicBezTo>
                      <a:pt x="1" y="37"/>
                      <a:pt x="1" y="110"/>
                      <a:pt x="16" y="125"/>
                    </a:cubicBezTo>
                    <a:cubicBezTo>
                      <a:pt x="119" y="273"/>
                      <a:pt x="237" y="421"/>
                      <a:pt x="356" y="569"/>
                    </a:cubicBezTo>
                    <a:cubicBezTo>
                      <a:pt x="366" y="579"/>
                      <a:pt x="399" y="590"/>
                      <a:pt x="427" y="590"/>
                    </a:cubicBezTo>
                    <a:cubicBezTo>
                      <a:pt x="439" y="590"/>
                      <a:pt x="451" y="588"/>
                      <a:pt x="459" y="584"/>
                    </a:cubicBezTo>
                    <a:cubicBezTo>
                      <a:pt x="489" y="569"/>
                      <a:pt x="489" y="525"/>
                      <a:pt x="533" y="451"/>
                    </a:cubicBezTo>
                    <a:cubicBezTo>
                      <a:pt x="415" y="303"/>
                      <a:pt x="282" y="155"/>
                      <a:pt x="149" y="7"/>
                    </a:cubicBezTo>
                    <a:cubicBezTo>
                      <a:pt x="144" y="3"/>
                      <a:pt x="135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774;p72">
                <a:extLst>
                  <a:ext uri="{FF2B5EF4-FFF2-40B4-BE49-F238E27FC236}">
                    <a16:creationId xmlns:a16="http://schemas.microsoft.com/office/drawing/2014/main" id="{7FC4B31E-36F2-4481-8BA7-0572D85B8389}"/>
                  </a:ext>
                </a:extLst>
              </p:cNvPr>
              <p:cNvSpPr/>
              <p:nvPr/>
            </p:nvSpPr>
            <p:spPr>
              <a:xfrm>
                <a:off x="3535275" y="916025"/>
                <a:ext cx="118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17" extrusionOk="0">
                    <a:moveTo>
                      <a:pt x="97" y="0"/>
                    </a:moveTo>
                    <a:cubicBezTo>
                      <a:pt x="77" y="0"/>
                      <a:pt x="58" y="4"/>
                      <a:pt x="45" y="10"/>
                    </a:cubicBezTo>
                    <a:cubicBezTo>
                      <a:pt x="16" y="25"/>
                      <a:pt x="1" y="84"/>
                      <a:pt x="1" y="114"/>
                    </a:cubicBezTo>
                    <a:cubicBezTo>
                      <a:pt x="90" y="276"/>
                      <a:pt x="178" y="439"/>
                      <a:pt x="282" y="587"/>
                    </a:cubicBezTo>
                    <a:cubicBezTo>
                      <a:pt x="297" y="616"/>
                      <a:pt x="356" y="616"/>
                      <a:pt x="385" y="616"/>
                    </a:cubicBezTo>
                    <a:cubicBezTo>
                      <a:pt x="415" y="602"/>
                      <a:pt x="430" y="557"/>
                      <a:pt x="474" y="483"/>
                    </a:cubicBezTo>
                    <a:cubicBezTo>
                      <a:pt x="371" y="335"/>
                      <a:pt x="267" y="173"/>
                      <a:pt x="164" y="25"/>
                    </a:cubicBezTo>
                    <a:cubicBezTo>
                      <a:pt x="155" y="7"/>
                      <a:pt x="126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chemeClr val="dk1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1" name="Google Shape;5775;p72">
            <a:extLst>
              <a:ext uri="{FF2B5EF4-FFF2-40B4-BE49-F238E27FC236}">
                <a16:creationId xmlns:a16="http://schemas.microsoft.com/office/drawing/2014/main" id="{B4EB46EF-911D-4942-9587-E0594B413E02}"/>
              </a:ext>
            </a:extLst>
          </p:cNvPr>
          <p:cNvGrpSpPr/>
          <p:nvPr/>
        </p:nvGrpSpPr>
        <p:grpSpPr>
          <a:xfrm flipH="1">
            <a:off x="6321484" y="1728878"/>
            <a:ext cx="1884221" cy="2086768"/>
            <a:chOff x="6620084" y="1766285"/>
            <a:chExt cx="1450182" cy="1606071"/>
          </a:xfrm>
        </p:grpSpPr>
        <p:sp>
          <p:nvSpPr>
            <p:cNvPr id="562" name="Google Shape;5776;p72">
              <a:extLst>
                <a:ext uri="{FF2B5EF4-FFF2-40B4-BE49-F238E27FC236}">
                  <a16:creationId xmlns:a16="http://schemas.microsoft.com/office/drawing/2014/main" id="{16316067-615A-4800-A7D6-167593E5241E}"/>
                </a:ext>
              </a:extLst>
            </p:cNvPr>
            <p:cNvSpPr/>
            <p:nvPr/>
          </p:nvSpPr>
          <p:spPr>
            <a:xfrm rot="1638806">
              <a:off x="7416216" y="2037323"/>
              <a:ext cx="336972" cy="672162"/>
            </a:xfrm>
            <a:custGeom>
              <a:avLst/>
              <a:gdLst/>
              <a:ahLst/>
              <a:cxnLst/>
              <a:rect l="l" t="t" r="r" b="b"/>
              <a:pathLst>
                <a:path w="11152" h="22245" extrusionOk="0">
                  <a:moveTo>
                    <a:pt x="988" y="1"/>
                  </a:moveTo>
                  <a:cubicBezTo>
                    <a:pt x="943" y="1"/>
                    <a:pt x="911" y="68"/>
                    <a:pt x="947" y="116"/>
                  </a:cubicBezTo>
                  <a:cubicBezTo>
                    <a:pt x="977" y="161"/>
                    <a:pt x="1006" y="190"/>
                    <a:pt x="1036" y="235"/>
                  </a:cubicBezTo>
                  <a:cubicBezTo>
                    <a:pt x="799" y="250"/>
                    <a:pt x="563" y="397"/>
                    <a:pt x="489" y="649"/>
                  </a:cubicBezTo>
                  <a:cubicBezTo>
                    <a:pt x="282" y="1418"/>
                    <a:pt x="1" y="2823"/>
                    <a:pt x="592" y="3488"/>
                  </a:cubicBezTo>
                  <a:cubicBezTo>
                    <a:pt x="1273" y="4272"/>
                    <a:pt x="2633" y="4272"/>
                    <a:pt x="3343" y="5041"/>
                  </a:cubicBezTo>
                  <a:cubicBezTo>
                    <a:pt x="4068" y="5825"/>
                    <a:pt x="4068" y="7348"/>
                    <a:pt x="4156" y="8354"/>
                  </a:cubicBezTo>
                  <a:cubicBezTo>
                    <a:pt x="4275" y="9685"/>
                    <a:pt x="4541" y="10942"/>
                    <a:pt x="4985" y="12199"/>
                  </a:cubicBezTo>
                  <a:cubicBezTo>
                    <a:pt x="5842" y="14624"/>
                    <a:pt x="6804" y="16931"/>
                    <a:pt x="6656" y="19549"/>
                  </a:cubicBezTo>
                  <a:cubicBezTo>
                    <a:pt x="6611" y="20377"/>
                    <a:pt x="6463" y="21353"/>
                    <a:pt x="7188" y="21945"/>
                  </a:cubicBezTo>
                  <a:cubicBezTo>
                    <a:pt x="7467" y="22170"/>
                    <a:pt x="7743" y="22244"/>
                    <a:pt x="8020" y="22244"/>
                  </a:cubicBezTo>
                  <a:cubicBezTo>
                    <a:pt x="8560" y="22244"/>
                    <a:pt x="9103" y="21961"/>
                    <a:pt x="9672" y="21961"/>
                  </a:cubicBezTo>
                  <a:cubicBezTo>
                    <a:pt x="9770" y="21961"/>
                    <a:pt x="9869" y="21969"/>
                    <a:pt x="9968" y="21989"/>
                  </a:cubicBezTo>
                  <a:cubicBezTo>
                    <a:pt x="9996" y="21994"/>
                    <a:pt x="10024" y="21997"/>
                    <a:pt x="10052" y="21997"/>
                  </a:cubicBezTo>
                  <a:cubicBezTo>
                    <a:pt x="10258" y="21997"/>
                    <a:pt x="10442" y="21854"/>
                    <a:pt x="10442" y="21619"/>
                  </a:cubicBezTo>
                  <a:cubicBezTo>
                    <a:pt x="10456" y="20732"/>
                    <a:pt x="10871" y="19845"/>
                    <a:pt x="10989" y="18957"/>
                  </a:cubicBezTo>
                  <a:cubicBezTo>
                    <a:pt x="11122" y="18011"/>
                    <a:pt x="11152" y="17005"/>
                    <a:pt x="11092" y="16044"/>
                  </a:cubicBezTo>
                  <a:cubicBezTo>
                    <a:pt x="11033" y="14979"/>
                    <a:pt x="10944" y="13855"/>
                    <a:pt x="10693" y="12820"/>
                  </a:cubicBezTo>
                  <a:cubicBezTo>
                    <a:pt x="10427" y="11667"/>
                    <a:pt x="9776" y="10572"/>
                    <a:pt x="9259" y="9522"/>
                  </a:cubicBezTo>
                  <a:cubicBezTo>
                    <a:pt x="8371" y="7688"/>
                    <a:pt x="6951" y="6091"/>
                    <a:pt x="5724" y="4479"/>
                  </a:cubicBezTo>
                  <a:cubicBezTo>
                    <a:pt x="4482" y="2852"/>
                    <a:pt x="2855" y="1019"/>
                    <a:pt x="1021" y="13"/>
                  </a:cubicBezTo>
                  <a:cubicBezTo>
                    <a:pt x="1010" y="5"/>
                    <a:pt x="999" y="1"/>
                    <a:pt x="988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777;p72">
              <a:extLst>
                <a:ext uri="{FF2B5EF4-FFF2-40B4-BE49-F238E27FC236}">
                  <a16:creationId xmlns:a16="http://schemas.microsoft.com/office/drawing/2014/main" id="{A8906791-F836-4B32-AA89-2C261A63FFFA}"/>
                </a:ext>
              </a:extLst>
            </p:cNvPr>
            <p:cNvSpPr/>
            <p:nvPr/>
          </p:nvSpPr>
          <p:spPr>
            <a:xfrm rot="1638806">
              <a:off x="6848627" y="2081339"/>
              <a:ext cx="920571" cy="1040560"/>
            </a:xfrm>
            <a:custGeom>
              <a:avLst/>
              <a:gdLst/>
              <a:ahLst/>
              <a:cxnLst/>
              <a:rect l="l" t="t" r="r" b="b"/>
              <a:pathLst>
                <a:path w="30466" h="34437" extrusionOk="0">
                  <a:moveTo>
                    <a:pt x="3623" y="17562"/>
                  </a:moveTo>
                  <a:lnTo>
                    <a:pt x="3623" y="17562"/>
                  </a:lnTo>
                  <a:cubicBezTo>
                    <a:pt x="3564" y="17976"/>
                    <a:pt x="3505" y="18390"/>
                    <a:pt x="3476" y="18834"/>
                  </a:cubicBezTo>
                  <a:cubicBezTo>
                    <a:pt x="3431" y="19410"/>
                    <a:pt x="3431" y="19987"/>
                    <a:pt x="3476" y="20579"/>
                  </a:cubicBezTo>
                  <a:cubicBezTo>
                    <a:pt x="3298" y="19588"/>
                    <a:pt x="3387" y="18508"/>
                    <a:pt x="3623" y="17562"/>
                  </a:cubicBezTo>
                  <a:close/>
                  <a:moveTo>
                    <a:pt x="19758" y="23093"/>
                  </a:moveTo>
                  <a:cubicBezTo>
                    <a:pt x="19773" y="23122"/>
                    <a:pt x="19788" y="23152"/>
                    <a:pt x="19802" y="23181"/>
                  </a:cubicBezTo>
                  <a:cubicBezTo>
                    <a:pt x="20069" y="23640"/>
                    <a:pt x="20823" y="24305"/>
                    <a:pt x="20941" y="24867"/>
                  </a:cubicBezTo>
                  <a:cubicBezTo>
                    <a:pt x="20940" y="24864"/>
                    <a:pt x="20939" y="24862"/>
                    <a:pt x="20937" y="24862"/>
                  </a:cubicBezTo>
                  <a:cubicBezTo>
                    <a:pt x="20922" y="24862"/>
                    <a:pt x="20893" y="25083"/>
                    <a:pt x="20852" y="25178"/>
                  </a:cubicBezTo>
                  <a:cubicBezTo>
                    <a:pt x="20734" y="25429"/>
                    <a:pt x="20631" y="25666"/>
                    <a:pt x="20453" y="25903"/>
                  </a:cubicBezTo>
                  <a:cubicBezTo>
                    <a:pt x="19625" y="26967"/>
                    <a:pt x="18294" y="27441"/>
                    <a:pt x="17052" y="27825"/>
                  </a:cubicBezTo>
                  <a:cubicBezTo>
                    <a:pt x="16195" y="28087"/>
                    <a:pt x="15300" y="28330"/>
                    <a:pt x="14428" y="28330"/>
                  </a:cubicBezTo>
                  <a:cubicBezTo>
                    <a:pt x="14216" y="28330"/>
                    <a:pt x="14006" y="28315"/>
                    <a:pt x="13798" y="28284"/>
                  </a:cubicBezTo>
                  <a:cubicBezTo>
                    <a:pt x="12866" y="28136"/>
                    <a:pt x="11713" y="27411"/>
                    <a:pt x="11890" y="26346"/>
                  </a:cubicBezTo>
                  <a:cubicBezTo>
                    <a:pt x="11979" y="25740"/>
                    <a:pt x="12127" y="25769"/>
                    <a:pt x="12615" y="25208"/>
                  </a:cubicBezTo>
                  <a:cubicBezTo>
                    <a:pt x="13014" y="24749"/>
                    <a:pt x="13488" y="24350"/>
                    <a:pt x="14020" y="24024"/>
                  </a:cubicBezTo>
                  <a:cubicBezTo>
                    <a:pt x="14508" y="23743"/>
                    <a:pt x="15129" y="23374"/>
                    <a:pt x="15647" y="23241"/>
                  </a:cubicBezTo>
                  <a:cubicBezTo>
                    <a:pt x="15877" y="23175"/>
                    <a:pt x="16112" y="23154"/>
                    <a:pt x="16351" y="23154"/>
                  </a:cubicBezTo>
                  <a:cubicBezTo>
                    <a:pt x="16776" y="23154"/>
                    <a:pt x="17210" y="23221"/>
                    <a:pt x="17633" y="23221"/>
                  </a:cubicBezTo>
                  <a:cubicBezTo>
                    <a:pt x="17721" y="23221"/>
                    <a:pt x="17808" y="23218"/>
                    <a:pt x="17895" y="23211"/>
                  </a:cubicBezTo>
                  <a:cubicBezTo>
                    <a:pt x="18516" y="23152"/>
                    <a:pt x="19137" y="23152"/>
                    <a:pt x="19758" y="23093"/>
                  </a:cubicBezTo>
                  <a:close/>
                  <a:moveTo>
                    <a:pt x="14410" y="1"/>
                  </a:moveTo>
                  <a:cubicBezTo>
                    <a:pt x="14064" y="1"/>
                    <a:pt x="13710" y="42"/>
                    <a:pt x="13354" y="126"/>
                  </a:cubicBezTo>
                  <a:cubicBezTo>
                    <a:pt x="11683" y="525"/>
                    <a:pt x="9850" y="1974"/>
                    <a:pt x="8888" y="3335"/>
                  </a:cubicBezTo>
                  <a:cubicBezTo>
                    <a:pt x="8282" y="4193"/>
                    <a:pt x="8104" y="5183"/>
                    <a:pt x="7779" y="6160"/>
                  </a:cubicBezTo>
                  <a:cubicBezTo>
                    <a:pt x="7469" y="7136"/>
                    <a:pt x="7025" y="7964"/>
                    <a:pt x="6404" y="8777"/>
                  </a:cubicBezTo>
                  <a:cubicBezTo>
                    <a:pt x="6241" y="8999"/>
                    <a:pt x="6197" y="9221"/>
                    <a:pt x="5871" y="9457"/>
                  </a:cubicBezTo>
                  <a:cubicBezTo>
                    <a:pt x="5472" y="9738"/>
                    <a:pt x="5014" y="9931"/>
                    <a:pt x="4599" y="10212"/>
                  </a:cubicBezTo>
                  <a:cubicBezTo>
                    <a:pt x="3742" y="10818"/>
                    <a:pt x="2973" y="11439"/>
                    <a:pt x="2352" y="12282"/>
                  </a:cubicBezTo>
                  <a:cubicBezTo>
                    <a:pt x="858" y="14279"/>
                    <a:pt x="15" y="16867"/>
                    <a:pt x="0" y="19366"/>
                  </a:cubicBezTo>
                  <a:cubicBezTo>
                    <a:pt x="0" y="20460"/>
                    <a:pt x="45" y="21555"/>
                    <a:pt x="473" y="22590"/>
                  </a:cubicBezTo>
                  <a:cubicBezTo>
                    <a:pt x="932" y="23729"/>
                    <a:pt x="1627" y="24705"/>
                    <a:pt x="2426" y="25622"/>
                  </a:cubicBezTo>
                  <a:cubicBezTo>
                    <a:pt x="3609" y="26997"/>
                    <a:pt x="5324" y="28284"/>
                    <a:pt x="7173" y="28550"/>
                  </a:cubicBezTo>
                  <a:cubicBezTo>
                    <a:pt x="7557" y="31286"/>
                    <a:pt x="9894" y="33637"/>
                    <a:pt x="12689" y="34170"/>
                  </a:cubicBezTo>
                  <a:cubicBezTo>
                    <a:pt x="13558" y="34337"/>
                    <a:pt x="14415" y="34437"/>
                    <a:pt x="15265" y="34437"/>
                  </a:cubicBezTo>
                  <a:cubicBezTo>
                    <a:pt x="16369" y="34437"/>
                    <a:pt x="17459" y="34268"/>
                    <a:pt x="18545" y="33859"/>
                  </a:cubicBezTo>
                  <a:cubicBezTo>
                    <a:pt x="19980" y="33327"/>
                    <a:pt x="21548" y="32617"/>
                    <a:pt x="22819" y="31759"/>
                  </a:cubicBezTo>
                  <a:cubicBezTo>
                    <a:pt x="23529" y="31286"/>
                    <a:pt x="24032" y="30694"/>
                    <a:pt x="24446" y="30043"/>
                  </a:cubicBezTo>
                  <a:cubicBezTo>
                    <a:pt x="25200" y="29260"/>
                    <a:pt x="25895" y="28372"/>
                    <a:pt x="26472" y="27485"/>
                  </a:cubicBezTo>
                  <a:cubicBezTo>
                    <a:pt x="26753" y="27056"/>
                    <a:pt x="26960" y="26583"/>
                    <a:pt x="27286" y="26169"/>
                  </a:cubicBezTo>
                  <a:cubicBezTo>
                    <a:pt x="27729" y="25622"/>
                    <a:pt x="28276" y="25222"/>
                    <a:pt x="28794" y="24749"/>
                  </a:cubicBezTo>
                  <a:cubicBezTo>
                    <a:pt x="29741" y="23877"/>
                    <a:pt x="30465" y="22664"/>
                    <a:pt x="30376" y="21333"/>
                  </a:cubicBezTo>
                  <a:cubicBezTo>
                    <a:pt x="30288" y="20017"/>
                    <a:pt x="29282" y="18479"/>
                    <a:pt x="28129" y="17843"/>
                  </a:cubicBezTo>
                  <a:cubicBezTo>
                    <a:pt x="27671" y="17588"/>
                    <a:pt x="27159" y="17480"/>
                    <a:pt x="26640" y="17480"/>
                  </a:cubicBezTo>
                  <a:cubicBezTo>
                    <a:pt x="25983" y="17480"/>
                    <a:pt x="25313" y="17652"/>
                    <a:pt x="24727" y="17917"/>
                  </a:cubicBezTo>
                  <a:cubicBezTo>
                    <a:pt x="24534" y="17887"/>
                    <a:pt x="24343" y="17874"/>
                    <a:pt x="24156" y="17874"/>
                  </a:cubicBezTo>
                  <a:cubicBezTo>
                    <a:pt x="23296" y="17874"/>
                    <a:pt x="22486" y="18147"/>
                    <a:pt x="21636" y="18390"/>
                  </a:cubicBezTo>
                  <a:cubicBezTo>
                    <a:pt x="20823" y="18612"/>
                    <a:pt x="19891" y="18834"/>
                    <a:pt x="19107" y="19203"/>
                  </a:cubicBezTo>
                  <a:cubicBezTo>
                    <a:pt x="18945" y="19233"/>
                    <a:pt x="18797" y="19277"/>
                    <a:pt x="18634" y="19307"/>
                  </a:cubicBezTo>
                  <a:cubicBezTo>
                    <a:pt x="19255" y="18286"/>
                    <a:pt x="19655" y="17103"/>
                    <a:pt x="19876" y="15994"/>
                  </a:cubicBezTo>
                  <a:cubicBezTo>
                    <a:pt x="20305" y="13909"/>
                    <a:pt x="19743" y="12001"/>
                    <a:pt x="19240" y="9990"/>
                  </a:cubicBezTo>
                  <a:cubicBezTo>
                    <a:pt x="19107" y="9457"/>
                    <a:pt x="19033" y="8910"/>
                    <a:pt x="18886" y="8393"/>
                  </a:cubicBezTo>
                  <a:cubicBezTo>
                    <a:pt x="18723" y="7875"/>
                    <a:pt x="18471" y="7402"/>
                    <a:pt x="18383" y="6869"/>
                  </a:cubicBezTo>
                  <a:cubicBezTo>
                    <a:pt x="18205" y="5642"/>
                    <a:pt x="18545" y="4355"/>
                    <a:pt x="18294" y="3128"/>
                  </a:cubicBezTo>
                  <a:cubicBezTo>
                    <a:pt x="17871" y="1161"/>
                    <a:pt x="16252" y="1"/>
                    <a:pt x="14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778;p72">
              <a:extLst>
                <a:ext uri="{FF2B5EF4-FFF2-40B4-BE49-F238E27FC236}">
                  <a16:creationId xmlns:a16="http://schemas.microsoft.com/office/drawing/2014/main" id="{9A691ECD-7348-4137-B13B-4A94467A8F27}"/>
                </a:ext>
              </a:extLst>
            </p:cNvPr>
            <p:cNvSpPr/>
            <p:nvPr/>
          </p:nvSpPr>
          <p:spPr>
            <a:xfrm rot="1638806">
              <a:off x="7128436" y="2745982"/>
              <a:ext cx="211393" cy="147697"/>
            </a:xfrm>
            <a:custGeom>
              <a:avLst/>
              <a:gdLst/>
              <a:ahLst/>
              <a:cxnLst/>
              <a:rect l="l" t="t" r="r" b="b"/>
              <a:pathLst>
                <a:path w="6996" h="4888" extrusionOk="0">
                  <a:moveTo>
                    <a:pt x="3923" y="0"/>
                  </a:moveTo>
                  <a:cubicBezTo>
                    <a:pt x="2488" y="0"/>
                    <a:pt x="916" y="694"/>
                    <a:pt x="311" y="1719"/>
                  </a:cubicBezTo>
                  <a:cubicBezTo>
                    <a:pt x="30" y="2193"/>
                    <a:pt x="0" y="2681"/>
                    <a:pt x="133" y="3109"/>
                  </a:cubicBezTo>
                  <a:cubicBezTo>
                    <a:pt x="163" y="3272"/>
                    <a:pt x="207" y="3450"/>
                    <a:pt x="281" y="3597"/>
                  </a:cubicBezTo>
                  <a:cubicBezTo>
                    <a:pt x="814" y="4647"/>
                    <a:pt x="2012" y="4825"/>
                    <a:pt x="3062" y="4869"/>
                  </a:cubicBezTo>
                  <a:cubicBezTo>
                    <a:pt x="3262" y="4880"/>
                    <a:pt x="3458" y="4887"/>
                    <a:pt x="3647" y="4887"/>
                  </a:cubicBezTo>
                  <a:cubicBezTo>
                    <a:pt x="4520" y="4887"/>
                    <a:pt x="5280" y="4734"/>
                    <a:pt x="5960" y="4041"/>
                  </a:cubicBezTo>
                  <a:cubicBezTo>
                    <a:pt x="6788" y="3198"/>
                    <a:pt x="6996" y="2119"/>
                    <a:pt x="6330" y="1098"/>
                  </a:cubicBezTo>
                  <a:cubicBezTo>
                    <a:pt x="5830" y="327"/>
                    <a:pt x="4909" y="0"/>
                    <a:pt x="3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779;p72">
              <a:extLst>
                <a:ext uri="{FF2B5EF4-FFF2-40B4-BE49-F238E27FC236}">
                  <a16:creationId xmlns:a16="http://schemas.microsoft.com/office/drawing/2014/main" id="{0A21F11A-2677-47D6-BFF6-A18B7B6DAD82}"/>
                </a:ext>
              </a:extLst>
            </p:cNvPr>
            <p:cNvSpPr/>
            <p:nvPr/>
          </p:nvSpPr>
          <p:spPr>
            <a:xfrm rot="1638806">
              <a:off x="6890750" y="2814172"/>
              <a:ext cx="717245" cy="416864"/>
            </a:xfrm>
            <a:custGeom>
              <a:avLst/>
              <a:gdLst/>
              <a:ahLst/>
              <a:cxnLst/>
              <a:rect l="l" t="t" r="r" b="b"/>
              <a:pathLst>
                <a:path w="23737" h="13796" extrusionOk="0">
                  <a:moveTo>
                    <a:pt x="23588" y="0"/>
                  </a:moveTo>
                  <a:cubicBezTo>
                    <a:pt x="23558" y="0"/>
                    <a:pt x="23529" y="14"/>
                    <a:pt x="23504" y="47"/>
                  </a:cubicBezTo>
                  <a:cubicBezTo>
                    <a:pt x="22942" y="727"/>
                    <a:pt x="22218" y="1141"/>
                    <a:pt x="21582" y="1733"/>
                  </a:cubicBezTo>
                  <a:cubicBezTo>
                    <a:pt x="20813" y="2428"/>
                    <a:pt x="20325" y="3389"/>
                    <a:pt x="19748" y="4232"/>
                  </a:cubicBezTo>
                  <a:cubicBezTo>
                    <a:pt x="18994" y="5297"/>
                    <a:pt x="18550" y="6524"/>
                    <a:pt x="17855" y="7619"/>
                  </a:cubicBezTo>
                  <a:cubicBezTo>
                    <a:pt x="17042" y="8890"/>
                    <a:pt x="15651" y="9408"/>
                    <a:pt x="14232" y="9778"/>
                  </a:cubicBezTo>
                  <a:cubicBezTo>
                    <a:pt x="12901" y="10118"/>
                    <a:pt x="11732" y="10976"/>
                    <a:pt x="10387" y="11212"/>
                  </a:cubicBezTo>
                  <a:cubicBezTo>
                    <a:pt x="9827" y="11303"/>
                    <a:pt x="9264" y="11335"/>
                    <a:pt x="8701" y="11335"/>
                  </a:cubicBezTo>
                  <a:cubicBezTo>
                    <a:pt x="8074" y="11335"/>
                    <a:pt x="7446" y="11296"/>
                    <a:pt x="6823" y="11257"/>
                  </a:cubicBezTo>
                  <a:cubicBezTo>
                    <a:pt x="5388" y="11168"/>
                    <a:pt x="4116" y="10665"/>
                    <a:pt x="2785" y="10177"/>
                  </a:cubicBezTo>
                  <a:cubicBezTo>
                    <a:pt x="1439" y="9689"/>
                    <a:pt x="848" y="8713"/>
                    <a:pt x="212" y="7500"/>
                  </a:cubicBezTo>
                  <a:cubicBezTo>
                    <a:pt x="197" y="7465"/>
                    <a:pt x="166" y="7450"/>
                    <a:pt x="134" y="7450"/>
                  </a:cubicBezTo>
                  <a:cubicBezTo>
                    <a:pt x="71" y="7450"/>
                    <a:pt x="0" y="7506"/>
                    <a:pt x="20" y="7574"/>
                  </a:cubicBezTo>
                  <a:cubicBezTo>
                    <a:pt x="227" y="8284"/>
                    <a:pt x="286" y="8816"/>
                    <a:pt x="685" y="9467"/>
                  </a:cubicBezTo>
                  <a:cubicBezTo>
                    <a:pt x="981" y="9940"/>
                    <a:pt x="1262" y="10414"/>
                    <a:pt x="1646" y="10828"/>
                  </a:cubicBezTo>
                  <a:cubicBezTo>
                    <a:pt x="2563" y="11833"/>
                    <a:pt x="3939" y="12676"/>
                    <a:pt x="5240" y="13090"/>
                  </a:cubicBezTo>
                  <a:cubicBezTo>
                    <a:pt x="6371" y="13467"/>
                    <a:pt x="7882" y="13795"/>
                    <a:pt x="9137" y="13795"/>
                  </a:cubicBezTo>
                  <a:cubicBezTo>
                    <a:pt x="9260" y="13795"/>
                    <a:pt x="9381" y="13792"/>
                    <a:pt x="9499" y="13786"/>
                  </a:cubicBezTo>
                  <a:cubicBezTo>
                    <a:pt x="10268" y="13741"/>
                    <a:pt x="11141" y="13623"/>
                    <a:pt x="11880" y="13386"/>
                  </a:cubicBezTo>
                  <a:cubicBezTo>
                    <a:pt x="12635" y="13150"/>
                    <a:pt x="13300" y="12676"/>
                    <a:pt x="14025" y="12381"/>
                  </a:cubicBezTo>
                  <a:cubicBezTo>
                    <a:pt x="15326" y="11833"/>
                    <a:pt x="16184" y="11035"/>
                    <a:pt x="17027" y="9940"/>
                  </a:cubicBezTo>
                  <a:cubicBezTo>
                    <a:pt x="18018" y="8654"/>
                    <a:pt x="19023" y="7545"/>
                    <a:pt x="19792" y="6110"/>
                  </a:cubicBezTo>
                  <a:cubicBezTo>
                    <a:pt x="20384" y="5001"/>
                    <a:pt x="21168" y="3833"/>
                    <a:pt x="21922" y="2842"/>
                  </a:cubicBezTo>
                  <a:cubicBezTo>
                    <a:pt x="22351" y="2295"/>
                    <a:pt x="22942" y="1984"/>
                    <a:pt x="23371" y="1466"/>
                  </a:cubicBezTo>
                  <a:cubicBezTo>
                    <a:pt x="23711" y="1038"/>
                    <a:pt x="23608" y="727"/>
                    <a:pt x="23726" y="165"/>
                  </a:cubicBezTo>
                  <a:cubicBezTo>
                    <a:pt x="23737" y="90"/>
                    <a:pt x="23663" y="0"/>
                    <a:pt x="23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780;p72">
              <a:extLst>
                <a:ext uri="{FF2B5EF4-FFF2-40B4-BE49-F238E27FC236}">
                  <a16:creationId xmlns:a16="http://schemas.microsoft.com/office/drawing/2014/main" id="{CC358166-8A03-4001-B78F-7501B28DC181}"/>
                </a:ext>
              </a:extLst>
            </p:cNvPr>
            <p:cNvSpPr/>
            <p:nvPr/>
          </p:nvSpPr>
          <p:spPr>
            <a:xfrm rot="1638806">
              <a:off x="7673202" y="2882938"/>
              <a:ext cx="6708" cy="25503"/>
            </a:xfrm>
            <a:custGeom>
              <a:avLst/>
              <a:gdLst/>
              <a:ahLst/>
              <a:cxnLst/>
              <a:rect l="l" t="t" r="r" b="b"/>
              <a:pathLst>
                <a:path w="222" h="844" extrusionOk="0">
                  <a:moveTo>
                    <a:pt x="89" y="0"/>
                  </a:moveTo>
                  <a:cubicBezTo>
                    <a:pt x="59" y="30"/>
                    <a:pt x="0" y="59"/>
                    <a:pt x="0" y="74"/>
                  </a:cubicBezTo>
                  <a:cubicBezTo>
                    <a:pt x="15" y="311"/>
                    <a:pt x="30" y="547"/>
                    <a:pt x="45" y="769"/>
                  </a:cubicBezTo>
                  <a:cubicBezTo>
                    <a:pt x="45" y="799"/>
                    <a:pt x="89" y="843"/>
                    <a:pt x="104" y="843"/>
                  </a:cubicBezTo>
                  <a:cubicBezTo>
                    <a:pt x="118" y="828"/>
                    <a:pt x="133" y="828"/>
                    <a:pt x="148" y="814"/>
                  </a:cubicBezTo>
                  <a:cubicBezTo>
                    <a:pt x="163" y="799"/>
                    <a:pt x="178" y="799"/>
                    <a:pt x="178" y="784"/>
                  </a:cubicBezTo>
                  <a:cubicBezTo>
                    <a:pt x="207" y="695"/>
                    <a:pt x="207" y="621"/>
                    <a:pt x="222" y="547"/>
                  </a:cubicBezTo>
                  <a:cubicBezTo>
                    <a:pt x="207" y="385"/>
                    <a:pt x="192" y="237"/>
                    <a:pt x="163" y="89"/>
                  </a:cubicBezTo>
                  <a:cubicBezTo>
                    <a:pt x="163" y="74"/>
                    <a:pt x="148" y="59"/>
                    <a:pt x="133" y="45"/>
                  </a:cubicBezTo>
                  <a:cubicBezTo>
                    <a:pt x="118" y="30"/>
                    <a:pt x="104" y="15"/>
                    <a:pt x="89" y="0"/>
                  </a:cubicBezTo>
                  <a:close/>
                </a:path>
              </a:pathLst>
            </a:custGeom>
            <a:solidFill>
              <a:srgbClr val="385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781;p72">
              <a:extLst>
                <a:ext uri="{FF2B5EF4-FFF2-40B4-BE49-F238E27FC236}">
                  <a16:creationId xmlns:a16="http://schemas.microsoft.com/office/drawing/2014/main" id="{B97E517D-255A-4689-AE71-1699779830A1}"/>
                </a:ext>
              </a:extLst>
            </p:cNvPr>
            <p:cNvGrpSpPr/>
            <p:nvPr/>
          </p:nvGrpSpPr>
          <p:grpSpPr>
            <a:xfrm rot="1638806">
              <a:off x="6865219" y="1913953"/>
              <a:ext cx="959912" cy="1301689"/>
              <a:chOff x="4790850" y="3448875"/>
              <a:chExt cx="794200" cy="1076975"/>
            </a:xfrm>
          </p:grpSpPr>
          <p:sp>
            <p:nvSpPr>
              <p:cNvPr id="568" name="Google Shape;5782;p72">
                <a:extLst>
                  <a:ext uri="{FF2B5EF4-FFF2-40B4-BE49-F238E27FC236}">
                    <a16:creationId xmlns:a16="http://schemas.microsoft.com/office/drawing/2014/main" id="{4C16B9F2-F607-4A56-AC7F-0E23AA804528}"/>
                  </a:ext>
                </a:extLst>
              </p:cNvPr>
              <p:cNvSpPr/>
              <p:nvPr/>
            </p:nvSpPr>
            <p:spPr>
              <a:xfrm>
                <a:off x="4957225" y="4010175"/>
                <a:ext cx="627825" cy="515675"/>
              </a:xfrm>
              <a:custGeom>
                <a:avLst/>
                <a:gdLst/>
                <a:ahLst/>
                <a:cxnLst/>
                <a:rect l="l" t="t" r="r" b="b"/>
                <a:pathLst>
                  <a:path w="25113" h="20627" extrusionOk="0">
                    <a:moveTo>
                      <a:pt x="19532" y="173"/>
                    </a:moveTo>
                    <a:cubicBezTo>
                      <a:pt x="19693" y="173"/>
                      <a:pt x="19854" y="191"/>
                      <a:pt x="19995" y="233"/>
                    </a:cubicBezTo>
                    <a:cubicBezTo>
                      <a:pt x="20572" y="411"/>
                      <a:pt x="21208" y="485"/>
                      <a:pt x="21726" y="839"/>
                    </a:cubicBezTo>
                    <a:cubicBezTo>
                      <a:pt x="21947" y="1002"/>
                      <a:pt x="22199" y="1076"/>
                      <a:pt x="22480" y="1106"/>
                    </a:cubicBezTo>
                    <a:cubicBezTo>
                      <a:pt x="23086" y="1165"/>
                      <a:pt x="23574" y="1461"/>
                      <a:pt x="23929" y="1963"/>
                    </a:cubicBezTo>
                    <a:lnTo>
                      <a:pt x="23929" y="1978"/>
                    </a:lnTo>
                    <a:cubicBezTo>
                      <a:pt x="24269" y="2466"/>
                      <a:pt x="24609" y="2954"/>
                      <a:pt x="24743" y="3546"/>
                    </a:cubicBezTo>
                    <a:cubicBezTo>
                      <a:pt x="24816" y="3901"/>
                      <a:pt x="24802" y="4241"/>
                      <a:pt x="24683" y="4566"/>
                    </a:cubicBezTo>
                    <a:cubicBezTo>
                      <a:pt x="24535" y="5010"/>
                      <a:pt x="24358" y="5424"/>
                      <a:pt x="24136" y="5809"/>
                    </a:cubicBezTo>
                    <a:cubicBezTo>
                      <a:pt x="23973" y="6089"/>
                      <a:pt x="23796" y="6341"/>
                      <a:pt x="23589" y="6592"/>
                    </a:cubicBezTo>
                    <a:cubicBezTo>
                      <a:pt x="22258" y="8086"/>
                      <a:pt x="21119" y="9698"/>
                      <a:pt x="20128" y="11428"/>
                    </a:cubicBezTo>
                    <a:cubicBezTo>
                      <a:pt x="18487" y="14356"/>
                      <a:pt x="15928" y="16013"/>
                      <a:pt x="12690" y="16678"/>
                    </a:cubicBezTo>
                    <a:cubicBezTo>
                      <a:pt x="11980" y="16826"/>
                      <a:pt x="11255" y="16900"/>
                      <a:pt x="10530" y="17004"/>
                    </a:cubicBezTo>
                    <a:cubicBezTo>
                      <a:pt x="10454" y="17018"/>
                      <a:pt x="10374" y="17032"/>
                      <a:pt x="10295" y="17032"/>
                    </a:cubicBezTo>
                    <a:cubicBezTo>
                      <a:pt x="10207" y="17032"/>
                      <a:pt x="10121" y="17014"/>
                      <a:pt x="10042" y="16959"/>
                    </a:cubicBezTo>
                    <a:cubicBezTo>
                      <a:pt x="10028" y="16944"/>
                      <a:pt x="9983" y="16944"/>
                      <a:pt x="9954" y="16944"/>
                    </a:cubicBezTo>
                    <a:cubicBezTo>
                      <a:pt x="8016" y="16930"/>
                      <a:pt x="6138" y="16590"/>
                      <a:pt x="4319" y="15894"/>
                    </a:cubicBezTo>
                    <a:cubicBezTo>
                      <a:pt x="2752" y="15288"/>
                      <a:pt x="1628" y="14209"/>
                      <a:pt x="844" y="12744"/>
                    </a:cubicBezTo>
                    <a:cubicBezTo>
                      <a:pt x="459" y="12020"/>
                      <a:pt x="282" y="11221"/>
                      <a:pt x="252" y="10497"/>
                    </a:cubicBezTo>
                    <a:cubicBezTo>
                      <a:pt x="297" y="9106"/>
                      <a:pt x="592" y="7894"/>
                      <a:pt x="1332" y="6799"/>
                    </a:cubicBezTo>
                    <a:cubicBezTo>
                      <a:pt x="2012" y="5764"/>
                      <a:pt x="2988" y="5113"/>
                      <a:pt x="4112" y="4655"/>
                    </a:cubicBezTo>
                    <a:cubicBezTo>
                      <a:pt x="5266" y="4197"/>
                      <a:pt x="6478" y="3901"/>
                      <a:pt x="7706" y="3738"/>
                    </a:cubicBezTo>
                    <a:cubicBezTo>
                      <a:pt x="9377" y="3516"/>
                      <a:pt x="10945" y="3013"/>
                      <a:pt x="12483" y="2304"/>
                    </a:cubicBezTo>
                    <a:cubicBezTo>
                      <a:pt x="13326" y="1919"/>
                      <a:pt x="14183" y="1549"/>
                      <a:pt x="15041" y="1194"/>
                    </a:cubicBezTo>
                    <a:cubicBezTo>
                      <a:pt x="16372" y="677"/>
                      <a:pt x="17747" y="366"/>
                      <a:pt x="19167" y="204"/>
                    </a:cubicBezTo>
                    <a:cubicBezTo>
                      <a:pt x="19283" y="184"/>
                      <a:pt x="19408" y="173"/>
                      <a:pt x="19532" y="173"/>
                    </a:cubicBezTo>
                    <a:close/>
                    <a:moveTo>
                      <a:pt x="24831" y="4818"/>
                    </a:moveTo>
                    <a:cubicBezTo>
                      <a:pt x="24861" y="5261"/>
                      <a:pt x="24831" y="5690"/>
                      <a:pt x="24743" y="6119"/>
                    </a:cubicBezTo>
                    <a:cubicBezTo>
                      <a:pt x="24595" y="6799"/>
                      <a:pt x="24254" y="7391"/>
                      <a:pt x="23811" y="7923"/>
                    </a:cubicBezTo>
                    <a:cubicBezTo>
                      <a:pt x="23249" y="8589"/>
                      <a:pt x="22687" y="9269"/>
                      <a:pt x="22169" y="9979"/>
                    </a:cubicBezTo>
                    <a:cubicBezTo>
                      <a:pt x="21755" y="10526"/>
                      <a:pt x="21519" y="11162"/>
                      <a:pt x="21282" y="11798"/>
                    </a:cubicBezTo>
                    <a:cubicBezTo>
                      <a:pt x="21090" y="12316"/>
                      <a:pt x="20912" y="12833"/>
                      <a:pt x="20720" y="13351"/>
                    </a:cubicBezTo>
                    <a:cubicBezTo>
                      <a:pt x="20572" y="13706"/>
                      <a:pt x="20409" y="14061"/>
                      <a:pt x="20232" y="14416"/>
                    </a:cubicBezTo>
                    <a:cubicBezTo>
                      <a:pt x="19981" y="14933"/>
                      <a:pt x="19744" y="15466"/>
                      <a:pt x="19433" y="15939"/>
                    </a:cubicBezTo>
                    <a:cubicBezTo>
                      <a:pt x="18309" y="17610"/>
                      <a:pt x="16860" y="18911"/>
                      <a:pt x="14967" y="19666"/>
                    </a:cubicBezTo>
                    <a:cubicBezTo>
                      <a:pt x="14109" y="20021"/>
                      <a:pt x="13192" y="20198"/>
                      <a:pt x="12276" y="20272"/>
                    </a:cubicBezTo>
                    <a:cubicBezTo>
                      <a:pt x="11314" y="20361"/>
                      <a:pt x="10368" y="20435"/>
                      <a:pt x="9406" y="20464"/>
                    </a:cubicBezTo>
                    <a:cubicBezTo>
                      <a:pt x="9359" y="20465"/>
                      <a:pt x="9311" y="20466"/>
                      <a:pt x="9263" y="20466"/>
                    </a:cubicBezTo>
                    <a:cubicBezTo>
                      <a:pt x="8761" y="20466"/>
                      <a:pt x="8248" y="20399"/>
                      <a:pt x="7735" y="20331"/>
                    </a:cubicBezTo>
                    <a:cubicBezTo>
                      <a:pt x="6804" y="20228"/>
                      <a:pt x="5872" y="20021"/>
                      <a:pt x="4999" y="19651"/>
                    </a:cubicBezTo>
                    <a:cubicBezTo>
                      <a:pt x="4644" y="19488"/>
                      <a:pt x="4319" y="19311"/>
                      <a:pt x="4009" y="19089"/>
                    </a:cubicBezTo>
                    <a:cubicBezTo>
                      <a:pt x="3935" y="19030"/>
                      <a:pt x="3861" y="18971"/>
                      <a:pt x="3787" y="18911"/>
                    </a:cubicBezTo>
                    <a:cubicBezTo>
                      <a:pt x="1997" y="17462"/>
                      <a:pt x="888" y="15584"/>
                      <a:pt x="430" y="13336"/>
                    </a:cubicBezTo>
                    <a:cubicBezTo>
                      <a:pt x="341" y="12907"/>
                      <a:pt x="311" y="12463"/>
                      <a:pt x="252" y="12020"/>
                    </a:cubicBezTo>
                    <a:lnTo>
                      <a:pt x="282" y="12020"/>
                    </a:lnTo>
                    <a:cubicBezTo>
                      <a:pt x="341" y="12168"/>
                      <a:pt x="385" y="12316"/>
                      <a:pt x="459" y="12449"/>
                    </a:cubicBezTo>
                    <a:cubicBezTo>
                      <a:pt x="1228" y="14120"/>
                      <a:pt x="2397" y="15377"/>
                      <a:pt x="4127" y="16057"/>
                    </a:cubicBezTo>
                    <a:cubicBezTo>
                      <a:pt x="5354" y="16545"/>
                      <a:pt x="6597" y="16900"/>
                      <a:pt x="7913" y="17033"/>
                    </a:cubicBezTo>
                    <a:cubicBezTo>
                      <a:pt x="8490" y="17092"/>
                      <a:pt x="9081" y="17107"/>
                      <a:pt x="9658" y="17181"/>
                    </a:cubicBezTo>
                    <a:cubicBezTo>
                      <a:pt x="9856" y="17203"/>
                      <a:pt x="10053" y="17213"/>
                      <a:pt x="10250" y="17213"/>
                    </a:cubicBezTo>
                    <a:cubicBezTo>
                      <a:pt x="11109" y="17213"/>
                      <a:pt x="11953" y="17027"/>
                      <a:pt x="12808" y="16871"/>
                    </a:cubicBezTo>
                    <a:cubicBezTo>
                      <a:pt x="14819" y="16486"/>
                      <a:pt x="16594" y="15613"/>
                      <a:pt x="18147" y="14282"/>
                    </a:cubicBezTo>
                    <a:cubicBezTo>
                      <a:pt x="19004" y="13543"/>
                      <a:pt x="19685" y="12656"/>
                      <a:pt x="20261" y="11665"/>
                    </a:cubicBezTo>
                    <a:cubicBezTo>
                      <a:pt x="20750" y="10837"/>
                      <a:pt x="21238" y="9994"/>
                      <a:pt x="21800" y="9195"/>
                    </a:cubicBezTo>
                    <a:cubicBezTo>
                      <a:pt x="21844" y="9136"/>
                      <a:pt x="21888" y="9077"/>
                      <a:pt x="21933" y="9018"/>
                    </a:cubicBezTo>
                    <a:cubicBezTo>
                      <a:pt x="21947" y="8988"/>
                      <a:pt x="21962" y="8973"/>
                      <a:pt x="21962" y="8959"/>
                    </a:cubicBezTo>
                    <a:cubicBezTo>
                      <a:pt x="22051" y="8840"/>
                      <a:pt x="22140" y="8722"/>
                      <a:pt x="22243" y="8604"/>
                    </a:cubicBezTo>
                    <a:cubicBezTo>
                      <a:pt x="22288" y="8544"/>
                      <a:pt x="22332" y="8485"/>
                      <a:pt x="22376" y="8426"/>
                    </a:cubicBezTo>
                    <a:cubicBezTo>
                      <a:pt x="22805" y="7894"/>
                      <a:pt x="23219" y="7361"/>
                      <a:pt x="23648" y="6859"/>
                    </a:cubicBezTo>
                    <a:cubicBezTo>
                      <a:pt x="23678" y="6814"/>
                      <a:pt x="23722" y="6770"/>
                      <a:pt x="23752" y="6725"/>
                    </a:cubicBezTo>
                    <a:cubicBezTo>
                      <a:pt x="24210" y="6208"/>
                      <a:pt x="24521" y="5616"/>
                      <a:pt x="24757" y="4966"/>
                    </a:cubicBezTo>
                    <a:cubicBezTo>
                      <a:pt x="24787" y="4921"/>
                      <a:pt x="24802" y="4877"/>
                      <a:pt x="24831" y="4818"/>
                    </a:cubicBezTo>
                    <a:close/>
                    <a:moveTo>
                      <a:pt x="19472" y="1"/>
                    </a:moveTo>
                    <a:cubicBezTo>
                      <a:pt x="19380" y="1"/>
                      <a:pt x="19289" y="5"/>
                      <a:pt x="19197" y="11"/>
                    </a:cubicBezTo>
                    <a:cubicBezTo>
                      <a:pt x="18975" y="26"/>
                      <a:pt x="18738" y="56"/>
                      <a:pt x="18502" y="85"/>
                    </a:cubicBezTo>
                    <a:cubicBezTo>
                      <a:pt x="18428" y="100"/>
                      <a:pt x="18354" y="115"/>
                      <a:pt x="18295" y="130"/>
                    </a:cubicBezTo>
                    <a:lnTo>
                      <a:pt x="18088" y="159"/>
                    </a:lnTo>
                    <a:cubicBezTo>
                      <a:pt x="18043" y="159"/>
                      <a:pt x="17999" y="174"/>
                      <a:pt x="17940" y="174"/>
                    </a:cubicBezTo>
                    <a:cubicBezTo>
                      <a:pt x="17600" y="248"/>
                      <a:pt x="17274" y="307"/>
                      <a:pt x="16934" y="396"/>
                    </a:cubicBezTo>
                    <a:cubicBezTo>
                      <a:pt x="16860" y="411"/>
                      <a:pt x="16786" y="425"/>
                      <a:pt x="16697" y="455"/>
                    </a:cubicBezTo>
                    <a:cubicBezTo>
                      <a:pt x="16564" y="485"/>
                      <a:pt x="16446" y="514"/>
                      <a:pt x="16313" y="544"/>
                    </a:cubicBezTo>
                    <a:cubicBezTo>
                      <a:pt x="16091" y="603"/>
                      <a:pt x="15884" y="662"/>
                      <a:pt x="15677" y="736"/>
                    </a:cubicBezTo>
                    <a:cubicBezTo>
                      <a:pt x="15603" y="766"/>
                      <a:pt x="15529" y="780"/>
                      <a:pt x="15455" y="810"/>
                    </a:cubicBezTo>
                    <a:cubicBezTo>
                      <a:pt x="15322" y="854"/>
                      <a:pt x="15189" y="899"/>
                      <a:pt x="15071" y="943"/>
                    </a:cubicBezTo>
                    <a:cubicBezTo>
                      <a:pt x="14997" y="973"/>
                      <a:pt x="14923" y="1002"/>
                      <a:pt x="14849" y="1032"/>
                    </a:cubicBezTo>
                    <a:cubicBezTo>
                      <a:pt x="14642" y="1106"/>
                      <a:pt x="14435" y="1194"/>
                      <a:pt x="14228" y="1283"/>
                    </a:cubicBezTo>
                    <a:lnTo>
                      <a:pt x="14006" y="1372"/>
                    </a:lnTo>
                    <a:cubicBezTo>
                      <a:pt x="13651" y="1520"/>
                      <a:pt x="13296" y="1682"/>
                      <a:pt x="12941" y="1845"/>
                    </a:cubicBezTo>
                    <a:cubicBezTo>
                      <a:pt x="12009" y="2259"/>
                      <a:pt x="11063" y="2673"/>
                      <a:pt x="10087" y="2999"/>
                    </a:cubicBezTo>
                    <a:cubicBezTo>
                      <a:pt x="9111" y="3309"/>
                      <a:pt x="8105" y="3442"/>
                      <a:pt x="7099" y="3635"/>
                    </a:cubicBezTo>
                    <a:cubicBezTo>
                      <a:pt x="6035" y="3842"/>
                      <a:pt x="4970" y="4093"/>
                      <a:pt x="3949" y="4507"/>
                    </a:cubicBezTo>
                    <a:cubicBezTo>
                      <a:pt x="1435" y="5513"/>
                      <a:pt x="223" y="7450"/>
                      <a:pt x="30" y="10097"/>
                    </a:cubicBezTo>
                    <a:cubicBezTo>
                      <a:pt x="1" y="10452"/>
                      <a:pt x="45" y="10807"/>
                      <a:pt x="45" y="11162"/>
                    </a:cubicBezTo>
                    <a:cubicBezTo>
                      <a:pt x="45" y="11502"/>
                      <a:pt x="60" y="11842"/>
                      <a:pt x="90" y="12168"/>
                    </a:cubicBezTo>
                    <a:cubicBezTo>
                      <a:pt x="90" y="12242"/>
                      <a:pt x="90" y="12330"/>
                      <a:pt x="104" y="12404"/>
                    </a:cubicBezTo>
                    <a:cubicBezTo>
                      <a:pt x="134" y="12789"/>
                      <a:pt x="178" y="13173"/>
                      <a:pt x="267" y="13558"/>
                    </a:cubicBezTo>
                    <a:cubicBezTo>
                      <a:pt x="637" y="15288"/>
                      <a:pt x="1391" y="16782"/>
                      <a:pt x="2530" y="18039"/>
                    </a:cubicBezTo>
                    <a:cubicBezTo>
                      <a:pt x="2885" y="18423"/>
                      <a:pt x="3269" y="18793"/>
                      <a:pt x="3698" y="19133"/>
                    </a:cubicBezTo>
                    <a:cubicBezTo>
                      <a:pt x="3979" y="19355"/>
                      <a:pt x="4290" y="19562"/>
                      <a:pt x="4600" y="19725"/>
                    </a:cubicBezTo>
                    <a:cubicBezTo>
                      <a:pt x="5709" y="20302"/>
                      <a:pt x="6922" y="20509"/>
                      <a:pt x="8149" y="20597"/>
                    </a:cubicBezTo>
                    <a:cubicBezTo>
                      <a:pt x="8361" y="20612"/>
                      <a:pt x="8573" y="20617"/>
                      <a:pt x="8786" y="20617"/>
                    </a:cubicBezTo>
                    <a:cubicBezTo>
                      <a:pt x="9211" y="20617"/>
                      <a:pt x="9638" y="20597"/>
                      <a:pt x="10072" y="20597"/>
                    </a:cubicBezTo>
                    <a:lnTo>
                      <a:pt x="10072" y="20627"/>
                    </a:lnTo>
                    <a:cubicBezTo>
                      <a:pt x="10989" y="20553"/>
                      <a:pt x="11921" y="20509"/>
                      <a:pt x="12837" y="20405"/>
                    </a:cubicBezTo>
                    <a:cubicBezTo>
                      <a:pt x="13725" y="20302"/>
                      <a:pt x="14583" y="20109"/>
                      <a:pt x="15396" y="19725"/>
                    </a:cubicBezTo>
                    <a:cubicBezTo>
                      <a:pt x="17452" y="18749"/>
                      <a:pt x="19004" y="17270"/>
                      <a:pt x="20054" y="15229"/>
                    </a:cubicBezTo>
                    <a:cubicBezTo>
                      <a:pt x="20542" y="14282"/>
                      <a:pt x="20971" y="13306"/>
                      <a:pt x="21312" y="12286"/>
                    </a:cubicBezTo>
                    <a:cubicBezTo>
                      <a:pt x="21445" y="11901"/>
                      <a:pt x="21607" y="11532"/>
                      <a:pt x="21755" y="11147"/>
                    </a:cubicBezTo>
                    <a:cubicBezTo>
                      <a:pt x="22140" y="10201"/>
                      <a:pt x="22776" y="9417"/>
                      <a:pt x="23426" y="8648"/>
                    </a:cubicBezTo>
                    <a:cubicBezTo>
                      <a:pt x="23870" y="8116"/>
                      <a:pt x="24343" y="7613"/>
                      <a:pt x="24624" y="6962"/>
                    </a:cubicBezTo>
                    <a:cubicBezTo>
                      <a:pt x="24964" y="6163"/>
                      <a:pt x="25112" y="5335"/>
                      <a:pt x="24950" y="4463"/>
                    </a:cubicBezTo>
                    <a:cubicBezTo>
                      <a:pt x="24935" y="4433"/>
                      <a:pt x="24950" y="4389"/>
                      <a:pt x="24950" y="4344"/>
                    </a:cubicBezTo>
                    <a:cubicBezTo>
                      <a:pt x="24950" y="4078"/>
                      <a:pt x="24964" y="3797"/>
                      <a:pt x="24920" y="3531"/>
                    </a:cubicBezTo>
                    <a:cubicBezTo>
                      <a:pt x="24831" y="2925"/>
                      <a:pt x="24491" y="2437"/>
                      <a:pt x="24151" y="1934"/>
                    </a:cubicBezTo>
                    <a:cubicBezTo>
                      <a:pt x="23959" y="1653"/>
                      <a:pt x="23737" y="1416"/>
                      <a:pt x="23471" y="1254"/>
                    </a:cubicBezTo>
                    <a:cubicBezTo>
                      <a:pt x="23204" y="1076"/>
                      <a:pt x="22879" y="958"/>
                      <a:pt x="22524" y="913"/>
                    </a:cubicBezTo>
                    <a:cubicBezTo>
                      <a:pt x="22273" y="869"/>
                      <a:pt x="22021" y="751"/>
                      <a:pt x="21785" y="662"/>
                    </a:cubicBezTo>
                    <a:cubicBezTo>
                      <a:pt x="21459" y="529"/>
                      <a:pt x="21149" y="381"/>
                      <a:pt x="20823" y="248"/>
                    </a:cubicBezTo>
                    <a:cubicBezTo>
                      <a:pt x="20676" y="189"/>
                      <a:pt x="20528" y="189"/>
                      <a:pt x="20380" y="144"/>
                    </a:cubicBezTo>
                    <a:cubicBezTo>
                      <a:pt x="20084" y="42"/>
                      <a:pt x="19779" y="1"/>
                      <a:pt x="19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2225" cap="flat" cmpd="sng">
                <a:solidFill>
                  <a:srgbClr val="38563C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783;p72">
                <a:extLst>
                  <a:ext uri="{FF2B5EF4-FFF2-40B4-BE49-F238E27FC236}">
                    <a16:creationId xmlns:a16="http://schemas.microsoft.com/office/drawing/2014/main" id="{EA2FF840-C293-4753-A569-47B8927901BA}"/>
                  </a:ext>
                </a:extLst>
              </p:cNvPr>
              <p:cNvSpPr/>
              <p:nvPr/>
            </p:nvSpPr>
            <p:spPr>
              <a:xfrm>
                <a:off x="4790850" y="3448875"/>
                <a:ext cx="652950" cy="871050"/>
              </a:xfrm>
              <a:custGeom>
                <a:avLst/>
                <a:gdLst/>
                <a:ahLst/>
                <a:cxnLst/>
                <a:rect l="l" t="t" r="r" b="b"/>
                <a:pathLst>
                  <a:path w="26118" h="34842" extrusionOk="0">
                    <a:moveTo>
                      <a:pt x="15352" y="191"/>
                    </a:moveTo>
                    <a:cubicBezTo>
                      <a:pt x="15381" y="191"/>
                      <a:pt x="15411" y="206"/>
                      <a:pt x="15440" y="206"/>
                    </a:cubicBezTo>
                    <a:cubicBezTo>
                      <a:pt x="15440" y="236"/>
                      <a:pt x="15440" y="280"/>
                      <a:pt x="15426" y="310"/>
                    </a:cubicBezTo>
                    <a:cubicBezTo>
                      <a:pt x="15426" y="325"/>
                      <a:pt x="15426" y="325"/>
                      <a:pt x="15426" y="339"/>
                    </a:cubicBezTo>
                    <a:cubicBezTo>
                      <a:pt x="15337" y="472"/>
                      <a:pt x="15248" y="605"/>
                      <a:pt x="15159" y="739"/>
                    </a:cubicBezTo>
                    <a:cubicBezTo>
                      <a:pt x="14938" y="1108"/>
                      <a:pt x="14878" y="1522"/>
                      <a:pt x="14834" y="1951"/>
                    </a:cubicBezTo>
                    <a:cubicBezTo>
                      <a:pt x="14790" y="2336"/>
                      <a:pt x="14745" y="2720"/>
                      <a:pt x="14701" y="3120"/>
                    </a:cubicBezTo>
                    <a:cubicBezTo>
                      <a:pt x="14686" y="3223"/>
                      <a:pt x="14642" y="3341"/>
                      <a:pt x="14583" y="3415"/>
                    </a:cubicBezTo>
                    <a:cubicBezTo>
                      <a:pt x="14390" y="3711"/>
                      <a:pt x="14331" y="4022"/>
                      <a:pt x="14450" y="4347"/>
                    </a:cubicBezTo>
                    <a:cubicBezTo>
                      <a:pt x="14450" y="4377"/>
                      <a:pt x="14450" y="4421"/>
                      <a:pt x="14450" y="4465"/>
                    </a:cubicBezTo>
                    <a:cubicBezTo>
                      <a:pt x="14213" y="4436"/>
                      <a:pt x="14006" y="4391"/>
                      <a:pt x="13769" y="4362"/>
                    </a:cubicBezTo>
                    <a:cubicBezTo>
                      <a:pt x="13828" y="4258"/>
                      <a:pt x="13858" y="4155"/>
                      <a:pt x="13917" y="4081"/>
                    </a:cubicBezTo>
                    <a:cubicBezTo>
                      <a:pt x="14287" y="3548"/>
                      <a:pt x="14405" y="2942"/>
                      <a:pt x="14464" y="2306"/>
                    </a:cubicBezTo>
                    <a:cubicBezTo>
                      <a:pt x="14494" y="1951"/>
                      <a:pt x="14553" y="1596"/>
                      <a:pt x="14597" y="1241"/>
                    </a:cubicBezTo>
                    <a:cubicBezTo>
                      <a:pt x="14612" y="1182"/>
                      <a:pt x="14612" y="1138"/>
                      <a:pt x="14612" y="1079"/>
                    </a:cubicBezTo>
                    <a:cubicBezTo>
                      <a:pt x="14597" y="1064"/>
                      <a:pt x="14583" y="1064"/>
                      <a:pt x="14568" y="1049"/>
                    </a:cubicBezTo>
                    <a:cubicBezTo>
                      <a:pt x="14523" y="1108"/>
                      <a:pt x="14464" y="1153"/>
                      <a:pt x="14450" y="1227"/>
                    </a:cubicBezTo>
                    <a:cubicBezTo>
                      <a:pt x="14405" y="1493"/>
                      <a:pt x="14361" y="1759"/>
                      <a:pt x="14331" y="2025"/>
                    </a:cubicBezTo>
                    <a:cubicBezTo>
                      <a:pt x="14287" y="2336"/>
                      <a:pt x="14287" y="2646"/>
                      <a:pt x="14198" y="2927"/>
                    </a:cubicBezTo>
                    <a:cubicBezTo>
                      <a:pt x="14124" y="3238"/>
                      <a:pt x="13976" y="3519"/>
                      <a:pt x="13858" y="3815"/>
                    </a:cubicBezTo>
                    <a:cubicBezTo>
                      <a:pt x="13828" y="3874"/>
                      <a:pt x="13769" y="3918"/>
                      <a:pt x="13754" y="3977"/>
                    </a:cubicBezTo>
                    <a:cubicBezTo>
                      <a:pt x="13651" y="4362"/>
                      <a:pt x="13355" y="4406"/>
                      <a:pt x="13030" y="4406"/>
                    </a:cubicBezTo>
                    <a:lnTo>
                      <a:pt x="12985" y="4362"/>
                    </a:lnTo>
                    <a:cubicBezTo>
                      <a:pt x="13045" y="4332"/>
                      <a:pt x="13104" y="4317"/>
                      <a:pt x="13148" y="4273"/>
                    </a:cubicBezTo>
                    <a:cubicBezTo>
                      <a:pt x="13399" y="4051"/>
                      <a:pt x="13547" y="3785"/>
                      <a:pt x="13636" y="3460"/>
                    </a:cubicBezTo>
                    <a:cubicBezTo>
                      <a:pt x="13725" y="3090"/>
                      <a:pt x="13858" y="2735"/>
                      <a:pt x="13947" y="2380"/>
                    </a:cubicBezTo>
                    <a:cubicBezTo>
                      <a:pt x="14021" y="2055"/>
                      <a:pt x="14080" y="1729"/>
                      <a:pt x="14109" y="1419"/>
                    </a:cubicBezTo>
                    <a:cubicBezTo>
                      <a:pt x="14169" y="1064"/>
                      <a:pt x="14316" y="783"/>
                      <a:pt x="14597" y="576"/>
                    </a:cubicBezTo>
                    <a:cubicBezTo>
                      <a:pt x="14819" y="428"/>
                      <a:pt x="15071" y="325"/>
                      <a:pt x="15307" y="206"/>
                    </a:cubicBezTo>
                    <a:cubicBezTo>
                      <a:pt x="15322" y="206"/>
                      <a:pt x="15337" y="191"/>
                      <a:pt x="15352" y="191"/>
                    </a:cubicBezTo>
                    <a:close/>
                    <a:moveTo>
                      <a:pt x="15085" y="1759"/>
                    </a:moveTo>
                    <a:cubicBezTo>
                      <a:pt x="15233" y="2839"/>
                      <a:pt x="15633" y="3800"/>
                      <a:pt x="16298" y="4658"/>
                    </a:cubicBezTo>
                    <a:cubicBezTo>
                      <a:pt x="15780" y="4613"/>
                      <a:pt x="15278" y="4584"/>
                      <a:pt x="14790" y="4539"/>
                    </a:cubicBezTo>
                    <a:cubicBezTo>
                      <a:pt x="14745" y="4539"/>
                      <a:pt x="14686" y="4495"/>
                      <a:pt x="14686" y="4465"/>
                    </a:cubicBezTo>
                    <a:cubicBezTo>
                      <a:pt x="14597" y="4140"/>
                      <a:pt x="14553" y="3815"/>
                      <a:pt x="14790" y="3519"/>
                    </a:cubicBezTo>
                    <a:cubicBezTo>
                      <a:pt x="14952" y="3282"/>
                      <a:pt x="14923" y="2986"/>
                      <a:pt x="14952" y="2706"/>
                    </a:cubicBezTo>
                    <a:cubicBezTo>
                      <a:pt x="14997" y="2395"/>
                      <a:pt x="15041" y="2070"/>
                      <a:pt x="15085" y="1759"/>
                    </a:cubicBezTo>
                    <a:close/>
                    <a:moveTo>
                      <a:pt x="15588" y="472"/>
                    </a:moveTo>
                    <a:cubicBezTo>
                      <a:pt x="15588" y="472"/>
                      <a:pt x="15603" y="487"/>
                      <a:pt x="15603" y="502"/>
                    </a:cubicBezTo>
                    <a:lnTo>
                      <a:pt x="15618" y="502"/>
                    </a:lnTo>
                    <a:cubicBezTo>
                      <a:pt x="15618" y="532"/>
                      <a:pt x="15633" y="561"/>
                      <a:pt x="15647" y="605"/>
                    </a:cubicBezTo>
                    <a:cubicBezTo>
                      <a:pt x="15825" y="1049"/>
                      <a:pt x="16121" y="1404"/>
                      <a:pt x="16490" y="1715"/>
                    </a:cubicBezTo>
                    <a:cubicBezTo>
                      <a:pt x="17585" y="2661"/>
                      <a:pt x="18576" y="3682"/>
                      <a:pt x="19463" y="4806"/>
                    </a:cubicBezTo>
                    <a:cubicBezTo>
                      <a:pt x="19744" y="5175"/>
                      <a:pt x="20069" y="5501"/>
                      <a:pt x="20365" y="5826"/>
                    </a:cubicBezTo>
                    <a:cubicBezTo>
                      <a:pt x="19506" y="5390"/>
                      <a:pt x="18621" y="5114"/>
                      <a:pt x="17657" y="5114"/>
                    </a:cubicBezTo>
                    <a:cubicBezTo>
                      <a:pt x="17609" y="5114"/>
                      <a:pt x="17560" y="5115"/>
                      <a:pt x="17511" y="5116"/>
                    </a:cubicBezTo>
                    <a:cubicBezTo>
                      <a:pt x="17437" y="5116"/>
                      <a:pt x="17363" y="5101"/>
                      <a:pt x="17304" y="5072"/>
                    </a:cubicBezTo>
                    <a:cubicBezTo>
                      <a:pt x="17082" y="4983"/>
                      <a:pt x="16860" y="4894"/>
                      <a:pt x="16638" y="4791"/>
                    </a:cubicBezTo>
                    <a:cubicBezTo>
                      <a:pt x="16609" y="4776"/>
                      <a:pt x="16564" y="4732"/>
                      <a:pt x="16535" y="4687"/>
                    </a:cubicBezTo>
                    <a:cubicBezTo>
                      <a:pt x="16416" y="4510"/>
                      <a:pt x="16313" y="4317"/>
                      <a:pt x="16180" y="4140"/>
                    </a:cubicBezTo>
                    <a:cubicBezTo>
                      <a:pt x="15633" y="3386"/>
                      <a:pt x="15396" y="2513"/>
                      <a:pt x="15248" y="1611"/>
                    </a:cubicBezTo>
                    <a:cubicBezTo>
                      <a:pt x="15174" y="1182"/>
                      <a:pt x="15307" y="827"/>
                      <a:pt x="15559" y="502"/>
                    </a:cubicBezTo>
                    <a:cubicBezTo>
                      <a:pt x="15573" y="487"/>
                      <a:pt x="15573" y="472"/>
                      <a:pt x="15588" y="472"/>
                    </a:cubicBezTo>
                    <a:close/>
                    <a:moveTo>
                      <a:pt x="17779" y="5293"/>
                    </a:moveTo>
                    <a:cubicBezTo>
                      <a:pt x="18505" y="5293"/>
                      <a:pt x="19190" y="5496"/>
                      <a:pt x="19847" y="5782"/>
                    </a:cubicBezTo>
                    <a:cubicBezTo>
                      <a:pt x="20335" y="6003"/>
                      <a:pt x="20764" y="6344"/>
                      <a:pt x="21208" y="6684"/>
                    </a:cubicBezTo>
                    <a:lnTo>
                      <a:pt x="21178" y="6713"/>
                    </a:lnTo>
                    <a:cubicBezTo>
                      <a:pt x="20927" y="6625"/>
                      <a:pt x="20690" y="6551"/>
                      <a:pt x="20439" y="6462"/>
                    </a:cubicBezTo>
                    <a:cubicBezTo>
                      <a:pt x="20291" y="6417"/>
                      <a:pt x="20143" y="6388"/>
                      <a:pt x="19995" y="6358"/>
                    </a:cubicBezTo>
                    <a:cubicBezTo>
                      <a:pt x="19987" y="6356"/>
                      <a:pt x="19979" y="6355"/>
                      <a:pt x="19971" y="6355"/>
                    </a:cubicBezTo>
                    <a:cubicBezTo>
                      <a:pt x="19920" y="6355"/>
                      <a:pt x="19869" y="6390"/>
                      <a:pt x="19818" y="6403"/>
                    </a:cubicBezTo>
                    <a:cubicBezTo>
                      <a:pt x="19862" y="6447"/>
                      <a:pt x="19907" y="6491"/>
                      <a:pt x="19966" y="6506"/>
                    </a:cubicBezTo>
                    <a:cubicBezTo>
                      <a:pt x="20439" y="6625"/>
                      <a:pt x="20912" y="6787"/>
                      <a:pt x="21356" y="7009"/>
                    </a:cubicBezTo>
                    <a:cubicBezTo>
                      <a:pt x="21504" y="7098"/>
                      <a:pt x="21637" y="7201"/>
                      <a:pt x="21770" y="7305"/>
                    </a:cubicBezTo>
                    <a:cubicBezTo>
                      <a:pt x="21755" y="7320"/>
                      <a:pt x="21755" y="7334"/>
                      <a:pt x="21740" y="7349"/>
                    </a:cubicBezTo>
                    <a:cubicBezTo>
                      <a:pt x="21622" y="7305"/>
                      <a:pt x="21504" y="7260"/>
                      <a:pt x="21385" y="7246"/>
                    </a:cubicBezTo>
                    <a:cubicBezTo>
                      <a:pt x="21119" y="7172"/>
                      <a:pt x="20868" y="7113"/>
                      <a:pt x="20616" y="7068"/>
                    </a:cubicBezTo>
                    <a:cubicBezTo>
                      <a:pt x="20608" y="7066"/>
                      <a:pt x="20600" y="7065"/>
                      <a:pt x="20592" y="7065"/>
                    </a:cubicBezTo>
                    <a:cubicBezTo>
                      <a:pt x="20541" y="7065"/>
                      <a:pt x="20492" y="7102"/>
                      <a:pt x="20454" y="7127"/>
                    </a:cubicBezTo>
                    <a:cubicBezTo>
                      <a:pt x="20498" y="7157"/>
                      <a:pt x="20543" y="7216"/>
                      <a:pt x="20602" y="7231"/>
                    </a:cubicBezTo>
                    <a:lnTo>
                      <a:pt x="20602" y="7216"/>
                    </a:lnTo>
                    <a:cubicBezTo>
                      <a:pt x="21060" y="7349"/>
                      <a:pt x="21504" y="7482"/>
                      <a:pt x="21962" y="7615"/>
                    </a:cubicBezTo>
                    <a:cubicBezTo>
                      <a:pt x="21992" y="7615"/>
                      <a:pt x="22036" y="7645"/>
                      <a:pt x="22066" y="7675"/>
                    </a:cubicBezTo>
                    <a:cubicBezTo>
                      <a:pt x="22273" y="7911"/>
                      <a:pt x="22480" y="8163"/>
                      <a:pt x="22657" y="8429"/>
                    </a:cubicBezTo>
                    <a:cubicBezTo>
                      <a:pt x="22539" y="8370"/>
                      <a:pt x="22435" y="8310"/>
                      <a:pt x="22317" y="8266"/>
                    </a:cubicBezTo>
                    <a:cubicBezTo>
                      <a:pt x="22306" y="8263"/>
                      <a:pt x="22295" y="8262"/>
                      <a:pt x="22283" y="8262"/>
                    </a:cubicBezTo>
                    <a:cubicBezTo>
                      <a:pt x="22235" y="8262"/>
                      <a:pt x="22185" y="8284"/>
                      <a:pt x="22125" y="8296"/>
                    </a:cubicBezTo>
                    <a:cubicBezTo>
                      <a:pt x="22169" y="8340"/>
                      <a:pt x="22199" y="8399"/>
                      <a:pt x="22243" y="8429"/>
                    </a:cubicBezTo>
                    <a:cubicBezTo>
                      <a:pt x="22421" y="8547"/>
                      <a:pt x="22598" y="8665"/>
                      <a:pt x="22790" y="8754"/>
                    </a:cubicBezTo>
                    <a:cubicBezTo>
                      <a:pt x="23086" y="8887"/>
                      <a:pt x="23234" y="9139"/>
                      <a:pt x="23397" y="9390"/>
                    </a:cubicBezTo>
                    <a:lnTo>
                      <a:pt x="23441" y="9464"/>
                    </a:lnTo>
                    <a:cubicBezTo>
                      <a:pt x="24210" y="10632"/>
                      <a:pt x="24816" y="11875"/>
                      <a:pt x="25260" y="13191"/>
                    </a:cubicBezTo>
                    <a:cubicBezTo>
                      <a:pt x="25275" y="13250"/>
                      <a:pt x="25290" y="13309"/>
                      <a:pt x="25305" y="13353"/>
                    </a:cubicBezTo>
                    <a:cubicBezTo>
                      <a:pt x="25201" y="13294"/>
                      <a:pt x="25112" y="13235"/>
                      <a:pt x="25009" y="13176"/>
                    </a:cubicBezTo>
                    <a:cubicBezTo>
                      <a:pt x="23598" y="12341"/>
                      <a:pt x="22084" y="12002"/>
                      <a:pt x="20482" y="12002"/>
                    </a:cubicBezTo>
                    <a:cubicBezTo>
                      <a:pt x="20069" y="12002"/>
                      <a:pt x="19651" y="12024"/>
                      <a:pt x="19226" y="12067"/>
                    </a:cubicBezTo>
                    <a:cubicBezTo>
                      <a:pt x="19182" y="11904"/>
                      <a:pt x="19123" y="11712"/>
                      <a:pt x="19064" y="11520"/>
                    </a:cubicBezTo>
                    <a:cubicBezTo>
                      <a:pt x="19152" y="11490"/>
                      <a:pt x="19256" y="11475"/>
                      <a:pt x="19330" y="11446"/>
                    </a:cubicBezTo>
                    <a:cubicBezTo>
                      <a:pt x="19374" y="11416"/>
                      <a:pt x="19404" y="11372"/>
                      <a:pt x="19433" y="11327"/>
                    </a:cubicBezTo>
                    <a:cubicBezTo>
                      <a:pt x="19389" y="11313"/>
                      <a:pt x="19345" y="11268"/>
                      <a:pt x="19300" y="11268"/>
                    </a:cubicBezTo>
                    <a:cubicBezTo>
                      <a:pt x="19212" y="11268"/>
                      <a:pt x="19123" y="11298"/>
                      <a:pt x="19004" y="11313"/>
                    </a:cubicBezTo>
                    <a:cubicBezTo>
                      <a:pt x="18990" y="11209"/>
                      <a:pt x="18960" y="11106"/>
                      <a:pt x="18916" y="10958"/>
                    </a:cubicBezTo>
                    <a:cubicBezTo>
                      <a:pt x="19138" y="10928"/>
                      <a:pt x="19330" y="10884"/>
                      <a:pt x="19537" y="10854"/>
                    </a:cubicBezTo>
                    <a:cubicBezTo>
                      <a:pt x="19568" y="10851"/>
                      <a:pt x="19600" y="10850"/>
                      <a:pt x="19632" y="10850"/>
                    </a:cubicBezTo>
                    <a:cubicBezTo>
                      <a:pt x="19721" y="10850"/>
                      <a:pt x="19812" y="10858"/>
                      <a:pt x="19900" y="10858"/>
                    </a:cubicBezTo>
                    <a:cubicBezTo>
                      <a:pt x="19932" y="10858"/>
                      <a:pt x="19964" y="10857"/>
                      <a:pt x="19995" y="10854"/>
                    </a:cubicBezTo>
                    <a:cubicBezTo>
                      <a:pt x="20040" y="10854"/>
                      <a:pt x="20084" y="10825"/>
                      <a:pt x="20128" y="10810"/>
                    </a:cubicBezTo>
                    <a:cubicBezTo>
                      <a:pt x="20099" y="10765"/>
                      <a:pt x="20069" y="10706"/>
                      <a:pt x="20025" y="10706"/>
                    </a:cubicBezTo>
                    <a:cubicBezTo>
                      <a:pt x="19882" y="10676"/>
                      <a:pt x="19741" y="10661"/>
                      <a:pt x="19602" y="10661"/>
                    </a:cubicBezTo>
                    <a:cubicBezTo>
                      <a:pt x="19396" y="10661"/>
                      <a:pt x="19193" y="10695"/>
                      <a:pt x="18990" y="10765"/>
                    </a:cubicBezTo>
                    <a:cubicBezTo>
                      <a:pt x="18960" y="10765"/>
                      <a:pt x="18945" y="10780"/>
                      <a:pt x="18886" y="10795"/>
                    </a:cubicBezTo>
                    <a:cubicBezTo>
                      <a:pt x="18857" y="10529"/>
                      <a:pt x="18797" y="10277"/>
                      <a:pt x="18783" y="10026"/>
                    </a:cubicBezTo>
                    <a:cubicBezTo>
                      <a:pt x="18709" y="9124"/>
                      <a:pt x="18664" y="8222"/>
                      <a:pt x="18590" y="7320"/>
                    </a:cubicBezTo>
                    <a:cubicBezTo>
                      <a:pt x="18531" y="6669"/>
                      <a:pt x="18413" y="6048"/>
                      <a:pt x="17940" y="5560"/>
                    </a:cubicBezTo>
                    <a:cubicBezTo>
                      <a:pt x="17866" y="5486"/>
                      <a:pt x="17792" y="5382"/>
                      <a:pt x="17703" y="5294"/>
                    </a:cubicBezTo>
                    <a:cubicBezTo>
                      <a:pt x="17728" y="5293"/>
                      <a:pt x="17754" y="5293"/>
                      <a:pt x="17779" y="5293"/>
                    </a:cubicBezTo>
                    <a:close/>
                    <a:moveTo>
                      <a:pt x="20912" y="16932"/>
                    </a:moveTo>
                    <a:cubicBezTo>
                      <a:pt x="21223" y="17687"/>
                      <a:pt x="21548" y="18441"/>
                      <a:pt x="21859" y="19195"/>
                    </a:cubicBezTo>
                    <a:cubicBezTo>
                      <a:pt x="21519" y="19299"/>
                      <a:pt x="21297" y="19506"/>
                      <a:pt x="21075" y="19801"/>
                    </a:cubicBezTo>
                    <a:cubicBezTo>
                      <a:pt x="21001" y="18825"/>
                      <a:pt x="20942" y="17894"/>
                      <a:pt x="20868" y="16947"/>
                    </a:cubicBezTo>
                    <a:lnTo>
                      <a:pt x="20912" y="16932"/>
                    </a:lnTo>
                    <a:close/>
                    <a:moveTo>
                      <a:pt x="20319" y="12158"/>
                    </a:moveTo>
                    <a:cubicBezTo>
                      <a:pt x="21724" y="12158"/>
                      <a:pt x="23068" y="12425"/>
                      <a:pt x="24343" y="13043"/>
                    </a:cubicBezTo>
                    <a:cubicBezTo>
                      <a:pt x="24609" y="13161"/>
                      <a:pt x="24861" y="13339"/>
                      <a:pt x="25097" y="13531"/>
                    </a:cubicBezTo>
                    <a:cubicBezTo>
                      <a:pt x="25157" y="13575"/>
                      <a:pt x="25216" y="13620"/>
                      <a:pt x="25275" y="13664"/>
                    </a:cubicBezTo>
                    <a:cubicBezTo>
                      <a:pt x="25378" y="13738"/>
                      <a:pt x="25452" y="13886"/>
                      <a:pt x="25482" y="14019"/>
                    </a:cubicBezTo>
                    <a:lnTo>
                      <a:pt x="25497" y="14019"/>
                    </a:lnTo>
                    <a:cubicBezTo>
                      <a:pt x="25748" y="14980"/>
                      <a:pt x="25896" y="15956"/>
                      <a:pt x="25852" y="16962"/>
                    </a:cubicBezTo>
                    <a:cubicBezTo>
                      <a:pt x="25807" y="17864"/>
                      <a:pt x="25689" y="18766"/>
                      <a:pt x="25526" y="19668"/>
                    </a:cubicBezTo>
                    <a:cubicBezTo>
                      <a:pt x="25482" y="19920"/>
                      <a:pt x="25438" y="20171"/>
                      <a:pt x="25378" y="20482"/>
                    </a:cubicBezTo>
                    <a:cubicBezTo>
                      <a:pt x="25260" y="20215"/>
                      <a:pt x="25097" y="20038"/>
                      <a:pt x="24905" y="19890"/>
                    </a:cubicBezTo>
                    <a:cubicBezTo>
                      <a:pt x="24831" y="19831"/>
                      <a:pt x="24743" y="19772"/>
                      <a:pt x="24669" y="19713"/>
                    </a:cubicBezTo>
                    <a:cubicBezTo>
                      <a:pt x="24181" y="19387"/>
                      <a:pt x="23648" y="19225"/>
                      <a:pt x="23071" y="19151"/>
                    </a:cubicBezTo>
                    <a:cubicBezTo>
                      <a:pt x="22850" y="19121"/>
                      <a:pt x="22628" y="19091"/>
                      <a:pt x="22406" y="19091"/>
                    </a:cubicBezTo>
                    <a:cubicBezTo>
                      <a:pt x="22243" y="19091"/>
                      <a:pt x="22154" y="19062"/>
                      <a:pt x="22110" y="18855"/>
                    </a:cubicBezTo>
                    <a:cubicBezTo>
                      <a:pt x="22391" y="18796"/>
                      <a:pt x="22672" y="18737"/>
                      <a:pt x="22968" y="18677"/>
                    </a:cubicBezTo>
                    <a:cubicBezTo>
                      <a:pt x="22892" y="18601"/>
                      <a:pt x="22803" y="18564"/>
                      <a:pt x="22669" y="18564"/>
                    </a:cubicBezTo>
                    <a:cubicBezTo>
                      <a:pt x="22517" y="18564"/>
                      <a:pt x="22307" y="18612"/>
                      <a:pt x="21992" y="18707"/>
                    </a:cubicBezTo>
                    <a:cubicBezTo>
                      <a:pt x="21918" y="18544"/>
                      <a:pt x="21859" y="18382"/>
                      <a:pt x="21770" y="18234"/>
                    </a:cubicBezTo>
                    <a:cubicBezTo>
                      <a:pt x="21578" y="17820"/>
                      <a:pt x="21400" y="17391"/>
                      <a:pt x="21164" y="17006"/>
                    </a:cubicBezTo>
                    <a:cubicBezTo>
                      <a:pt x="20868" y="16533"/>
                      <a:pt x="20735" y="16001"/>
                      <a:pt x="20557" y="15483"/>
                    </a:cubicBezTo>
                    <a:cubicBezTo>
                      <a:pt x="20276" y="14699"/>
                      <a:pt x="19936" y="13915"/>
                      <a:pt x="19626" y="13146"/>
                    </a:cubicBezTo>
                    <a:cubicBezTo>
                      <a:pt x="19522" y="12851"/>
                      <a:pt x="19404" y="12570"/>
                      <a:pt x="19285" y="12259"/>
                    </a:cubicBezTo>
                    <a:cubicBezTo>
                      <a:pt x="19463" y="12229"/>
                      <a:pt x="19626" y="12185"/>
                      <a:pt x="19788" y="12170"/>
                    </a:cubicBezTo>
                    <a:cubicBezTo>
                      <a:pt x="19966" y="12162"/>
                      <a:pt x="20143" y="12158"/>
                      <a:pt x="20319" y="12158"/>
                    </a:cubicBezTo>
                    <a:close/>
                    <a:moveTo>
                      <a:pt x="15405" y="1"/>
                    </a:moveTo>
                    <a:cubicBezTo>
                      <a:pt x="15358" y="1"/>
                      <a:pt x="15310" y="10"/>
                      <a:pt x="15263" y="29"/>
                    </a:cubicBezTo>
                    <a:cubicBezTo>
                      <a:pt x="15011" y="132"/>
                      <a:pt x="14760" y="251"/>
                      <a:pt x="14538" y="398"/>
                    </a:cubicBezTo>
                    <a:cubicBezTo>
                      <a:pt x="14213" y="635"/>
                      <a:pt x="14021" y="946"/>
                      <a:pt x="13961" y="1345"/>
                    </a:cubicBezTo>
                    <a:cubicBezTo>
                      <a:pt x="13858" y="1996"/>
                      <a:pt x="13740" y="2646"/>
                      <a:pt x="13518" y="3267"/>
                    </a:cubicBezTo>
                    <a:cubicBezTo>
                      <a:pt x="13355" y="3682"/>
                      <a:pt x="13163" y="4036"/>
                      <a:pt x="12808" y="4317"/>
                    </a:cubicBezTo>
                    <a:cubicBezTo>
                      <a:pt x="12690" y="4421"/>
                      <a:pt x="12557" y="4525"/>
                      <a:pt x="12438" y="4613"/>
                    </a:cubicBezTo>
                    <a:cubicBezTo>
                      <a:pt x="12394" y="4658"/>
                      <a:pt x="12364" y="4687"/>
                      <a:pt x="12335" y="4732"/>
                    </a:cubicBezTo>
                    <a:cubicBezTo>
                      <a:pt x="12276" y="4791"/>
                      <a:pt x="12231" y="4879"/>
                      <a:pt x="12172" y="4909"/>
                    </a:cubicBezTo>
                    <a:cubicBezTo>
                      <a:pt x="12054" y="4953"/>
                      <a:pt x="11921" y="4968"/>
                      <a:pt x="11802" y="4998"/>
                    </a:cubicBezTo>
                    <a:cubicBezTo>
                      <a:pt x="10782" y="5220"/>
                      <a:pt x="9895" y="5708"/>
                      <a:pt x="9170" y="6462"/>
                    </a:cubicBezTo>
                    <a:cubicBezTo>
                      <a:pt x="8830" y="6832"/>
                      <a:pt x="8504" y="7201"/>
                      <a:pt x="8209" y="7601"/>
                    </a:cubicBezTo>
                    <a:cubicBezTo>
                      <a:pt x="7454" y="8636"/>
                      <a:pt x="6878" y="9760"/>
                      <a:pt x="6434" y="10958"/>
                    </a:cubicBezTo>
                    <a:cubicBezTo>
                      <a:pt x="5650" y="13058"/>
                      <a:pt x="4526" y="14936"/>
                      <a:pt x="3047" y="16607"/>
                    </a:cubicBezTo>
                    <a:cubicBezTo>
                      <a:pt x="2544" y="17184"/>
                      <a:pt x="2086" y="17805"/>
                      <a:pt x="1642" y="18426"/>
                    </a:cubicBezTo>
                    <a:cubicBezTo>
                      <a:pt x="947" y="19402"/>
                      <a:pt x="459" y="20482"/>
                      <a:pt x="252" y="21665"/>
                    </a:cubicBezTo>
                    <a:cubicBezTo>
                      <a:pt x="60" y="22730"/>
                      <a:pt x="1" y="23794"/>
                      <a:pt x="90" y="24874"/>
                    </a:cubicBezTo>
                    <a:cubicBezTo>
                      <a:pt x="134" y="25406"/>
                      <a:pt x="178" y="25953"/>
                      <a:pt x="297" y="26486"/>
                    </a:cubicBezTo>
                    <a:cubicBezTo>
                      <a:pt x="578" y="27935"/>
                      <a:pt x="1140" y="29296"/>
                      <a:pt x="1835" y="30597"/>
                    </a:cubicBezTo>
                    <a:cubicBezTo>
                      <a:pt x="2278" y="31425"/>
                      <a:pt x="2796" y="32165"/>
                      <a:pt x="3417" y="32845"/>
                    </a:cubicBezTo>
                    <a:cubicBezTo>
                      <a:pt x="3624" y="33067"/>
                      <a:pt x="3831" y="33274"/>
                      <a:pt x="4053" y="33481"/>
                    </a:cubicBezTo>
                    <a:cubicBezTo>
                      <a:pt x="4689" y="34073"/>
                      <a:pt x="5384" y="34457"/>
                      <a:pt x="6153" y="34694"/>
                    </a:cubicBezTo>
                    <a:cubicBezTo>
                      <a:pt x="6345" y="34753"/>
                      <a:pt x="6552" y="34812"/>
                      <a:pt x="6759" y="34842"/>
                    </a:cubicBezTo>
                    <a:cubicBezTo>
                      <a:pt x="6759" y="34768"/>
                      <a:pt x="6745" y="34694"/>
                      <a:pt x="6745" y="34620"/>
                    </a:cubicBezTo>
                    <a:cubicBezTo>
                      <a:pt x="6523" y="34575"/>
                      <a:pt x="6316" y="34516"/>
                      <a:pt x="6109" y="34457"/>
                    </a:cubicBezTo>
                    <a:cubicBezTo>
                      <a:pt x="5606" y="34280"/>
                      <a:pt x="5118" y="34043"/>
                      <a:pt x="4674" y="33718"/>
                    </a:cubicBezTo>
                    <a:cubicBezTo>
                      <a:pt x="4511" y="33599"/>
                      <a:pt x="4349" y="33466"/>
                      <a:pt x="4201" y="33333"/>
                    </a:cubicBezTo>
                    <a:cubicBezTo>
                      <a:pt x="3210" y="32416"/>
                      <a:pt x="2456" y="31337"/>
                      <a:pt x="1835" y="30139"/>
                    </a:cubicBezTo>
                    <a:cubicBezTo>
                      <a:pt x="1154" y="28808"/>
                      <a:pt x="622" y="27432"/>
                      <a:pt x="400" y="25953"/>
                    </a:cubicBezTo>
                    <a:cubicBezTo>
                      <a:pt x="252" y="24859"/>
                      <a:pt x="223" y="23780"/>
                      <a:pt x="326" y="22685"/>
                    </a:cubicBezTo>
                    <a:cubicBezTo>
                      <a:pt x="430" y="21546"/>
                      <a:pt x="696" y="20452"/>
                      <a:pt x="1258" y="19446"/>
                    </a:cubicBezTo>
                    <a:cubicBezTo>
                      <a:pt x="1702" y="18663"/>
                      <a:pt x="2219" y="17923"/>
                      <a:pt x="2796" y="17228"/>
                    </a:cubicBezTo>
                    <a:cubicBezTo>
                      <a:pt x="3476" y="16385"/>
                      <a:pt x="4171" y="15557"/>
                      <a:pt x="4792" y="14684"/>
                    </a:cubicBezTo>
                    <a:cubicBezTo>
                      <a:pt x="5547" y="13634"/>
                      <a:pt x="6064" y="12437"/>
                      <a:pt x="6537" y="11224"/>
                    </a:cubicBezTo>
                    <a:cubicBezTo>
                      <a:pt x="7026" y="10011"/>
                      <a:pt x="7573" y="8843"/>
                      <a:pt x="8342" y="7793"/>
                    </a:cubicBezTo>
                    <a:cubicBezTo>
                      <a:pt x="8637" y="7379"/>
                      <a:pt x="8963" y="6994"/>
                      <a:pt x="9303" y="6625"/>
                    </a:cubicBezTo>
                    <a:cubicBezTo>
                      <a:pt x="9939" y="5944"/>
                      <a:pt x="10723" y="5501"/>
                      <a:pt x="11610" y="5234"/>
                    </a:cubicBezTo>
                    <a:cubicBezTo>
                      <a:pt x="11684" y="5205"/>
                      <a:pt x="11743" y="5175"/>
                      <a:pt x="11817" y="5175"/>
                    </a:cubicBezTo>
                    <a:cubicBezTo>
                      <a:pt x="11852" y="5180"/>
                      <a:pt x="11885" y="5182"/>
                      <a:pt x="11918" y="5182"/>
                    </a:cubicBezTo>
                    <a:cubicBezTo>
                      <a:pt x="12193" y="5182"/>
                      <a:pt x="12406" y="5025"/>
                      <a:pt x="12630" y="4879"/>
                    </a:cubicBezTo>
                    <a:cubicBezTo>
                      <a:pt x="12926" y="4672"/>
                      <a:pt x="13245" y="4553"/>
                      <a:pt x="13577" y="4553"/>
                    </a:cubicBezTo>
                    <a:cubicBezTo>
                      <a:pt x="13694" y="4553"/>
                      <a:pt x="13812" y="4568"/>
                      <a:pt x="13932" y="4598"/>
                    </a:cubicBezTo>
                    <a:cubicBezTo>
                      <a:pt x="14597" y="4746"/>
                      <a:pt x="15278" y="4746"/>
                      <a:pt x="15943" y="4835"/>
                    </a:cubicBezTo>
                    <a:cubicBezTo>
                      <a:pt x="16121" y="4865"/>
                      <a:pt x="16298" y="4953"/>
                      <a:pt x="16490" y="5013"/>
                    </a:cubicBezTo>
                    <a:cubicBezTo>
                      <a:pt x="16550" y="5027"/>
                      <a:pt x="16638" y="5013"/>
                      <a:pt x="16697" y="5042"/>
                    </a:cubicBezTo>
                    <a:cubicBezTo>
                      <a:pt x="16831" y="5101"/>
                      <a:pt x="16949" y="5175"/>
                      <a:pt x="17082" y="5249"/>
                    </a:cubicBezTo>
                    <a:cubicBezTo>
                      <a:pt x="17111" y="5264"/>
                      <a:pt x="17126" y="5294"/>
                      <a:pt x="17156" y="5294"/>
                    </a:cubicBezTo>
                    <a:cubicBezTo>
                      <a:pt x="17629" y="5412"/>
                      <a:pt x="17881" y="5752"/>
                      <a:pt x="18102" y="6151"/>
                    </a:cubicBezTo>
                    <a:cubicBezTo>
                      <a:pt x="18280" y="6506"/>
                      <a:pt x="18339" y="6891"/>
                      <a:pt x="18369" y="7290"/>
                    </a:cubicBezTo>
                    <a:cubicBezTo>
                      <a:pt x="18442" y="8192"/>
                      <a:pt x="18487" y="9094"/>
                      <a:pt x="18561" y="9996"/>
                    </a:cubicBezTo>
                    <a:cubicBezTo>
                      <a:pt x="18620" y="10677"/>
                      <a:pt x="18753" y="11342"/>
                      <a:pt x="18990" y="11978"/>
                    </a:cubicBezTo>
                    <a:cubicBezTo>
                      <a:pt x="19300" y="12851"/>
                      <a:pt x="19640" y="13694"/>
                      <a:pt x="19995" y="14551"/>
                    </a:cubicBezTo>
                    <a:cubicBezTo>
                      <a:pt x="20380" y="15439"/>
                      <a:pt x="20602" y="16370"/>
                      <a:pt x="20676" y="17332"/>
                    </a:cubicBezTo>
                    <a:cubicBezTo>
                      <a:pt x="20735" y="18086"/>
                      <a:pt x="20794" y="18825"/>
                      <a:pt x="20838" y="19565"/>
                    </a:cubicBezTo>
                    <a:cubicBezTo>
                      <a:pt x="20868" y="19964"/>
                      <a:pt x="20838" y="20378"/>
                      <a:pt x="20838" y="20777"/>
                    </a:cubicBezTo>
                    <a:lnTo>
                      <a:pt x="20853" y="20777"/>
                    </a:lnTo>
                    <a:cubicBezTo>
                      <a:pt x="20809" y="21591"/>
                      <a:pt x="20794" y="22404"/>
                      <a:pt x="20735" y="23218"/>
                    </a:cubicBezTo>
                    <a:cubicBezTo>
                      <a:pt x="20705" y="23410"/>
                      <a:pt x="20690" y="23617"/>
                      <a:pt x="20676" y="23824"/>
                    </a:cubicBezTo>
                    <a:lnTo>
                      <a:pt x="20897" y="23735"/>
                    </a:lnTo>
                    <a:cubicBezTo>
                      <a:pt x="20927" y="23499"/>
                      <a:pt x="20971" y="23262"/>
                      <a:pt x="21001" y="23040"/>
                    </a:cubicBezTo>
                    <a:cubicBezTo>
                      <a:pt x="21104" y="23129"/>
                      <a:pt x="21208" y="23232"/>
                      <a:pt x="21326" y="23336"/>
                    </a:cubicBezTo>
                    <a:cubicBezTo>
                      <a:pt x="21385" y="23380"/>
                      <a:pt x="21445" y="23425"/>
                      <a:pt x="21504" y="23484"/>
                    </a:cubicBezTo>
                    <a:cubicBezTo>
                      <a:pt x="21578" y="23454"/>
                      <a:pt x="21652" y="23425"/>
                      <a:pt x="21726" y="23395"/>
                    </a:cubicBezTo>
                    <a:cubicBezTo>
                      <a:pt x="21593" y="23291"/>
                      <a:pt x="21474" y="23188"/>
                      <a:pt x="21341" y="23084"/>
                    </a:cubicBezTo>
                    <a:cubicBezTo>
                      <a:pt x="21282" y="23025"/>
                      <a:pt x="21223" y="22966"/>
                      <a:pt x="21164" y="22892"/>
                    </a:cubicBezTo>
                    <a:cubicBezTo>
                      <a:pt x="21031" y="22759"/>
                      <a:pt x="20971" y="22611"/>
                      <a:pt x="21001" y="22419"/>
                    </a:cubicBezTo>
                    <a:cubicBezTo>
                      <a:pt x="21031" y="22123"/>
                      <a:pt x="21031" y="21827"/>
                      <a:pt x="21045" y="21532"/>
                    </a:cubicBezTo>
                    <a:cubicBezTo>
                      <a:pt x="21045" y="21103"/>
                      <a:pt x="21238" y="20748"/>
                      <a:pt x="21504" y="20408"/>
                    </a:cubicBezTo>
                    <a:cubicBezTo>
                      <a:pt x="21519" y="20393"/>
                      <a:pt x="21548" y="20378"/>
                      <a:pt x="21563" y="20349"/>
                    </a:cubicBezTo>
                    <a:cubicBezTo>
                      <a:pt x="21578" y="20304"/>
                      <a:pt x="21578" y="20260"/>
                      <a:pt x="21578" y="20215"/>
                    </a:cubicBezTo>
                    <a:cubicBezTo>
                      <a:pt x="21548" y="20215"/>
                      <a:pt x="21512" y="20202"/>
                      <a:pt x="21482" y="20202"/>
                    </a:cubicBezTo>
                    <a:cubicBezTo>
                      <a:pt x="21468" y="20202"/>
                      <a:pt x="21454" y="20206"/>
                      <a:pt x="21445" y="20215"/>
                    </a:cubicBezTo>
                    <a:cubicBezTo>
                      <a:pt x="21356" y="20289"/>
                      <a:pt x="21282" y="20378"/>
                      <a:pt x="21208" y="20482"/>
                    </a:cubicBezTo>
                    <a:cubicBezTo>
                      <a:pt x="21164" y="20526"/>
                      <a:pt x="21119" y="20600"/>
                      <a:pt x="21075" y="20659"/>
                    </a:cubicBezTo>
                    <a:cubicBezTo>
                      <a:pt x="20957" y="20186"/>
                      <a:pt x="21312" y="19639"/>
                      <a:pt x="21903" y="19358"/>
                    </a:cubicBezTo>
                    <a:cubicBezTo>
                      <a:pt x="22465" y="20511"/>
                      <a:pt x="22938" y="21694"/>
                      <a:pt x="23367" y="22892"/>
                    </a:cubicBezTo>
                    <a:cubicBezTo>
                      <a:pt x="23441" y="22877"/>
                      <a:pt x="23515" y="22863"/>
                      <a:pt x="23589" y="22848"/>
                    </a:cubicBezTo>
                    <a:cubicBezTo>
                      <a:pt x="23500" y="22596"/>
                      <a:pt x="23412" y="22345"/>
                      <a:pt x="23308" y="22094"/>
                    </a:cubicBezTo>
                    <a:cubicBezTo>
                      <a:pt x="22938" y="21147"/>
                      <a:pt x="22509" y="20230"/>
                      <a:pt x="22095" y="19284"/>
                    </a:cubicBezTo>
                    <a:cubicBezTo>
                      <a:pt x="22165" y="19282"/>
                      <a:pt x="22234" y="19281"/>
                      <a:pt x="22303" y="19281"/>
                    </a:cubicBezTo>
                    <a:cubicBezTo>
                      <a:pt x="23246" y="19281"/>
                      <a:pt x="24131" y="19477"/>
                      <a:pt x="24861" y="20097"/>
                    </a:cubicBezTo>
                    <a:cubicBezTo>
                      <a:pt x="24861" y="20112"/>
                      <a:pt x="24876" y="20112"/>
                      <a:pt x="24876" y="20112"/>
                    </a:cubicBezTo>
                    <a:cubicBezTo>
                      <a:pt x="25024" y="20230"/>
                      <a:pt x="25097" y="20437"/>
                      <a:pt x="25231" y="20570"/>
                    </a:cubicBezTo>
                    <a:cubicBezTo>
                      <a:pt x="25334" y="20689"/>
                      <a:pt x="25334" y="20792"/>
                      <a:pt x="25305" y="20925"/>
                    </a:cubicBezTo>
                    <a:cubicBezTo>
                      <a:pt x="25245" y="21206"/>
                      <a:pt x="25171" y="21502"/>
                      <a:pt x="25112" y="21798"/>
                    </a:cubicBezTo>
                    <a:cubicBezTo>
                      <a:pt x="25053" y="22064"/>
                      <a:pt x="25009" y="22315"/>
                      <a:pt x="24950" y="22567"/>
                    </a:cubicBezTo>
                    <a:cubicBezTo>
                      <a:pt x="25024" y="22567"/>
                      <a:pt x="25097" y="22552"/>
                      <a:pt x="25157" y="22537"/>
                    </a:cubicBezTo>
                    <a:cubicBezTo>
                      <a:pt x="25216" y="22286"/>
                      <a:pt x="25275" y="22034"/>
                      <a:pt x="25319" y="21783"/>
                    </a:cubicBezTo>
                    <a:cubicBezTo>
                      <a:pt x="25438" y="21251"/>
                      <a:pt x="25556" y="20703"/>
                      <a:pt x="25659" y="20171"/>
                    </a:cubicBezTo>
                    <a:cubicBezTo>
                      <a:pt x="25881" y="19106"/>
                      <a:pt x="26029" y="18041"/>
                      <a:pt x="26074" y="16947"/>
                    </a:cubicBezTo>
                    <a:cubicBezTo>
                      <a:pt x="26118" y="15823"/>
                      <a:pt x="25940" y="14714"/>
                      <a:pt x="25630" y="13634"/>
                    </a:cubicBezTo>
                    <a:cubicBezTo>
                      <a:pt x="25024" y="11594"/>
                      <a:pt x="24047" y="9745"/>
                      <a:pt x="22702" y="8089"/>
                    </a:cubicBezTo>
                    <a:cubicBezTo>
                      <a:pt x="22643" y="8000"/>
                      <a:pt x="22524" y="7941"/>
                      <a:pt x="22569" y="7793"/>
                    </a:cubicBezTo>
                    <a:cubicBezTo>
                      <a:pt x="22569" y="7763"/>
                      <a:pt x="22539" y="7719"/>
                      <a:pt x="22509" y="7704"/>
                    </a:cubicBezTo>
                    <a:cubicBezTo>
                      <a:pt x="22243" y="7571"/>
                      <a:pt x="22081" y="7349"/>
                      <a:pt x="21888" y="7127"/>
                    </a:cubicBezTo>
                    <a:lnTo>
                      <a:pt x="21829" y="7053"/>
                    </a:lnTo>
                    <a:cubicBezTo>
                      <a:pt x="21814" y="7039"/>
                      <a:pt x="21800" y="7024"/>
                      <a:pt x="21770" y="6994"/>
                    </a:cubicBezTo>
                    <a:cubicBezTo>
                      <a:pt x="20853" y="5974"/>
                      <a:pt x="19862" y="5013"/>
                      <a:pt x="19019" y="3918"/>
                    </a:cubicBezTo>
                    <a:cubicBezTo>
                      <a:pt x="18901" y="3756"/>
                      <a:pt x="18753" y="3608"/>
                      <a:pt x="18605" y="3460"/>
                    </a:cubicBezTo>
                    <a:cubicBezTo>
                      <a:pt x="18472" y="3341"/>
                      <a:pt x="18339" y="3223"/>
                      <a:pt x="18221" y="3090"/>
                    </a:cubicBezTo>
                    <a:cubicBezTo>
                      <a:pt x="17673" y="2572"/>
                      <a:pt x="17126" y="2040"/>
                      <a:pt x="16579" y="1522"/>
                    </a:cubicBezTo>
                    <a:cubicBezTo>
                      <a:pt x="16476" y="1419"/>
                      <a:pt x="16372" y="1315"/>
                      <a:pt x="16283" y="1212"/>
                    </a:cubicBezTo>
                    <a:cubicBezTo>
                      <a:pt x="16047" y="946"/>
                      <a:pt x="15869" y="650"/>
                      <a:pt x="15780" y="295"/>
                    </a:cubicBezTo>
                    <a:cubicBezTo>
                      <a:pt x="15734" y="121"/>
                      <a:pt x="15578" y="1"/>
                      <a:pt x="15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2225" cap="flat" cmpd="sng">
                <a:solidFill>
                  <a:srgbClr val="38563C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84;p72">
                <a:extLst>
                  <a:ext uri="{FF2B5EF4-FFF2-40B4-BE49-F238E27FC236}">
                    <a16:creationId xmlns:a16="http://schemas.microsoft.com/office/drawing/2014/main" id="{6E787B50-B13A-4619-AB99-E7BC966FED2A}"/>
                  </a:ext>
                </a:extLst>
              </p:cNvPr>
              <p:cNvSpPr/>
              <p:nvPr/>
            </p:nvSpPr>
            <p:spPr>
              <a:xfrm>
                <a:off x="5330275" y="4014500"/>
                <a:ext cx="188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7" extrusionOk="0">
                    <a:moveTo>
                      <a:pt x="45" y="1"/>
                    </a:moveTo>
                    <a:cubicBezTo>
                      <a:pt x="30" y="16"/>
                      <a:pt x="16" y="31"/>
                      <a:pt x="1" y="45"/>
                    </a:cubicBezTo>
                    <a:cubicBezTo>
                      <a:pt x="45" y="105"/>
                      <a:pt x="75" y="193"/>
                      <a:pt x="134" y="238"/>
                    </a:cubicBezTo>
                    <a:cubicBezTo>
                      <a:pt x="267" y="371"/>
                      <a:pt x="400" y="504"/>
                      <a:pt x="548" y="637"/>
                    </a:cubicBezTo>
                    <a:cubicBezTo>
                      <a:pt x="622" y="607"/>
                      <a:pt x="696" y="593"/>
                      <a:pt x="755" y="563"/>
                    </a:cubicBezTo>
                    <a:cubicBezTo>
                      <a:pt x="592" y="415"/>
                      <a:pt x="430" y="252"/>
                      <a:pt x="252" y="119"/>
                    </a:cubicBezTo>
                    <a:cubicBezTo>
                      <a:pt x="193" y="60"/>
                      <a:pt x="119" y="3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85;p72">
                <a:extLst>
                  <a:ext uri="{FF2B5EF4-FFF2-40B4-BE49-F238E27FC236}">
                    <a16:creationId xmlns:a16="http://schemas.microsoft.com/office/drawing/2014/main" id="{623B8E70-FD00-42C9-912D-BDE67BFFBC1A}"/>
                  </a:ext>
                </a:extLst>
              </p:cNvPr>
              <p:cNvSpPr/>
              <p:nvPr/>
            </p:nvSpPr>
            <p:spPr>
              <a:xfrm>
                <a:off x="4931725" y="3695450"/>
                <a:ext cx="5177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4156" extrusionOk="0">
                    <a:moveTo>
                      <a:pt x="2012" y="0"/>
                    </a:moveTo>
                    <a:cubicBezTo>
                      <a:pt x="1967" y="30"/>
                      <a:pt x="1908" y="45"/>
                      <a:pt x="1893" y="74"/>
                    </a:cubicBezTo>
                    <a:cubicBezTo>
                      <a:pt x="1790" y="296"/>
                      <a:pt x="1686" y="503"/>
                      <a:pt x="1583" y="725"/>
                    </a:cubicBezTo>
                    <a:cubicBezTo>
                      <a:pt x="1257" y="1464"/>
                      <a:pt x="947" y="2233"/>
                      <a:pt x="607" y="2973"/>
                    </a:cubicBezTo>
                    <a:cubicBezTo>
                      <a:pt x="444" y="3313"/>
                      <a:pt x="222" y="3609"/>
                      <a:pt x="30" y="3949"/>
                    </a:cubicBezTo>
                    <a:cubicBezTo>
                      <a:pt x="0" y="4008"/>
                      <a:pt x="15" y="4082"/>
                      <a:pt x="0" y="4156"/>
                    </a:cubicBezTo>
                    <a:cubicBezTo>
                      <a:pt x="74" y="4126"/>
                      <a:pt x="163" y="4097"/>
                      <a:pt x="193" y="4038"/>
                    </a:cubicBezTo>
                    <a:cubicBezTo>
                      <a:pt x="459" y="3594"/>
                      <a:pt x="755" y="3150"/>
                      <a:pt x="976" y="2662"/>
                    </a:cubicBezTo>
                    <a:cubicBezTo>
                      <a:pt x="1346" y="1864"/>
                      <a:pt x="1671" y="1035"/>
                      <a:pt x="2012" y="222"/>
                    </a:cubicBezTo>
                    <a:cubicBezTo>
                      <a:pt x="2026" y="178"/>
                      <a:pt x="2041" y="133"/>
                      <a:pt x="2071" y="89"/>
                    </a:cubicBezTo>
                    <a:cubicBezTo>
                      <a:pt x="2056" y="59"/>
                      <a:pt x="2026" y="30"/>
                      <a:pt x="2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86;p72">
                <a:extLst>
                  <a:ext uri="{FF2B5EF4-FFF2-40B4-BE49-F238E27FC236}">
                    <a16:creationId xmlns:a16="http://schemas.microsoft.com/office/drawing/2014/main" id="{7B90D530-2B97-4553-80D5-2B598FE4046C}"/>
                  </a:ext>
                </a:extLst>
              </p:cNvPr>
              <p:cNvSpPr/>
              <p:nvPr/>
            </p:nvSpPr>
            <p:spPr>
              <a:xfrm>
                <a:off x="4805275" y="4021525"/>
                <a:ext cx="11500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290" extrusionOk="0">
                    <a:moveTo>
                      <a:pt x="296" y="1"/>
                    </a:moveTo>
                    <a:cubicBezTo>
                      <a:pt x="267" y="31"/>
                      <a:pt x="222" y="60"/>
                      <a:pt x="208" y="104"/>
                    </a:cubicBezTo>
                    <a:cubicBezTo>
                      <a:pt x="178" y="178"/>
                      <a:pt x="148" y="252"/>
                      <a:pt x="148" y="326"/>
                    </a:cubicBezTo>
                    <a:cubicBezTo>
                      <a:pt x="104" y="859"/>
                      <a:pt x="60" y="1406"/>
                      <a:pt x="30" y="1938"/>
                    </a:cubicBezTo>
                    <a:cubicBezTo>
                      <a:pt x="1" y="2648"/>
                      <a:pt x="89" y="3358"/>
                      <a:pt x="267" y="4053"/>
                    </a:cubicBezTo>
                    <a:cubicBezTo>
                      <a:pt x="296" y="4142"/>
                      <a:pt x="341" y="4216"/>
                      <a:pt x="385" y="4290"/>
                    </a:cubicBezTo>
                    <a:cubicBezTo>
                      <a:pt x="400" y="4290"/>
                      <a:pt x="429" y="4275"/>
                      <a:pt x="459" y="4275"/>
                    </a:cubicBezTo>
                    <a:cubicBezTo>
                      <a:pt x="444" y="4142"/>
                      <a:pt x="444" y="4009"/>
                      <a:pt x="415" y="3876"/>
                    </a:cubicBezTo>
                    <a:cubicBezTo>
                      <a:pt x="252" y="3062"/>
                      <a:pt x="178" y="2249"/>
                      <a:pt x="237" y="1421"/>
                    </a:cubicBezTo>
                    <a:cubicBezTo>
                      <a:pt x="267" y="992"/>
                      <a:pt x="326" y="578"/>
                      <a:pt x="356" y="149"/>
                    </a:cubicBezTo>
                    <a:cubicBezTo>
                      <a:pt x="356" y="104"/>
                      <a:pt x="326" y="45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87;p72">
                <a:extLst>
                  <a:ext uri="{FF2B5EF4-FFF2-40B4-BE49-F238E27FC236}">
                    <a16:creationId xmlns:a16="http://schemas.microsoft.com/office/drawing/2014/main" id="{53C07AC0-D9C4-456F-AAC9-0E973EE175C1}"/>
                  </a:ext>
                </a:extLst>
              </p:cNvPr>
              <p:cNvSpPr/>
              <p:nvPr/>
            </p:nvSpPr>
            <p:spPr>
              <a:xfrm>
                <a:off x="5233425" y="3615575"/>
                <a:ext cx="14425" cy="8692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3477" extrusionOk="0">
                    <a:moveTo>
                      <a:pt x="59" y="1"/>
                    </a:moveTo>
                    <a:cubicBezTo>
                      <a:pt x="44" y="75"/>
                      <a:pt x="0" y="149"/>
                      <a:pt x="30" y="193"/>
                    </a:cubicBezTo>
                    <a:cubicBezTo>
                      <a:pt x="311" y="903"/>
                      <a:pt x="355" y="1642"/>
                      <a:pt x="370" y="2397"/>
                    </a:cubicBezTo>
                    <a:cubicBezTo>
                      <a:pt x="370" y="2692"/>
                      <a:pt x="370" y="2988"/>
                      <a:pt x="385" y="3269"/>
                    </a:cubicBezTo>
                    <a:cubicBezTo>
                      <a:pt x="385" y="3343"/>
                      <a:pt x="414" y="3402"/>
                      <a:pt x="444" y="3476"/>
                    </a:cubicBezTo>
                    <a:cubicBezTo>
                      <a:pt x="562" y="3388"/>
                      <a:pt x="577" y="3373"/>
                      <a:pt x="562" y="3180"/>
                    </a:cubicBezTo>
                    <a:cubicBezTo>
                      <a:pt x="547" y="2619"/>
                      <a:pt x="547" y="2057"/>
                      <a:pt x="503" y="1509"/>
                    </a:cubicBezTo>
                    <a:lnTo>
                      <a:pt x="518" y="1495"/>
                    </a:lnTo>
                    <a:cubicBezTo>
                      <a:pt x="488" y="1036"/>
                      <a:pt x="385" y="563"/>
                      <a:pt x="192" y="134"/>
                    </a:cubicBezTo>
                    <a:cubicBezTo>
                      <a:pt x="163" y="90"/>
                      <a:pt x="104" y="45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88;p72">
                <a:extLst>
                  <a:ext uri="{FF2B5EF4-FFF2-40B4-BE49-F238E27FC236}">
                    <a16:creationId xmlns:a16="http://schemas.microsoft.com/office/drawing/2014/main" id="{BA6708C8-18B3-4C06-8B12-F8975C132701}"/>
                  </a:ext>
                </a:extLst>
              </p:cNvPr>
              <p:cNvSpPr/>
              <p:nvPr/>
            </p:nvSpPr>
            <p:spPr>
              <a:xfrm>
                <a:off x="4938750" y="3767550"/>
                <a:ext cx="24800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475" extrusionOk="0">
                    <a:moveTo>
                      <a:pt x="917" y="0"/>
                    </a:moveTo>
                    <a:cubicBezTo>
                      <a:pt x="858" y="74"/>
                      <a:pt x="814" y="133"/>
                      <a:pt x="769" y="192"/>
                    </a:cubicBezTo>
                    <a:cubicBezTo>
                      <a:pt x="548" y="532"/>
                      <a:pt x="326" y="858"/>
                      <a:pt x="104" y="1198"/>
                    </a:cubicBezTo>
                    <a:cubicBezTo>
                      <a:pt x="59" y="1287"/>
                      <a:pt x="30" y="1375"/>
                      <a:pt x="0" y="1464"/>
                    </a:cubicBezTo>
                    <a:cubicBezTo>
                      <a:pt x="23" y="1472"/>
                      <a:pt x="43" y="1475"/>
                      <a:pt x="61" y="1475"/>
                    </a:cubicBezTo>
                    <a:cubicBezTo>
                      <a:pt x="153" y="1475"/>
                      <a:pt x="202" y="1393"/>
                      <a:pt x="252" y="1331"/>
                    </a:cubicBezTo>
                    <a:cubicBezTo>
                      <a:pt x="488" y="976"/>
                      <a:pt x="725" y="606"/>
                      <a:pt x="962" y="251"/>
                    </a:cubicBezTo>
                    <a:cubicBezTo>
                      <a:pt x="976" y="207"/>
                      <a:pt x="991" y="163"/>
                      <a:pt x="991" y="133"/>
                    </a:cubicBezTo>
                    <a:cubicBezTo>
                      <a:pt x="991" y="89"/>
                      <a:pt x="962" y="59"/>
                      <a:pt x="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89;p72">
                <a:extLst>
                  <a:ext uri="{FF2B5EF4-FFF2-40B4-BE49-F238E27FC236}">
                    <a16:creationId xmlns:a16="http://schemas.microsoft.com/office/drawing/2014/main" id="{EDC899CE-FDF0-40EF-88B9-160A6564059A}"/>
                  </a:ext>
                </a:extLst>
              </p:cNvPr>
              <p:cNvSpPr/>
              <p:nvPr/>
            </p:nvSpPr>
            <p:spPr>
              <a:xfrm>
                <a:off x="4818575" y="4081050"/>
                <a:ext cx="6700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628" extrusionOk="0">
                    <a:moveTo>
                      <a:pt x="119" y="1"/>
                    </a:moveTo>
                    <a:cubicBezTo>
                      <a:pt x="90" y="60"/>
                      <a:pt x="31" y="119"/>
                      <a:pt x="16" y="178"/>
                    </a:cubicBezTo>
                    <a:cubicBezTo>
                      <a:pt x="1" y="297"/>
                      <a:pt x="1" y="430"/>
                      <a:pt x="1" y="548"/>
                    </a:cubicBezTo>
                    <a:cubicBezTo>
                      <a:pt x="1" y="711"/>
                      <a:pt x="16" y="859"/>
                      <a:pt x="31" y="992"/>
                    </a:cubicBezTo>
                    <a:cubicBezTo>
                      <a:pt x="45" y="1169"/>
                      <a:pt x="75" y="1347"/>
                      <a:pt x="119" y="1509"/>
                    </a:cubicBezTo>
                    <a:cubicBezTo>
                      <a:pt x="119" y="1554"/>
                      <a:pt x="178" y="1583"/>
                      <a:pt x="223" y="1628"/>
                    </a:cubicBezTo>
                    <a:cubicBezTo>
                      <a:pt x="238" y="1583"/>
                      <a:pt x="267" y="1539"/>
                      <a:pt x="267" y="1495"/>
                    </a:cubicBezTo>
                    <a:cubicBezTo>
                      <a:pt x="267" y="1391"/>
                      <a:pt x="252" y="1288"/>
                      <a:pt x="238" y="1184"/>
                    </a:cubicBezTo>
                    <a:cubicBezTo>
                      <a:pt x="223" y="844"/>
                      <a:pt x="223" y="504"/>
                      <a:pt x="208" y="178"/>
                    </a:cubicBezTo>
                    <a:cubicBezTo>
                      <a:pt x="208" y="119"/>
                      <a:pt x="149" y="6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90;p72">
                <a:extLst>
                  <a:ext uri="{FF2B5EF4-FFF2-40B4-BE49-F238E27FC236}">
                    <a16:creationId xmlns:a16="http://schemas.microsoft.com/office/drawing/2014/main" id="{134A896B-5F89-4FA0-98E5-0F9B5F5D5C2E}"/>
                  </a:ext>
                </a:extLst>
              </p:cNvPr>
              <p:cNvSpPr/>
              <p:nvPr/>
            </p:nvSpPr>
            <p:spPr>
              <a:xfrm>
                <a:off x="5227500" y="3947600"/>
                <a:ext cx="705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509" extrusionOk="0">
                    <a:moveTo>
                      <a:pt x="104" y="0"/>
                    </a:moveTo>
                    <a:cubicBezTo>
                      <a:pt x="74" y="45"/>
                      <a:pt x="30" y="74"/>
                      <a:pt x="15" y="119"/>
                    </a:cubicBezTo>
                    <a:cubicBezTo>
                      <a:pt x="0" y="148"/>
                      <a:pt x="0" y="192"/>
                      <a:pt x="15" y="222"/>
                    </a:cubicBezTo>
                    <a:cubicBezTo>
                      <a:pt x="30" y="577"/>
                      <a:pt x="45" y="932"/>
                      <a:pt x="74" y="1272"/>
                    </a:cubicBezTo>
                    <a:cubicBezTo>
                      <a:pt x="89" y="1361"/>
                      <a:pt x="119" y="1435"/>
                      <a:pt x="134" y="1509"/>
                    </a:cubicBezTo>
                    <a:lnTo>
                      <a:pt x="193" y="1509"/>
                    </a:lnTo>
                    <a:cubicBezTo>
                      <a:pt x="222" y="1435"/>
                      <a:pt x="281" y="1361"/>
                      <a:pt x="281" y="1287"/>
                    </a:cubicBezTo>
                    <a:cubicBezTo>
                      <a:pt x="267" y="888"/>
                      <a:pt x="237" y="503"/>
                      <a:pt x="207" y="119"/>
                    </a:cubicBezTo>
                    <a:cubicBezTo>
                      <a:pt x="207" y="74"/>
                      <a:pt x="148" y="3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91;p72">
                <a:extLst>
                  <a:ext uri="{FF2B5EF4-FFF2-40B4-BE49-F238E27FC236}">
                    <a16:creationId xmlns:a16="http://schemas.microsoft.com/office/drawing/2014/main" id="{BB6F360A-29C5-4657-9693-FD44A209ED06}"/>
                  </a:ext>
                </a:extLst>
              </p:cNvPr>
              <p:cNvSpPr/>
              <p:nvPr/>
            </p:nvSpPr>
            <p:spPr>
              <a:xfrm>
                <a:off x="5167600" y="3575650"/>
                <a:ext cx="366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678" extrusionOk="0">
                    <a:moveTo>
                      <a:pt x="119" y="1"/>
                    </a:moveTo>
                    <a:lnTo>
                      <a:pt x="1" y="75"/>
                    </a:lnTo>
                    <a:cubicBezTo>
                      <a:pt x="45" y="104"/>
                      <a:pt x="75" y="149"/>
                      <a:pt x="119" y="178"/>
                    </a:cubicBezTo>
                    <a:cubicBezTo>
                      <a:pt x="134" y="193"/>
                      <a:pt x="163" y="193"/>
                      <a:pt x="193" y="193"/>
                    </a:cubicBezTo>
                    <a:lnTo>
                      <a:pt x="178" y="193"/>
                    </a:lnTo>
                    <a:cubicBezTo>
                      <a:pt x="563" y="282"/>
                      <a:pt x="947" y="385"/>
                      <a:pt x="1272" y="622"/>
                    </a:cubicBezTo>
                    <a:cubicBezTo>
                      <a:pt x="1302" y="651"/>
                      <a:pt x="1332" y="666"/>
                      <a:pt x="1361" y="666"/>
                    </a:cubicBezTo>
                    <a:cubicBezTo>
                      <a:pt x="1376" y="674"/>
                      <a:pt x="1394" y="677"/>
                      <a:pt x="1411" y="677"/>
                    </a:cubicBezTo>
                    <a:cubicBezTo>
                      <a:pt x="1428" y="677"/>
                      <a:pt x="1443" y="674"/>
                      <a:pt x="1450" y="666"/>
                    </a:cubicBezTo>
                    <a:cubicBezTo>
                      <a:pt x="1465" y="637"/>
                      <a:pt x="1465" y="592"/>
                      <a:pt x="1465" y="563"/>
                    </a:cubicBezTo>
                    <a:cubicBezTo>
                      <a:pt x="1450" y="533"/>
                      <a:pt x="1406" y="504"/>
                      <a:pt x="1376" y="474"/>
                    </a:cubicBezTo>
                    <a:cubicBezTo>
                      <a:pt x="1021" y="193"/>
                      <a:pt x="577" y="89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92;p72">
                <a:extLst>
                  <a:ext uri="{FF2B5EF4-FFF2-40B4-BE49-F238E27FC236}">
                    <a16:creationId xmlns:a16="http://schemas.microsoft.com/office/drawing/2014/main" id="{B414C722-B292-421F-9D5A-8EE9CB9827CD}"/>
                  </a:ext>
                </a:extLst>
              </p:cNvPr>
              <p:cNvSpPr/>
              <p:nvPr/>
            </p:nvSpPr>
            <p:spPr>
              <a:xfrm>
                <a:off x="4849650" y="4064425"/>
                <a:ext cx="81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391" extrusionOk="0">
                    <a:moveTo>
                      <a:pt x="266" y="0"/>
                    </a:moveTo>
                    <a:cubicBezTo>
                      <a:pt x="222" y="30"/>
                      <a:pt x="178" y="60"/>
                      <a:pt x="133" y="104"/>
                    </a:cubicBezTo>
                    <a:cubicBezTo>
                      <a:pt x="119" y="119"/>
                      <a:pt x="119" y="148"/>
                      <a:pt x="119" y="193"/>
                    </a:cubicBezTo>
                    <a:cubicBezTo>
                      <a:pt x="74" y="459"/>
                      <a:pt x="45" y="740"/>
                      <a:pt x="0" y="1006"/>
                    </a:cubicBezTo>
                    <a:lnTo>
                      <a:pt x="30" y="1006"/>
                    </a:lnTo>
                    <a:cubicBezTo>
                      <a:pt x="30" y="1095"/>
                      <a:pt x="15" y="1169"/>
                      <a:pt x="30" y="1243"/>
                    </a:cubicBezTo>
                    <a:cubicBezTo>
                      <a:pt x="45" y="1302"/>
                      <a:pt x="89" y="1331"/>
                      <a:pt x="119" y="1391"/>
                    </a:cubicBezTo>
                    <a:cubicBezTo>
                      <a:pt x="148" y="1331"/>
                      <a:pt x="207" y="1287"/>
                      <a:pt x="207" y="1243"/>
                    </a:cubicBezTo>
                    <a:cubicBezTo>
                      <a:pt x="222" y="1139"/>
                      <a:pt x="222" y="1021"/>
                      <a:pt x="222" y="903"/>
                    </a:cubicBezTo>
                    <a:cubicBezTo>
                      <a:pt x="252" y="651"/>
                      <a:pt x="296" y="400"/>
                      <a:pt x="311" y="134"/>
                    </a:cubicBezTo>
                    <a:cubicBezTo>
                      <a:pt x="326" y="89"/>
                      <a:pt x="281" y="45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3;p72">
                <a:extLst>
                  <a:ext uri="{FF2B5EF4-FFF2-40B4-BE49-F238E27FC236}">
                    <a16:creationId xmlns:a16="http://schemas.microsoft.com/office/drawing/2014/main" id="{616DA722-7BF3-498D-8FCE-C6AF21B56BF5}"/>
                  </a:ext>
                </a:extLst>
              </p:cNvPr>
              <p:cNvSpPr/>
              <p:nvPr/>
            </p:nvSpPr>
            <p:spPr>
              <a:xfrm>
                <a:off x="5257075" y="3820350"/>
                <a:ext cx="255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954" extrusionOk="0">
                    <a:moveTo>
                      <a:pt x="80" y="1"/>
                    </a:moveTo>
                    <a:cubicBezTo>
                      <a:pt x="52" y="1"/>
                      <a:pt x="24" y="9"/>
                      <a:pt x="15" y="18"/>
                    </a:cubicBezTo>
                    <a:cubicBezTo>
                      <a:pt x="1" y="47"/>
                      <a:pt x="1" y="106"/>
                      <a:pt x="15" y="136"/>
                    </a:cubicBezTo>
                    <a:cubicBezTo>
                      <a:pt x="30" y="180"/>
                      <a:pt x="74" y="210"/>
                      <a:pt x="104" y="225"/>
                    </a:cubicBezTo>
                    <a:cubicBezTo>
                      <a:pt x="326" y="447"/>
                      <a:pt x="548" y="654"/>
                      <a:pt x="770" y="861"/>
                    </a:cubicBezTo>
                    <a:cubicBezTo>
                      <a:pt x="799" y="890"/>
                      <a:pt x="843" y="935"/>
                      <a:pt x="903" y="949"/>
                    </a:cubicBezTo>
                    <a:cubicBezTo>
                      <a:pt x="908" y="952"/>
                      <a:pt x="914" y="953"/>
                      <a:pt x="921" y="953"/>
                    </a:cubicBezTo>
                    <a:cubicBezTo>
                      <a:pt x="949" y="953"/>
                      <a:pt x="985" y="932"/>
                      <a:pt x="1021" y="920"/>
                    </a:cubicBezTo>
                    <a:cubicBezTo>
                      <a:pt x="991" y="861"/>
                      <a:pt x="991" y="831"/>
                      <a:pt x="977" y="816"/>
                    </a:cubicBezTo>
                    <a:cubicBezTo>
                      <a:pt x="696" y="550"/>
                      <a:pt x="415" y="269"/>
                      <a:pt x="134" y="18"/>
                    </a:cubicBezTo>
                    <a:cubicBezTo>
                      <a:pt x="121" y="5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794;p72">
                <a:extLst>
                  <a:ext uri="{FF2B5EF4-FFF2-40B4-BE49-F238E27FC236}">
                    <a16:creationId xmlns:a16="http://schemas.microsoft.com/office/drawing/2014/main" id="{97C0CE41-BB1D-4B3B-9C3E-23F02492B310}"/>
                  </a:ext>
                </a:extLst>
              </p:cNvPr>
              <p:cNvSpPr/>
              <p:nvPr/>
            </p:nvSpPr>
            <p:spPr>
              <a:xfrm>
                <a:off x="4831525" y="4078100"/>
                <a:ext cx="52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362" extrusionOk="0">
                    <a:moveTo>
                      <a:pt x="119" y="1"/>
                    </a:moveTo>
                    <a:cubicBezTo>
                      <a:pt x="89" y="45"/>
                      <a:pt x="45" y="75"/>
                      <a:pt x="15" y="119"/>
                    </a:cubicBezTo>
                    <a:cubicBezTo>
                      <a:pt x="1" y="134"/>
                      <a:pt x="1" y="178"/>
                      <a:pt x="1" y="208"/>
                    </a:cubicBezTo>
                    <a:cubicBezTo>
                      <a:pt x="1" y="518"/>
                      <a:pt x="15" y="829"/>
                      <a:pt x="30" y="1139"/>
                    </a:cubicBezTo>
                    <a:cubicBezTo>
                      <a:pt x="45" y="1213"/>
                      <a:pt x="89" y="1287"/>
                      <a:pt x="119" y="1361"/>
                    </a:cubicBezTo>
                    <a:cubicBezTo>
                      <a:pt x="134" y="1361"/>
                      <a:pt x="163" y="1346"/>
                      <a:pt x="178" y="1346"/>
                    </a:cubicBezTo>
                    <a:cubicBezTo>
                      <a:pt x="193" y="1243"/>
                      <a:pt x="208" y="1154"/>
                      <a:pt x="208" y="1051"/>
                    </a:cubicBezTo>
                    <a:cubicBezTo>
                      <a:pt x="208" y="740"/>
                      <a:pt x="208" y="444"/>
                      <a:pt x="193" y="134"/>
                    </a:cubicBezTo>
                    <a:cubicBezTo>
                      <a:pt x="193" y="89"/>
                      <a:pt x="148" y="45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795;p72">
                <a:extLst>
                  <a:ext uri="{FF2B5EF4-FFF2-40B4-BE49-F238E27FC236}">
                    <a16:creationId xmlns:a16="http://schemas.microsoft.com/office/drawing/2014/main" id="{4985DB5D-58EF-40D7-8998-C4BA8B80240D}"/>
                  </a:ext>
                </a:extLst>
              </p:cNvPr>
              <p:cNvSpPr/>
              <p:nvPr/>
            </p:nvSpPr>
            <p:spPr>
              <a:xfrm>
                <a:off x="5264475" y="3842950"/>
                <a:ext cx="2367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93" extrusionOk="0">
                    <a:moveTo>
                      <a:pt x="0" y="1"/>
                    </a:moveTo>
                    <a:cubicBezTo>
                      <a:pt x="15" y="60"/>
                      <a:pt x="30" y="105"/>
                      <a:pt x="45" y="164"/>
                    </a:cubicBezTo>
                    <a:cubicBezTo>
                      <a:pt x="59" y="178"/>
                      <a:pt x="74" y="193"/>
                      <a:pt x="89" y="208"/>
                    </a:cubicBezTo>
                    <a:cubicBezTo>
                      <a:pt x="281" y="400"/>
                      <a:pt x="488" y="593"/>
                      <a:pt x="681" y="785"/>
                    </a:cubicBezTo>
                    <a:cubicBezTo>
                      <a:pt x="725" y="814"/>
                      <a:pt x="769" y="859"/>
                      <a:pt x="814" y="888"/>
                    </a:cubicBezTo>
                    <a:cubicBezTo>
                      <a:pt x="819" y="891"/>
                      <a:pt x="825" y="892"/>
                      <a:pt x="831" y="892"/>
                    </a:cubicBezTo>
                    <a:cubicBezTo>
                      <a:pt x="860" y="892"/>
                      <a:pt x="898" y="868"/>
                      <a:pt x="947" y="844"/>
                    </a:cubicBezTo>
                    <a:cubicBezTo>
                      <a:pt x="902" y="770"/>
                      <a:pt x="873" y="711"/>
                      <a:pt x="828" y="666"/>
                    </a:cubicBezTo>
                    <a:cubicBezTo>
                      <a:pt x="621" y="459"/>
                      <a:pt x="414" y="252"/>
                      <a:pt x="207" y="45"/>
                    </a:cubicBezTo>
                    <a:cubicBezTo>
                      <a:pt x="193" y="31"/>
                      <a:pt x="193" y="16"/>
                      <a:pt x="178" y="16"/>
                    </a:cubicBezTo>
                    <a:cubicBezTo>
                      <a:pt x="119" y="1"/>
                      <a:pt x="59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796;p72">
                <a:extLst>
                  <a:ext uri="{FF2B5EF4-FFF2-40B4-BE49-F238E27FC236}">
                    <a16:creationId xmlns:a16="http://schemas.microsoft.com/office/drawing/2014/main" id="{F5178012-A6B1-4D6D-AFE3-80A636B716FD}"/>
                  </a:ext>
                </a:extLst>
              </p:cNvPr>
              <p:cNvSpPr/>
              <p:nvPr/>
            </p:nvSpPr>
            <p:spPr>
              <a:xfrm>
                <a:off x="5253750" y="3789725"/>
                <a:ext cx="214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036" extrusionOk="0">
                    <a:moveTo>
                      <a:pt x="45" y="0"/>
                    </a:moveTo>
                    <a:cubicBezTo>
                      <a:pt x="30" y="15"/>
                      <a:pt x="15" y="30"/>
                      <a:pt x="0" y="45"/>
                    </a:cubicBezTo>
                    <a:cubicBezTo>
                      <a:pt x="30" y="89"/>
                      <a:pt x="45" y="148"/>
                      <a:pt x="74" y="193"/>
                    </a:cubicBezTo>
                    <a:cubicBezTo>
                      <a:pt x="267" y="444"/>
                      <a:pt x="474" y="695"/>
                      <a:pt x="681" y="947"/>
                    </a:cubicBezTo>
                    <a:cubicBezTo>
                      <a:pt x="710" y="991"/>
                      <a:pt x="784" y="1006"/>
                      <a:pt x="843" y="1036"/>
                    </a:cubicBezTo>
                    <a:cubicBezTo>
                      <a:pt x="843" y="976"/>
                      <a:pt x="858" y="903"/>
                      <a:pt x="829" y="858"/>
                    </a:cubicBezTo>
                    <a:cubicBezTo>
                      <a:pt x="622" y="592"/>
                      <a:pt x="415" y="341"/>
                      <a:pt x="207" y="74"/>
                    </a:cubicBezTo>
                    <a:cubicBezTo>
                      <a:pt x="163" y="30"/>
                      <a:pt x="104" y="3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797;p72">
                <a:extLst>
                  <a:ext uri="{FF2B5EF4-FFF2-40B4-BE49-F238E27FC236}">
                    <a16:creationId xmlns:a16="http://schemas.microsoft.com/office/drawing/2014/main" id="{BE790BBE-75FD-48D2-BFA5-C306B2C13229}"/>
                  </a:ext>
                </a:extLst>
              </p:cNvPr>
              <p:cNvSpPr/>
              <p:nvPr/>
            </p:nvSpPr>
            <p:spPr>
              <a:xfrm>
                <a:off x="5149475" y="4052225"/>
                <a:ext cx="129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992" extrusionOk="0">
                    <a:moveTo>
                      <a:pt x="430" y="0"/>
                    </a:moveTo>
                    <a:cubicBezTo>
                      <a:pt x="400" y="30"/>
                      <a:pt x="326" y="60"/>
                      <a:pt x="312" y="104"/>
                    </a:cubicBezTo>
                    <a:cubicBezTo>
                      <a:pt x="208" y="355"/>
                      <a:pt x="119" y="592"/>
                      <a:pt x="16" y="843"/>
                    </a:cubicBezTo>
                    <a:cubicBezTo>
                      <a:pt x="1" y="888"/>
                      <a:pt x="16" y="947"/>
                      <a:pt x="1" y="991"/>
                    </a:cubicBezTo>
                    <a:cubicBezTo>
                      <a:pt x="60" y="977"/>
                      <a:pt x="134" y="977"/>
                      <a:pt x="164" y="947"/>
                    </a:cubicBezTo>
                    <a:cubicBezTo>
                      <a:pt x="371" y="710"/>
                      <a:pt x="445" y="415"/>
                      <a:pt x="519" y="104"/>
                    </a:cubicBezTo>
                    <a:lnTo>
                      <a:pt x="4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798;p72">
                <a:extLst>
                  <a:ext uri="{FF2B5EF4-FFF2-40B4-BE49-F238E27FC236}">
                    <a16:creationId xmlns:a16="http://schemas.microsoft.com/office/drawing/2014/main" id="{14A60CCA-EE33-42AA-A1DA-8C566310BEBE}"/>
                  </a:ext>
                </a:extLst>
              </p:cNvPr>
              <p:cNvSpPr/>
              <p:nvPr/>
            </p:nvSpPr>
            <p:spPr>
              <a:xfrm>
                <a:off x="5272975" y="3905450"/>
                <a:ext cx="181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03" extrusionOk="0">
                    <a:moveTo>
                      <a:pt x="30" y="0"/>
                    </a:moveTo>
                    <a:cubicBezTo>
                      <a:pt x="30" y="89"/>
                      <a:pt x="0" y="163"/>
                      <a:pt x="15" y="193"/>
                    </a:cubicBezTo>
                    <a:cubicBezTo>
                      <a:pt x="207" y="414"/>
                      <a:pt x="400" y="636"/>
                      <a:pt x="577" y="873"/>
                    </a:cubicBezTo>
                    <a:cubicBezTo>
                      <a:pt x="592" y="888"/>
                      <a:pt x="622" y="902"/>
                      <a:pt x="636" y="902"/>
                    </a:cubicBezTo>
                    <a:cubicBezTo>
                      <a:pt x="666" y="873"/>
                      <a:pt x="725" y="858"/>
                      <a:pt x="725" y="828"/>
                    </a:cubicBezTo>
                    <a:cubicBezTo>
                      <a:pt x="725" y="784"/>
                      <a:pt x="710" y="725"/>
                      <a:pt x="681" y="681"/>
                    </a:cubicBezTo>
                    <a:cubicBezTo>
                      <a:pt x="533" y="488"/>
                      <a:pt x="370" y="296"/>
                      <a:pt x="207" y="119"/>
                    </a:cubicBezTo>
                    <a:cubicBezTo>
                      <a:pt x="178" y="74"/>
                      <a:pt x="119" y="59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799;p72">
                <a:extLst>
                  <a:ext uri="{FF2B5EF4-FFF2-40B4-BE49-F238E27FC236}">
                    <a16:creationId xmlns:a16="http://schemas.microsoft.com/office/drawing/2014/main" id="{01B44326-6BDA-42B9-8057-11434372CA83}"/>
                  </a:ext>
                </a:extLst>
              </p:cNvPr>
              <p:cNvSpPr/>
              <p:nvPr/>
            </p:nvSpPr>
            <p:spPr>
              <a:xfrm>
                <a:off x="4908050" y="3900650"/>
                <a:ext cx="16300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65" extrusionOk="0">
                    <a:moveTo>
                      <a:pt x="622" y="0"/>
                    </a:moveTo>
                    <a:cubicBezTo>
                      <a:pt x="356" y="44"/>
                      <a:pt x="1" y="813"/>
                      <a:pt x="149" y="1065"/>
                    </a:cubicBezTo>
                    <a:cubicBezTo>
                      <a:pt x="267" y="976"/>
                      <a:pt x="652" y="104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00;p72">
                <a:extLst>
                  <a:ext uri="{FF2B5EF4-FFF2-40B4-BE49-F238E27FC236}">
                    <a16:creationId xmlns:a16="http://schemas.microsoft.com/office/drawing/2014/main" id="{AB62524C-2C0E-4CCC-B0A5-06C8164490AA}"/>
                  </a:ext>
                </a:extLst>
              </p:cNvPr>
              <p:cNvSpPr/>
              <p:nvPr/>
            </p:nvSpPr>
            <p:spPr>
              <a:xfrm>
                <a:off x="5215300" y="3964225"/>
                <a:ext cx="742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22" extrusionOk="0">
                    <a:moveTo>
                      <a:pt x="148" y="1"/>
                    </a:moveTo>
                    <a:cubicBezTo>
                      <a:pt x="119" y="60"/>
                      <a:pt x="74" y="104"/>
                      <a:pt x="60" y="163"/>
                    </a:cubicBezTo>
                    <a:cubicBezTo>
                      <a:pt x="30" y="385"/>
                      <a:pt x="15" y="622"/>
                      <a:pt x="0" y="844"/>
                    </a:cubicBezTo>
                    <a:cubicBezTo>
                      <a:pt x="0" y="903"/>
                      <a:pt x="30" y="962"/>
                      <a:pt x="45" y="1021"/>
                    </a:cubicBezTo>
                    <a:cubicBezTo>
                      <a:pt x="104" y="977"/>
                      <a:pt x="178" y="947"/>
                      <a:pt x="207" y="888"/>
                    </a:cubicBezTo>
                    <a:cubicBezTo>
                      <a:pt x="252" y="725"/>
                      <a:pt x="267" y="563"/>
                      <a:pt x="296" y="385"/>
                    </a:cubicBezTo>
                    <a:lnTo>
                      <a:pt x="281" y="385"/>
                    </a:lnTo>
                    <a:cubicBezTo>
                      <a:pt x="281" y="311"/>
                      <a:pt x="296" y="223"/>
                      <a:pt x="267" y="163"/>
                    </a:cubicBezTo>
                    <a:cubicBezTo>
                      <a:pt x="252" y="104"/>
                      <a:pt x="193" y="45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01;p72">
                <a:extLst>
                  <a:ext uri="{FF2B5EF4-FFF2-40B4-BE49-F238E27FC236}">
                    <a16:creationId xmlns:a16="http://schemas.microsoft.com/office/drawing/2014/main" id="{64457ED3-3F62-449A-B31A-39804A1EE439}"/>
                  </a:ext>
                </a:extLst>
              </p:cNvPr>
              <p:cNvSpPr/>
              <p:nvPr/>
            </p:nvSpPr>
            <p:spPr>
              <a:xfrm>
                <a:off x="4820075" y="4036700"/>
                <a:ext cx="10000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54" extrusionOk="0">
                    <a:moveTo>
                      <a:pt x="370" y="0"/>
                    </a:moveTo>
                    <a:cubicBezTo>
                      <a:pt x="325" y="30"/>
                      <a:pt x="252" y="59"/>
                      <a:pt x="222" y="104"/>
                    </a:cubicBezTo>
                    <a:cubicBezTo>
                      <a:pt x="74" y="400"/>
                      <a:pt x="0" y="710"/>
                      <a:pt x="15" y="1050"/>
                    </a:cubicBezTo>
                    <a:cubicBezTo>
                      <a:pt x="15" y="1080"/>
                      <a:pt x="30" y="1109"/>
                      <a:pt x="44" y="1139"/>
                    </a:cubicBezTo>
                    <a:cubicBezTo>
                      <a:pt x="59" y="1139"/>
                      <a:pt x="74" y="1154"/>
                      <a:pt x="89" y="1154"/>
                    </a:cubicBezTo>
                    <a:cubicBezTo>
                      <a:pt x="133" y="1050"/>
                      <a:pt x="163" y="962"/>
                      <a:pt x="207" y="858"/>
                    </a:cubicBezTo>
                    <a:cubicBezTo>
                      <a:pt x="266" y="636"/>
                      <a:pt x="325" y="400"/>
                      <a:pt x="385" y="163"/>
                    </a:cubicBezTo>
                    <a:cubicBezTo>
                      <a:pt x="399" y="119"/>
                      <a:pt x="385" y="59"/>
                      <a:pt x="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02;p72">
                <a:extLst>
                  <a:ext uri="{FF2B5EF4-FFF2-40B4-BE49-F238E27FC236}">
                    <a16:creationId xmlns:a16="http://schemas.microsoft.com/office/drawing/2014/main" id="{A646D46B-5EC5-4337-B6D1-47CAA2E75927}"/>
                  </a:ext>
                </a:extLst>
              </p:cNvPr>
              <p:cNvSpPr/>
              <p:nvPr/>
            </p:nvSpPr>
            <p:spPr>
              <a:xfrm>
                <a:off x="4969075" y="3726875"/>
                <a:ext cx="137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66" extrusionOk="0">
                    <a:moveTo>
                      <a:pt x="473" y="0"/>
                    </a:moveTo>
                    <a:cubicBezTo>
                      <a:pt x="429" y="30"/>
                      <a:pt x="370" y="59"/>
                      <a:pt x="355" y="89"/>
                    </a:cubicBezTo>
                    <a:cubicBezTo>
                      <a:pt x="222" y="370"/>
                      <a:pt x="118" y="651"/>
                      <a:pt x="15" y="932"/>
                    </a:cubicBezTo>
                    <a:cubicBezTo>
                      <a:pt x="0" y="962"/>
                      <a:pt x="30" y="1021"/>
                      <a:pt x="44" y="1065"/>
                    </a:cubicBezTo>
                    <a:cubicBezTo>
                      <a:pt x="89" y="1050"/>
                      <a:pt x="148" y="1036"/>
                      <a:pt x="163" y="1006"/>
                    </a:cubicBezTo>
                    <a:cubicBezTo>
                      <a:pt x="296" y="710"/>
                      <a:pt x="414" y="429"/>
                      <a:pt x="547" y="133"/>
                    </a:cubicBezTo>
                    <a:lnTo>
                      <a:pt x="4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03;p72">
                <a:extLst>
                  <a:ext uri="{FF2B5EF4-FFF2-40B4-BE49-F238E27FC236}">
                    <a16:creationId xmlns:a16="http://schemas.microsoft.com/office/drawing/2014/main" id="{D3782D7F-1F6F-4E0B-99A4-6E53477AA3EF}"/>
                  </a:ext>
                </a:extLst>
              </p:cNvPr>
              <p:cNvSpPr/>
              <p:nvPr/>
            </p:nvSpPr>
            <p:spPr>
              <a:xfrm>
                <a:off x="5271875" y="3885700"/>
                <a:ext cx="19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24" extrusionOk="0">
                    <a:moveTo>
                      <a:pt x="75" y="0"/>
                    </a:moveTo>
                    <a:cubicBezTo>
                      <a:pt x="51" y="0"/>
                      <a:pt x="25" y="11"/>
                      <a:pt x="15" y="21"/>
                    </a:cubicBezTo>
                    <a:cubicBezTo>
                      <a:pt x="0" y="36"/>
                      <a:pt x="0" y="80"/>
                      <a:pt x="15" y="110"/>
                    </a:cubicBezTo>
                    <a:cubicBezTo>
                      <a:pt x="30" y="140"/>
                      <a:pt x="59" y="169"/>
                      <a:pt x="89" y="214"/>
                    </a:cubicBezTo>
                    <a:cubicBezTo>
                      <a:pt x="237" y="376"/>
                      <a:pt x="399" y="554"/>
                      <a:pt x="562" y="716"/>
                    </a:cubicBezTo>
                    <a:cubicBezTo>
                      <a:pt x="592" y="761"/>
                      <a:pt x="636" y="805"/>
                      <a:pt x="680" y="820"/>
                    </a:cubicBezTo>
                    <a:cubicBezTo>
                      <a:pt x="686" y="823"/>
                      <a:pt x="692" y="824"/>
                      <a:pt x="699" y="824"/>
                    </a:cubicBezTo>
                    <a:cubicBezTo>
                      <a:pt x="727" y="824"/>
                      <a:pt x="763" y="802"/>
                      <a:pt x="799" y="790"/>
                    </a:cubicBezTo>
                    <a:cubicBezTo>
                      <a:pt x="784" y="746"/>
                      <a:pt x="784" y="731"/>
                      <a:pt x="784" y="716"/>
                    </a:cubicBezTo>
                    <a:cubicBezTo>
                      <a:pt x="769" y="583"/>
                      <a:pt x="237" y="21"/>
                      <a:pt x="104" y="6"/>
                    </a:cubicBezTo>
                    <a:cubicBezTo>
                      <a:pt x="95" y="2"/>
                      <a:pt x="85" y="0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804;p72">
                <a:extLst>
                  <a:ext uri="{FF2B5EF4-FFF2-40B4-BE49-F238E27FC236}">
                    <a16:creationId xmlns:a16="http://schemas.microsoft.com/office/drawing/2014/main" id="{2E3CF908-34D0-4140-A54B-7A42628CBEFE}"/>
                  </a:ext>
                </a:extLst>
              </p:cNvPr>
              <p:cNvSpPr/>
              <p:nvPr/>
            </p:nvSpPr>
            <p:spPr>
              <a:xfrm>
                <a:off x="5270025" y="3867000"/>
                <a:ext cx="214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74"/>
                      <a:pt x="45" y="148"/>
                      <a:pt x="89" y="193"/>
                    </a:cubicBezTo>
                    <a:cubicBezTo>
                      <a:pt x="222" y="311"/>
                      <a:pt x="370" y="414"/>
                      <a:pt x="518" y="533"/>
                    </a:cubicBezTo>
                    <a:lnTo>
                      <a:pt x="503" y="533"/>
                    </a:lnTo>
                    <a:cubicBezTo>
                      <a:pt x="577" y="577"/>
                      <a:pt x="621" y="636"/>
                      <a:pt x="695" y="695"/>
                    </a:cubicBezTo>
                    <a:cubicBezTo>
                      <a:pt x="723" y="712"/>
                      <a:pt x="749" y="723"/>
                      <a:pt x="772" y="723"/>
                    </a:cubicBezTo>
                    <a:cubicBezTo>
                      <a:pt x="810" y="723"/>
                      <a:pt x="840" y="695"/>
                      <a:pt x="858" y="621"/>
                    </a:cubicBezTo>
                    <a:cubicBezTo>
                      <a:pt x="843" y="577"/>
                      <a:pt x="814" y="533"/>
                      <a:pt x="784" y="503"/>
                    </a:cubicBezTo>
                    <a:cubicBezTo>
                      <a:pt x="592" y="340"/>
                      <a:pt x="399" y="178"/>
                      <a:pt x="192" y="30"/>
                    </a:cubicBezTo>
                    <a:cubicBezTo>
                      <a:pt x="170" y="8"/>
                      <a:pt x="141" y="4"/>
                      <a:pt x="107" y="4"/>
                    </a:cubicBezTo>
                    <a:cubicBezTo>
                      <a:pt x="91" y="4"/>
                      <a:pt x="73" y="5"/>
                      <a:pt x="55" y="5"/>
                    </a:cubicBezTo>
                    <a:cubicBezTo>
                      <a:pt x="37" y="5"/>
                      <a:pt x="19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805;p72">
                <a:extLst>
                  <a:ext uri="{FF2B5EF4-FFF2-40B4-BE49-F238E27FC236}">
                    <a16:creationId xmlns:a16="http://schemas.microsoft.com/office/drawing/2014/main" id="{FB8CE125-E9EC-40E9-8DA3-60D8F6A81364}"/>
                  </a:ext>
                </a:extLst>
              </p:cNvPr>
              <p:cNvSpPr/>
              <p:nvPr/>
            </p:nvSpPr>
            <p:spPr>
              <a:xfrm>
                <a:off x="5256325" y="3764950"/>
                <a:ext cx="163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39" extrusionOk="0">
                    <a:moveTo>
                      <a:pt x="45" y="1"/>
                    </a:moveTo>
                    <a:cubicBezTo>
                      <a:pt x="31" y="104"/>
                      <a:pt x="1" y="178"/>
                      <a:pt x="31" y="222"/>
                    </a:cubicBezTo>
                    <a:cubicBezTo>
                      <a:pt x="178" y="459"/>
                      <a:pt x="341" y="681"/>
                      <a:pt x="504" y="917"/>
                    </a:cubicBezTo>
                    <a:cubicBezTo>
                      <a:pt x="514" y="928"/>
                      <a:pt x="554" y="938"/>
                      <a:pt x="587" y="938"/>
                    </a:cubicBezTo>
                    <a:cubicBezTo>
                      <a:pt x="601" y="938"/>
                      <a:pt x="613" y="937"/>
                      <a:pt x="622" y="932"/>
                    </a:cubicBezTo>
                    <a:cubicBezTo>
                      <a:pt x="652" y="917"/>
                      <a:pt x="652" y="858"/>
                      <a:pt x="652" y="829"/>
                    </a:cubicBezTo>
                    <a:cubicBezTo>
                      <a:pt x="652" y="784"/>
                      <a:pt x="622" y="755"/>
                      <a:pt x="607" y="725"/>
                    </a:cubicBezTo>
                    <a:cubicBezTo>
                      <a:pt x="459" y="533"/>
                      <a:pt x="326" y="326"/>
                      <a:pt x="178" y="119"/>
                    </a:cubicBezTo>
                    <a:cubicBezTo>
                      <a:pt x="164" y="89"/>
                      <a:pt x="119" y="7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806;p72">
                <a:extLst>
                  <a:ext uri="{FF2B5EF4-FFF2-40B4-BE49-F238E27FC236}">
                    <a16:creationId xmlns:a16="http://schemas.microsoft.com/office/drawing/2014/main" id="{BD83A552-C5E6-4710-BB02-19D72004A0DC}"/>
                  </a:ext>
                </a:extLst>
              </p:cNvPr>
              <p:cNvSpPr/>
              <p:nvPr/>
            </p:nvSpPr>
            <p:spPr>
              <a:xfrm>
                <a:off x="4815250" y="3974575"/>
                <a:ext cx="115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125" extrusionOk="0">
                    <a:moveTo>
                      <a:pt x="430" y="1"/>
                    </a:moveTo>
                    <a:cubicBezTo>
                      <a:pt x="385" y="30"/>
                      <a:pt x="311" y="60"/>
                      <a:pt x="297" y="104"/>
                    </a:cubicBezTo>
                    <a:cubicBezTo>
                      <a:pt x="193" y="385"/>
                      <a:pt x="104" y="666"/>
                      <a:pt x="16" y="947"/>
                    </a:cubicBezTo>
                    <a:cubicBezTo>
                      <a:pt x="1" y="1006"/>
                      <a:pt x="16" y="1066"/>
                      <a:pt x="16" y="1110"/>
                    </a:cubicBezTo>
                    <a:cubicBezTo>
                      <a:pt x="45" y="1110"/>
                      <a:pt x="60" y="1125"/>
                      <a:pt x="90" y="1125"/>
                    </a:cubicBezTo>
                    <a:cubicBezTo>
                      <a:pt x="119" y="1066"/>
                      <a:pt x="149" y="1006"/>
                      <a:pt x="178" y="932"/>
                    </a:cubicBezTo>
                    <a:cubicBezTo>
                      <a:pt x="267" y="681"/>
                      <a:pt x="356" y="430"/>
                      <a:pt x="445" y="163"/>
                    </a:cubicBezTo>
                    <a:cubicBezTo>
                      <a:pt x="459" y="119"/>
                      <a:pt x="430" y="6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807;p72">
                <a:extLst>
                  <a:ext uri="{FF2B5EF4-FFF2-40B4-BE49-F238E27FC236}">
                    <a16:creationId xmlns:a16="http://schemas.microsoft.com/office/drawing/2014/main" id="{B93C0EFA-C34E-4A19-AF5C-7607BBA327FB}"/>
                  </a:ext>
                </a:extLst>
              </p:cNvPr>
              <p:cNvSpPr/>
              <p:nvPr/>
            </p:nvSpPr>
            <p:spPr>
              <a:xfrm>
                <a:off x="5025250" y="3613300"/>
                <a:ext cx="18150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99" extrusionOk="0">
                    <a:moveTo>
                      <a:pt x="673" y="0"/>
                    </a:moveTo>
                    <a:cubicBezTo>
                      <a:pt x="670" y="0"/>
                      <a:pt x="668" y="1"/>
                      <a:pt x="666" y="3"/>
                    </a:cubicBezTo>
                    <a:cubicBezTo>
                      <a:pt x="607" y="3"/>
                      <a:pt x="548" y="3"/>
                      <a:pt x="504" y="48"/>
                    </a:cubicBezTo>
                    <a:cubicBezTo>
                      <a:pt x="341" y="225"/>
                      <a:pt x="193" y="417"/>
                      <a:pt x="31" y="610"/>
                    </a:cubicBezTo>
                    <a:cubicBezTo>
                      <a:pt x="16" y="639"/>
                      <a:pt x="1" y="669"/>
                      <a:pt x="1" y="698"/>
                    </a:cubicBezTo>
                    <a:cubicBezTo>
                      <a:pt x="1" y="728"/>
                      <a:pt x="16" y="772"/>
                      <a:pt x="31" y="787"/>
                    </a:cubicBezTo>
                    <a:cubicBezTo>
                      <a:pt x="38" y="794"/>
                      <a:pt x="53" y="798"/>
                      <a:pt x="69" y="798"/>
                    </a:cubicBezTo>
                    <a:cubicBezTo>
                      <a:pt x="86" y="798"/>
                      <a:pt x="104" y="794"/>
                      <a:pt x="119" y="787"/>
                    </a:cubicBezTo>
                    <a:cubicBezTo>
                      <a:pt x="149" y="757"/>
                      <a:pt x="193" y="728"/>
                      <a:pt x="223" y="683"/>
                    </a:cubicBezTo>
                    <a:cubicBezTo>
                      <a:pt x="356" y="521"/>
                      <a:pt x="504" y="358"/>
                      <a:pt x="652" y="181"/>
                    </a:cubicBezTo>
                    <a:cubicBezTo>
                      <a:pt x="681" y="151"/>
                      <a:pt x="696" y="107"/>
                      <a:pt x="726" y="62"/>
                    </a:cubicBezTo>
                    <a:cubicBezTo>
                      <a:pt x="700" y="37"/>
                      <a:pt x="686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808;p72">
                <a:extLst>
                  <a:ext uri="{FF2B5EF4-FFF2-40B4-BE49-F238E27FC236}">
                    <a16:creationId xmlns:a16="http://schemas.microsoft.com/office/drawing/2014/main" id="{AD964C6F-19FC-44E9-B5F1-5869A92A3E3A}"/>
                  </a:ext>
                </a:extLst>
              </p:cNvPr>
              <p:cNvSpPr/>
              <p:nvPr/>
            </p:nvSpPr>
            <p:spPr>
              <a:xfrm>
                <a:off x="4865550" y="4211950"/>
                <a:ext cx="12225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73" extrusionOk="0">
                    <a:moveTo>
                      <a:pt x="74" y="0"/>
                    </a:moveTo>
                    <a:cubicBezTo>
                      <a:pt x="45" y="45"/>
                      <a:pt x="15" y="74"/>
                      <a:pt x="0" y="104"/>
                    </a:cubicBezTo>
                    <a:cubicBezTo>
                      <a:pt x="59" y="385"/>
                      <a:pt x="148" y="636"/>
                      <a:pt x="326" y="828"/>
                    </a:cubicBezTo>
                    <a:cubicBezTo>
                      <a:pt x="370" y="858"/>
                      <a:pt x="429" y="858"/>
                      <a:pt x="488" y="873"/>
                    </a:cubicBezTo>
                    <a:cubicBezTo>
                      <a:pt x="488" y="828"/>
                      <a:pt x="488" y="769"/>
                      <a:pt x="473" y="725"/>
                    </a:cubicBezTo>
                    <a:cubicBezTo>
                      <a:pt x="385" y="518"/>
                      <a:pt x="296" y="296"/>
                      <a:pt x="192" y="89"/>
                    </a:cubicBezTo>
                    <a:cubicBezTo>
                      <a:pt x="178" y="45"/>
                      <a:pt x="118" y="3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809;p72">
                <a:extLst>
                  <a:ext uri="{FF2B5EF4-FFF2-40B4-BE49-F238E27FC236}">
                    <a16:creationId xmlns:a16="http://schemas.microsoft.com/office/drawing/2014/main" id="{CAE4BDE1-24BA-44E1-8CAE-B9839332351C}"/>
                  </a:ext>
                </a:extLst>
              </p:cNvPr>
              <p:cNvSpPr/>
              <p:nvPr/>
            </p:nvSpPr>
            <p:spPr>
              <a:xfrm>
                <a:off x="5132100" y="3915425"/>
                <a:ext cx="485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948" extrusionOk="0">
                    <a:moveTo>
                      <a:pt x="90" y="1"/>
                    </a:moveTo>
                    <a:cubicBezTo>
                      <a:pt x="60" y="45"/>
                      <a:pt x="16" y="89"/>
                      <a:pt x="1" y="134"/>
                    </a:cubicBezTo>
                    <a:cubicBezTo>
                      <a:pt x="1" y="237"/>
                      <a:pt x="16" y="356"/>
                      <a:pt x="16" y="489"/>
                    </a:cubicBezTo>
                    <a:cubicBezTo>
                      <a:pt x="16" y="592"/>
                      <a:pt x="1" y="710"/>
                      <a:pt x="1" y="829"/>
                    </a:cubicBezTo>
                    <a:cubicBezTo>
                      <a:pt x="16" y="873"/>
                      <a:pt x="60" y="903"/>
                      <a:pt x="90" y="947"/>
                    </a:cubicBezTo>
                    <a:cubicBezTo>
                      <a:pt x="119" y="917"/>
                      <a:pt x="178" y="873"/>
                      <a:pt x="178" y="844"/>
                    </a:cubicBezTo>
                    <a:cubicBezTo>
                      <a:pt x="193" y="607"/>
                      <a:pt x="193" y="356"/>
                      <a:pt x="193" y="104"/>
                    </a:cubicBezTo>
                    <a:cubicBezTo>
                      <a:pt x="193" y="75"/>
                      <a:pt x="134" y="45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810;p72">
                <a:extLst>
                  <a:ext uri="{FF2B5EF4-FFF2-40B4-BE49-F238E27FC236}">
                    <a16:creationId xmlns:a16="http://schemas.microsoft.com/office/drawing/2014/main" id="{30E0529C-459B-4548-B768-8C2B118A86DE}"/>
                  </a:ext>
                </a:extLst>
              </p:cNvPr>
              <p:cNvSpPr/>
              <p:nvPr/>
            </p:nvSpPr>
            <p:spPr>
              <a:xfrm>
                <a:off x="5199025" y="3728725"/>
                <a:ext cx="74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06" extrusionOk="0">
                    <a:moveTo>
                      <a:pt x="89" y="0"/>
                    </a:moveTo>
                    <a:lnTo>
                      <a:pt x="89" y="15"/>
                    </a:lnTo>
                    <a:cubicBezTo>
                      <a:pt x="60" y="45"/>
                      <a:pt x="1" y="89"/>
                      <a:pt x="15" y="119"/>
                    </a:cubicBezTo>
                    <a:cubicBezTo>
                      <a:pt x="30" y="400"/>
                      <a:pt x="60" y="666"/>
                      <a:pt x="89" y="932"/>
                    </a:cubicBezTo>
                    <a:cubicBezTo>
                      <a:pt x="104" y="962"/>
                      <a:pt x="134" y="1006"/>
                      <a:pt x="149" y="1006"/>
                    </a:cubicBezTo>
                    <a:cubicBezTo>
                      <a:pt x="178" y="1006"/>
                      <a:pt x="223" y="976"/>
                      <a:pt x="237" y="962"/>
                    </a:cubicBezTo>
                    <a:cubicBezTo>
                      <a:pt x="267" y="888"/>
                      <a:pt x="282" y="799"/>
                      <a:pt x="296" y="710"/>
                    </a:cubicBezTo>
                    <a:cubicBezTo>
                      <a:pt x="252" y="518"/>
                      <a:pt x="223" y="311"/>
                      <a:pt x="193" y="104"/>
                    </a:cubicBezTo>
                    <a:cubicBezTo>
                      <a:pt x="178" y="74"/>
                      <a:pt x="119" y="45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811;p72">
                <a:extLst>
                  <a:ext uri="{FF2B5EF4-FFF2-40B4-BE49-F238E27FC236}">
                    <a16:creationId xmlns:a16="http://schemas.microsoft.com/office/drawing/2014/main" id="{0FE49CED-7690-4AF0-8D96-2465F63F4F65}"/>
                  </a:ext>
                </a:extLst>
              </p:cNvPr>
              <p:cNvSpPr/>
              <p:nvPr/>
            </p:nvSpPr>
            <p:spPr>
              <a:xfrm>
                <a:off x="5169075" y="3615225"/>
                <a:ext cx="192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614" extrusionOk="0">
                    <a:moveTo>
                      <a:pt x="90" y="0"/>
                    </a:moveTo>
                    <a:cubicBezTo>
                      <a:pt x="60" y="15"/>
                      <a:pt x="16" y="44"/>
                      <a:pt x="1" y="59"/>
                    </a:cubicBezTo>
                    <a:cubicBezTo>
                      <a:pt x="1" y="104"/>
                      <a:pt x="16" y="163"/>
                      <a:pt x="45" y="178"/>
                    </a:cubicBezTo>
                    <a:cubicBezTo>
                      <a:pt x="237" y="325"/>
                      <a:pt x="430" y="459"/>
                      <a:pt x="622" y="592"/>
                    </a:cubicBezTo>
                    <a:lnTo>
                      <a:pt x="622" y="606"/>
                    </a:lnTo>
                    <a:cubicBezTo>
                      <a:pt x="637" y="611"/>
                      <a:pt x="653" y="613"/>
                      <a:pt x="670" y="613"/>
                    </a:cubicBezTo>
                    <a:cubicBezTo>
                      <a:pt x="704" y="613"/>
                      <a:pt x="740" y="606"/>
                      <a:pt x="770" y="606"/>
                    </a:cubicBezTo>
                    <a:cubicBezTo>
                      <a:pt x="755" y="562"/>
                      <a:pt x="770" y="488"/>
                      <a:pt x="740" y="459"/>
                    </a:cubicBezTo>
                    <a:cubicBezTo>
                      <a:pt x="548" y="311"/>
                      <a:pt x="356" y="178"/>
                      <a:pt x="163" y="30"/>
                    </a:cubicBezTo>
                    <a:cubicBezTo>
                      <a:pt x="149" y="15"/>
                      <a:pt x="119" y="15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812;p72">
                <a:extLst>
                  <a:ext uri="{FF2B5EF4-FFF2-40B4-BE49-F238E27FC236}">
                    <a16:creationId xmlns:a16="http://schemas.microsoft.com/office/drawing/2014/main" id="{C34B7CE4-49B6-4AAE-8E01-EDCBF579574F}"/>
                  </a:ext>
                </a:extLst>
              </p:cNvPr>
              <p:cNvSpPr/>
              <p:nvPr/>
            </p:nvSpPr>
            <p:spPr>
              <a:xfrm>
                <a:off x="4878100" y="4213800"/>
                <a:ext cx="1407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18" extrusionOk="0">
                    <a:moveTo>
                      <a:pt x="75" y="0"/>
                    </a:moveTo>
                    <a:cubicBezTo>
                      <a:pt x="45" y="104"/>
                      <a:pt x="1" y="163"/>
                      <a:pt x="16" y="222"/>
                    </a:cubicBezTo>
                    <a:cubicBezTo>
                      <a:pt x="75" y="459"/>
                      <a:pt x="208" y="666"/>
                      <a:pt x="415" y="799"/>
                    </a:cubicBezTo>
                    <a:cubicBezTo>
                      <a:pt x="430" y="814"/>
                      <a:pt x="456" y="817"/>
                      <a:pt x="483" y="817"/>
                    </a:cubicBezTo>
                    <a:cubicBezTo>
                      <a:pt x="511" y="817"/>
                      <a:pt x="541" y="814"/>
                      <a:pt x="563" y="814"/>
                    </a:cubicBezTo>
                    <a:cubicBezTo>
                      <a:pt x="548" y="769"/>
                      <a:pt x="548" y="710"/>
                      <a:pt x="533" y="666"/>
                    </a:cubicBezTo>
                    <a:cubicBezTo>
                      <a:pt x="430" y="503"/>
                      <a:pt x="312" y="325"/>
                      <a:pt x="208" y="148"/>
                    </a:cubicBezTo>
                    <a:cubicBezTo>
                      <a:pt x="178" y="118"/>
                      <a:pt x="134" y="74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813;p72">
                <a:extLst>
                  <a:ext uri="{FF2B5EF4-FFF2-40B4-BE49-F238E27FC236}">
                    <a16:creationId xmlns:a16="http://schemas.microsoft.com/office/drawing/2014/main" id="{6C4D550C-93FB-4B67-B077-5B2689658118}"/>
                  </a:ext>
                </a:extLst>
              </p:cNvPr>
              <p:cNvSpPr/>
              <p:nvPr/>
            </p:nvSpPr>
            <p:spPr>
              <a:xfrm>
                <a:off x="5230825" y="3672900"/>
                <a:ext cx="6300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65" extrusionOk="0">
                    <a:moveTo>
                      <a:pt x="104" y="0"/>
                    </a:moveTo>
                    <a:cubicBezTo>
                      <a:pt x="74" y="74"/>
                      <a:pt x="30" y="148"/>
                      <a:pt x="1" y="222"/>
                    </a:cubicBezTo>
                    <a:lnTo>
                      <a:pt x="30" y="252"/>
                    </a:lnTo>
                    <a:cubicBezTo>
                      <a:pt x="45" y="444"/>
                      <a:pt x="45" y="651"/>
                      <a:pt x="60" y="858"/>
                    </a:cubicBezTo>
                    <a:cubicBezTo>
                      <a:pt x="60" y="902"/>
                      <a:pt x="74" y="947"/>
                      <a:pt x="89" y="991"/>
                    </a:cubicBezTo>
                    <a:cubicBezTo>
                      <a:pt x="89" y="1021"/>
                      <a:pt x="134" y="1050"/>
                      <a:pt x="148" y="1065"/>
                    </a:cubicBezTo>
                    <a:cubicBezTo>
                      <a:pt x="178" y="1035"/>
                      <a:pt x="208" y="1021"/>
                      <a:pt x="222" y="991"/>
                    </a:cubicBezTo>
                    <a:cubicBezTo>
                      <a:pt x="237" y="932"/>
                      <a:pt x="252" y="873"/>
                      <a:pt x="252" y="814"/>
                    </a:cubicBezTo>
                    <a:cubicBezTo>
                      <a:pt x="237" y="621"/>
                      <a:pt x="222" y="429"/>
                      <a:pt x="208" y="237"/>
                    </a:cubicBezTo>
                    <a:cubicBezTo>
                      <a:pt x="193" y="163"/>
                      <a:pt x="134" y="89"/>
                      <a:pt x="104" y="15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5814;p72">
                <a:extLst>
                  <a:ext uri="{FF2B5EF4-FFF2-40B4-BE49-F238E27FC236}">
                    <a16:creationId xmlns:a16="http://schemas.microsoft.com/office/drawing/2014/main" id="{E04B3477-A671-4194-ACCF-81A258D21FA0}"/>
                  </a:ext>
                </a:extLst>
              </p:cNvPr>
              <p:cNvSpPr/>
              <p:nvPr/>
            </p:nvSpPr>
            <p:spPr>
              <a:xfrm>
                <a:off x="4923225" y="3915800"/>
                <a:ext cx="925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88" extrusionOk="0">
                    <a:moveTo>
                      <a:pt x="340" y="0"/>
                    </a:moveTo>
                    <a:cubicBezTo>
                      <a:pt x="281" y="30"/>
                      <a:pt x="192" y="60"/>
                      <a:pt x="178" y="104"/>
                    </a:cubicBezTo>
                    <a:cubicBezTo>
                      <a:pt x="104" y="296"/>
                      <a:pt x="59" y="488"/>
                      <a:pt x="0" y="695"/>
                    </a:cubicBezTo>
                    <a:cubicBezTo>
                      <a:pt x="30" y="769"/>
                      <a:pt x="74" y="829"/>
                      <a:pt x="119" y="888"/>
                    </a:cubicBezTo>
                    <a:cubicBezTo>
                      <a:pt x="148" y="829"/>
                      <a:pt x="192" y="784"/>
                      <a:pt x="222" y="710"/>
                    </a:cubicBezTo>
                    <a:cubicBezTo>
                      <a:pt x="266" y="533"/>
                      <a:pt x="311" y="355"/>
                      <a:pt x="355" y="178"/>
                    </a:cubicBezTo>
                    <a:cubicBezTo>
                      <a:pt x="370" y="119"/>
                      <a:pt x="340" y="6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5815;p72">
                <a:extLst>
                  <a:ext uri="{FF2B5EF4-FFF2-40B4-BE49-F238E27FC236}">
                    <a16:creationId xmlns:a16="http://schemas.microsoft.com/office/drawing/2014/main" id="{94E42C84-298A-45DD-BDB2-CA8D2DCD380C}"/>
                  </a:ext>
                </a:extLst>
              </p:cNvPr>
              <p:cNvSpPr/>
              <p:nvPr/>
            </p:nvSpPr>
            <p:spPr>
              <a:xfrm>
                <a:off x="5169825" y="3602275"/>
                <a:ext cx="229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434" extrusionOk="0">
                    <a:moveTo>
                      <a:pt x="133" y="0"/>
                    </a:moveTo>
                    <a:cubicBezTo>
                      <a:pt x="89" y="45"/>
                      <a:pt x="45" y="74"/>
                      <a:pt x="0" y="119"/>
                    </a:cubicBezTo>
                    <a:cubicBezTo>
                      <a:pt x="45" y="148"/>
                      <a:pt x="74" y="208"/>
                      <a:pt x="119" y="222"/>
                    </a:cubicBezTo>
                    <a:cubicBezTo>
                      <a:pt x="326" y="296"/>
                      <a:pt x="533" y="370"/>
                      <a:pt x="740" y="429"/>
                    </a:cubicBezTo>
                    <a:cubicBezTo>
                      <a:pt x="752" y="432"/>
                      <a:pt x="763" y="434"/>
                      <a:pt x="775" y="434"/>
                    </a:cubicBezTo>
                    <a:cubicBezTo>
                      <a:pt x="823" y="434"/>
                      <a:pt x="870" y="415"/>
                      <a:pt x="917" y="415"/>
                    </a:cubicBezTo>
                    <a:cubicBezTo>
                      <a:pt x="888" y="355"/>
                      <a:pt x="858" y="281"/>
                      <a:pt x="829" y="267"/>
                    </a:cubicBezTo>
                    <a:cubicBezTo>
                      <a:pt x="607" y="163"/>
                      <a:pt x="370" y="89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5816;p72">
                <a:extLst>
                  <a:ext uri="{FF2B5EF4-FFF2-40B4-BE49-F238E27FC236}">
                    <a16:creationId xmlns:a16="http://schemas.microsoft.com/office/drawing/2014/main" id="{468F08C8-C30F-424C-9012-A2E9590C817E}"/>
                  </a:ext>
                </a:extLst>
              </p:cNvPr>
              <p:cNvSpPr/>
              <p:nvPr/>
            </p:nvSpPr>
            <p:spPr>
              <a:xfrm>
                <a:off x="5169075" y="3590450"/>
                <a:ext cx="222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34" extrusionOk="0">
                    <a:moveTo>
                      <a:pt x="149" y="0"/>
                    </a:moveTo>
                    <a:cubicBezTo>
                      <a:pt x="90" y="59"/>
                      <a:pt x="45" y="89"/>
                      <a:pt x="16" y="133"/>
                    </a:cubicBezTo>
                    <a:cubicBezTo>
                      <a:pt x="1" y="148"/>
                      <a:pt x="45" y="207"/>
                      <a:pt x="75" y="222"/>
                    </a:cubicBezTo>
                    <a:cubicBezTo>
                      <a:pt x="297" y="296"/>
                      <a:pt x="518" y="370"/>
                      <a:pt x="755" y="429"/>
                    </a:cubicBezTo>
                    <a:cubicBezTo>
                      <a:pt x="761" y="432"/>
                      <a:pt x="767" y="433"/>
                      <a:pt x="775" y="433"/>
                    </a:cubicBezTo>
                    <a:cubicBezTo>
                      <a:pt x="807" y="433"/>
                      <a:pt x="852" y="412"/>
                      <a:pt x="888" y="400"/>
                    </a:cubicBezTo>
                    <a:cubicBezTo>
                      <a:pt x="873" y="355"/>
                      <a:pt x="859" y="296"/>
                      <a:pt x="829" y="281"/>
                    </a:cubicBezTo>
                    <a:cubicBezTo>
                      <a:pt x="607" y="178"/>
                      <a:pt x="385" y="104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5817;p72">
                <a:extLst>
                  <a:ext uri="{FF2B5EF4-FFF2-40B4-BE49-F238E27FC236}">
                    <a16:creationId xmlns:a16="http://schemas.microsoft.com/office/drawing/2014/main" id="{4EF69111-C563-4565-A651-EAFE9E3570A8}"/>
                  </a:ext>
                </a:extLst>
              </p:cNvPr>
              <p:cNvSpPr/>
              <p:nvPr/>
            </p:nvSpPr>
            <p:spPr>
              <a:xfrm>
                <a:off x="4989775" y="3663275"/>
                <a:ext cx="14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815" extrusionOk="0">
                    <a:moveTo>
                      <a:pt x="577" y="1"/>
                    </a:moveTo>
                    <a:lnTo>
                      <a:pt x="577" y="1"/>
                    </a:lnTo>
                    <a:cubicBezTo>
                      <a:pt x="518" y="15"/>
                      <a:pt x="429" y="30"/>
                      <a:pt x="400" y="75"/>
                    </a:cubicBezTo>
                    <a:cubicBezTo>
                      <a:pt x="266" y="237"/>
                      <a:pt x="163" y="430"/>
                      <a:pt x="45" y="607"/>
                    </a:cubicBezTo>
                    <a:lnTo>
                      <a:pt x="59" y="607"/>
                    </a:lnTo>
                    <a:cubicBezTo>
                      <a:pt x="30" y="651"/>
                      <a:pt x="15" y="725"/>
                      <a:pt x="0" y="784"/>
                    </a:cubicBezTo>
                    <a:lnTo>
                      <a:pt x="59" y="814"/>
                    </a:lnTo>
                    <a:cubicBezTo>
                      <a:pt x="104" y="770"/>
                      <a:pt x="163" y="725"/>
                      <a:pt x="207" y="681"/>
                    </a:cubicBezTo>
                    <a:cubicBezTo>
                      <a:pt x="326" y="503"/>
                      <a:pt x="429" y="341"/>
                      <a:pt x="533" y="163"/>
                    </a:cubicBezTo>
                    <a:cubicBezTo>
                      <a:pt x="562" y="119"/>
                      <a:pt x="562" y="45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5818;p72">
                <a:extLst>
                  <a:ext uri="{FF2B5EF4-FFF2-40B4-BE49-F238E27FC236}">
                    <a16:creationId xmlns:a16="http://schemas.microsoft.com/office/drawing/2014/main" id="{61D91EFD-94DC-4F64-8F21-2CCCC7BE623B}"/>
                  </a:ext>
                </a:extLst>
              </p:cNvPr>
              <p:cNvSpPr/>
              <p:nvPr/>
            </p:nvSpPr>
            <p:spPr>
              <a:xfrm>
                <a:off x="4974250" y="4036325"/>
                <a:ext cx="66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844" extrusionOk="0">
                    <a:moveTo>
                      <a:pt x="207" y="1"/>
                    </a:moveTo>
                    <a:cubicBezTo>
                      <a:pt x="163" y="45"/>
                      <a:pt x="89" y="74"/>
                      <a:pt x="74" y="119"/>
                    </a:cubicBezTo>
                    <a:cubicBezTo>
                      <a:pt x="30" y="252"/>
                      <a:pt x="15" y="400"/>
                      <a:pt x="0" y="533"/>
                    </a:cubicBezTo>
                    <a:cubicBezTo>
                      <a:pt x="0" y="622"/>
                      <a:pt x="0" y="696"/>
                      <a:pt x="30" y="755"/>
                    </a:cubicBezTo>
                    <a:cubicBezTo>
                      <a:pt x="44" y="784"/>
                      <a:pt x="89" y="814"/>
                      <a:pt x="118" y="843"/>
                    </a:cubicBezTo>
                    <a:cubicBezTo>
                      <a:pt x="133" y="814"/>
                      <a:pt x="148" y="799"/>
                      <a:pt x="163" y="784"/>
                    </a:cubicBezTo>
                    <a:cubicBezTo>
                      <a:pt x="178" y="770"/>
                      <a:pt x="192" y="755"/>
                      <a:pt x="192" y="725"/>
                    </a:cubicBezTo>
                    <a:cubicBezTo>
                      <a:pt x="222" y="533"/>
                      <a:pt x="251" y="341"/>
                      <a:pt x="266" y="148"/>
                    </a:cubicBezTo>
                    <a:cubicBezTo>
                      <a:pt x="266" y="104"/>
                      <a:pt x="222" y="60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5819;p72">
                <a:extLst>
                  <a:ext uri="{FF2B5EF4-FFF2-40B4-BE49-F238E27FC236}">
                    <a16:creationId xmlns:a16="http://schemas.microsoft.com/office/drawing/2014/main" id="{A69C8638-D65E-4A9F-8722-AB7219DE1AFB}"/>
                  </a:ext>
                </a:extLst>
              </p:cNvPr>
              <p:cNvSpPr/>
              <p:nvPr/>
            </p:nvSpPr>
            <p:spPr>
              <a:xfrm>
                <a:off x="5277400" y="3935475"/>
                <a:ext cx="133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58" extrusionOk="0">
                    <a:moveTo>
                      <a:pt x="90" y="1"/>
                    </a:moveTo>
                    <a:cubicBezTo>
                      <a:pt x="67" y="1"/>
                      <a:pt x="45" y="5"/>
                      <a:pt x="30" y="12"/>
                    </a:cubicBezTo>
                    <a:cubicBezTo>
                      <a:pt x="16" y="27"/>
                      <a:pt x="1" y="86"/>
                      <a:pt x="16" y="115"/>
                    </a:cubicBezTo>
                    <a:cubicBezTo>
                      <a:pt x="134" y="293"/>
                      <a:pt x="252" y="456"/>
                      <a:pt x="385" y="633"/>
                    </a:cubicBezTo>
                    <a:cubicBezTo>
                      <a:pt x="394" y="650"/>
                      <a:pt x="418" y="658"/>
                      <a:pt x="442" y="658"/>
                    </a:cubicBezTo>
                    <a:cubicBezTo>
                      <a:pt x="459" y="658"/>
                      <a:pt x="477" y="654"/>
                      <a:pt x="489" y="648"/>
                    </a:cubicBezTo>
                    <a:cubicBezTo>
                      <a:pt x="504" y="648"/>
                      <a:pt x="519" y="604"/>
                      <a:pt x="533" y="574"/>
                    </a:cubicBezTo>
                    <a:cubicBezTo>
                      <a:pt x="445" y="337"/>
                      <a:pt x="326" y="145"/>
                      <a:pt x="149" y="12"/>
                    </a:cubicBezTo>
                    <a:cubicBezTo>
                      <a:pt x="134" y="5"/>
                      <a:pt x="112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5820;p72">
                <a:extLst>
                  <a:ext uri="{FF2B5EF4-FFF2-40B4-BE49-F238E27FC236}">
                    <a16:creationId xmlns:a16="http://schemas.microsoft.com/office/drawing/2014/main" id="{3491EB4C-CD26-48F9-84DF-DFE829014BD2}"/>
                  </a:ext>
                </a:extLst>
              </p:cNvPr>
              <p:cNvSpPr/>
              <p:nvPr/>
            </p:nvSpPr>
            <p:spPr>
              <a:xfrm>
                <a:off x="5220850" y="3679175"/>
                <a:ext cx="48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859" extrusionOk="0">
                    <a:moveTo>
                      <a:pt x="104" y="1"/>
                    </a:moveTo>
                    <a:cubicBezTo>
                      <a:pt x="74" y="30"/>
                      <a:pt x="15" y="60"/>
                      <a:pt x="15" y="89"/>
                    </a:cubicBezTo>
                    <a:cubicBezTo>
                      <a:pt x="0" y="311"/>
                      <a:pt x="15" y="533"/>
                      <a:pt x="15" y="755"/>
                    </a:cubicBezTo>
                    <a:cubicBezTo>
                      <a:pt x="15" y="784"/>
                      <a:pt x="74" y="829"/>
                      <a:pt x="104" y="858"/>
                    </a:cubicBezTo>
                    <a:cubicBezTo>
                      <a:pt x="133" y="829"/>
                      <a:pt x="178" y="784"/>
                      <a:pt x="178" y="755"/>
                    </a:cubicBezTo>
                    <a:cubicBezTo>
                      <a:pt x="192" y="636"/>
                      <a:pt x="178" y="518"/>
                      <a:pt x="178" y="415"/>
                    </a:cubicBezTo>
                    <a:cubicBezTo>
                      <a:pt x="178" y="311"/>
                      <a:pt x="192" y="208"/>
                      <a:pt x="178" y="104"/>
                    </a:cubicBezTo>
                    <a:cubicBezTo>
                      <a:pt x="178" y="60"/>
                      <a:pt x="133" y="30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5821;p72">
                <a:extLst>
                  <a:ext uri="{FF2B5EF4-FFF2-40B4-BE49-F238E27FC236}">
                    <a16:creationId xmlns:a16="http://schemas.microsoft.com/office/drawing/2014/main" id="{6BA559D9-3A41-47D0-BC82-622CD330BDE3}"/>
                  </a:ext>
                </a:extLst>
              </p:cNvPr>
              <p:cNvSpPr/>
              <p:nvPr/>
            </p:nvSpPr>
            <p:spPr>
              <a:xfrm>
                <a:off x="4969800" y="3795575"/>
                <a:ext cx="126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99" extrusionOk="0">
                    <a:moveTo>
                      <a:pt x="450" y="1"/>
                    </a:moveTo>
                    <a:cubicBezTo>
                      <a:pt x="448" y="1"/>
                      <a:pt x="446" y="1"/>
                      <a:pt x="444" y="3"/>
                    </a:cubicBezTo>
                    <a:cubicBezTo>
                      <a:pt x="400" y="3"/>
                      <a:pt x="326" y="18"/>
                      <a:pt x="296" y="62"/>
                    </a:cubicBezTo>
                    <a:cubicBezTo>
                      <a:pt x="193" y="210"/>
                      <a:pt x="104" y="373"/>
                      <a:pt x="15" y="535"/>
                    </a:cubicBezTo>
                    <a:cubicBezTo>
                      <a:pt x="1" y="580"/>
                      <a:pt x="30" y="639"/>
                      <a:pt x="30" y="698"/>
                    </a:cubicBezTo>
                    <a:cubicBezTo>
                      <a:pt x="75" y="669"/>
                      <a:pt x="148" y="654"/>
                      <a:pt x="178" y="624"/>
                    </a:cubicBezTo>
                    <a:cubicBezTo>
                      <a:pt x="282" y="476"/>
                      <a:pt x="370" y="314"/>
                      <a:pt x="474" y="151"/>
                    </a:cubicBezTo>
                    <a:cubicBezTo>
                      <a:pt x="489" y="136"/>
                      <a:pt x="489" y="107"/>
                      <a:pt x="503" y="62"/>
                    </a:cubicBezTo>
                    <a:cubicBezTo>
                      <a:pt x="490" y="49"/>
                      <a:pt x="465" y="1"/>
                      <a:pt x="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5822;p72">
                <a:extLst>
                  <a:ext uri="{FF2B5EF4-FFF2-40B4-BE49-F238E27FC236}">
                    <a16:creationId xmlns:a16="http://schemas.microsoft.com/office/drawing/2014/main" id="{3D3182D0-FA55-42CD-8A5D-CE1E9F615983}"/>
                  </a:ext>
                </a:extLst>
              </p:cNvPr>
              <p:cNvSpPr/>
              <p:nvPr/>
            </p:nvSpPr>
            <p:spPr>
              <a:xfrm>
                <a:off x="4941700" y="3921350"/>
                <a:ext cx="9650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681" extrusionOk="0">
                    <a:moveTo>
                      <a:pt x="356" y="0"/>
                    </a:moveTo>
                    <a:cubicBezTo>
                      <a:pt x="296" y="15"/>
                      <a:pt x="222" y="15"/>
                      <a:pt x="193" y="59"/>
                    </a:cubicBezTo>
                    <a:lnTo>
                      <a:pt x="208" y="59"/>
                    </a:lnTo>
                    <a:cubicBezTo>
                      <a:pt x="134" y="207"/>
                      <a:pt x="75" y="370"/>
                      <a:pt x="1" y="533"/>
                    </a:cubicBezTo>
                    <a:cubicBezTo>
                      <a:pt x="45" y="592"/>
                      <a:pt x="75" y="636"/>
                      <a:pt x="104" y="680"/>
                    </a:cubicBezTo>
                    <a:cubicBezTo>
                      <a:pt x="149" y="651"/>
                      <a:pt x="193" y="621"/>
                      <a:pt x="222" y="562"/>
                    </a:cubicBezTo>
                    <a:cubicBezTo>
                      <a:pt x="282" y="429"/>
                      <a:pt x="326" y="296"/>
                      <a:pt x="370" y="148"/>
                    </a:cubicBezTo>
                    <a:cubicBezTo>
                      <a:pt x="385" y="104"/>
                      <a:pt x="356" y="45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5823;p72">
                <a:extLst>
                  <a:ext uri="{FF2B5EF4-FFF2-40B4-BE49-F238E27FC236}">
                    <a16:creationId xmlns:a16="http://schemas.microsoft.com/office/drawing/2014/main" id="{6C52DA2F-9810-4C72-BD3A-22CFF1C8773F}"/>
                  </a:ext>
                </a:extLst>
              </p:cNvPr>
              <p:cNvSpPr/>
              <p:nvPr/>
            </p:nvSpPr>
            <p:spPr>
              <a:xfrm>
                <a:off x="5091450" y="3623350"/>
                <a:ext cx="107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30" extrusionOk="0">
                    <a:moveTo>
                      <a:pt x="399" y="0"/>
                    </a:moveTo>
                    <a:cubicBezTo>
                      <a:pt x="355" y="15"/>
                      <a:pt x="296" y="15"/>
                      <a:pt x="281" y="45"/>
                    </a:cubicBezTo>
                    <a:cubicBezTo>
                      <a:pt x="192" y="222"/>
                      <a:pt x="89" y="415"/>
                      <a:pt x="0" y="607"/>
                    </a:cubicBezTo>
                    <a:cubicBezTo>
                      <a:pt x="44" y="666"/>
                      <a:pt x="59" y="710"/>
                      <a:pt x="89" y="725"/>
                    </a:cubicBezTo>
                    <a:cubicBezTo>
                      <a:pt x="94" y="728"/>
                      <a:pt x="101" y="729"/>
                      <a:pt x="108" y="729"/>
                    </a:cubicBezTo>
                    <a:cubicBezTo>
                      <a:pt x="139" y="729"/>
                      <a:pt x="180" y="705"/>
                      <a:pt x="192" y="681"/>
                    </a:cubicBezTo>
                    <a:cubicBezTo>
                      <a:pt x="266" y="488"/>
                      <a:pt x="355" y="311"/>
                      <a:pt x="414" y="119"/>
                    </a:cubicBezTo>
                    <a:cubicBezTo>
                      <a:pt x="429" y="89"/>
                      <a:pt x="399" y="45"/>
                      <a:pt x="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5824;p72">
                <a:extLst>
                  <a:ext uri="{FF2B5EF4-FFF2-40B4-BE49-F238E27FC236}">
                    <a16:creationId xmlns:a16="http://schemas.microsoft.com/office/drawing/2014/main" id="{E1E4B345-92D4-43A2-8DF9-D3D1C60B4C65}"/>
                  </a:ext>
                </a:extLst>
              </p:cNvPr>
              <p:cNvSpPr/>
              <p:nvPr/>
            </p:nvSpPr>
            <p:spPr>
              <a:xfrm>
                <a:off x="5043375" y="3764575"/>
                <a:ext cx="1000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696" extrusionOk="0">
                    <a:moveTo>
                      <a:pt x="341" y="1"/>
                    </a:moveTo>
                    <a:cubicBezTo>
                      <a:pt x="296" y="16"/>
                      <a:pt x="237" y="16"/>
                      <a:pt x="222" y="45"/>
                    </a:cubicBezTo>
                    <a:cubicBezTo>
                      <a:pt x="148" y="208"/>
                      <a:pt x="75" y="385"/>
                      <a:pt x="1" y="563"/>
                    </a:cubicBezTo>
                    <a:cubicBezTo>
                      <a:pt x="45" y="607"/>
                      <a:pt x="60" y="651"/>
                      <a:pt x="89" y="696"/>
                    </a:cubicBezTo>
                    <a:cubicBezTo>
                      <a:pt x="119" y="666"/>
                      <a:pt x="193" y="651"/>
                      <a:pt x="208" y="622"/>
                    </a:cubicBezTo>
                    <a:cubicBezTo>
                      <a:pt x="267" y="459"/>
                      <a:pt x="326" y="297"/>
                      <a:pt x="385" y="119"/>
                    </a:cubicBezTo>
                    <a:cubicBezTo>
                      <a:pt x="400" y="90"/>
                      <a:pt x="356" y="30"/>
                      <a:pt x="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5825;p72">
                <a:extLst>
                  <a:ext uri="{FF2B5EF4-FFF2-40B4-BE49-F238E27FC236}">
                    <a16:creationId xmlns:a16="http://schemas.microsoft.com/office/drawing/2014/main" id="{A18AFA48-2B76-4BDC-8DD6-30A563C3243A}"/>
                  </a:ext>
                </a:extLst>
              </p:cNvPr>
              <p:cNvSpPr/>
              <p:nvPr/>
            </p:nvSpPr>
            <p:spPr>
              <a:xfrm>
                <a:off x="5184250" y="3741650"/>
                <a:ext cx="63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26" extrusionOk="0">
                    <a:moveTo>
                      <a:pt x="133" y="1"/>
                    </a:moveTo>
                    <a:cubicBezTo>
                      <a:pt x="104" y="60"/>
                      <a:pt x="44" y="119"/>
                      <a:pt x="30" y="193"/>
                    </a:cubicBezTo>
                    <a:cubicBezTo>
                      <a:pt x="15" y="311"/>
                      <a:pt x="0" y="445"/>
                      <a:pt x="0" y="578"/>
                    </a:cubicBezTo>
                    <a:cubicBezTo>
                      <a:pt x="0" y="637"/>
                      <a:pt x="30" y="681"/>
                      <a:pt x="59" y="726"/>
                    </a:cubicBezTo>
                    <a:cubicBezTo>
                      <a:pt x="104" y="696"/>
                      <a:pt x="163" y="666"/>
                      <a:pt x="178" y="622"/>
                    </a:cubicBezTo>
                    <a:cubicBezTo>
                      <a:pt x="207" y="504"/>
                      <a:pt x="222" y="385"/>
                      <a:pt x="252" y="252"/>
                    </a:cubicBezTo>
                    <a:lnTo>
                      <a:pt x="237" y="252"/>
                    </a:lnTo>
                    <a:cubicBezTo>
                      <a:pt x="237" y="237"/>
                      <a:pt x="252" y="208"/>
                      <a:pt x="237" y="193"/>
                    </a:cubicBezTo>
                    <a:cubicBezTo>
                      <a:pt x="207" y="119"/>
                      <a:pt x="178" y="60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5826;p72">
                <a:extLst>
                  <a:ext uri="{FF2B5EF4-FFF2-40B4-BE49-F238E27FC236}">
                    <a16:creationId xmlns:a16="http://schemas.microsoft.com/office/drawing/2014/main" id="{74678BE1-80BC-419F-93A0-F92BDF3DCF4D}"/>
                  </a:ext>
                </a:extLst>
              </p:cNvPr>
              <p:cNvSpPr/>
              <p:nvPr/>
            </p:nvSpPr>
            <p:spPr>
              <a:xfrm>
                <a:off x="5032100" y="3622725"/>
                <a:ext cx="1500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19" extrusionOk="0">
                    <a:moveTo>
                      <a:pt x="459" y="1"/>
                    </a:moveTo>
                    <a:cubicBezTo>
                      <a:pt x="448" y="1"/>
                      <a:pt x="440" y="4"/>
                      <a:pt x="437" y="11"/>
                    </a:cubicBezTo>
                    <a:cubicBezTo>
                      <a:pt x="289" y="114"/>
                      <a:pt x="171" y="247"/>
                      <a:pt x="52" y="380"/>
                    </a:cubicBezTo>
                    <a:cubicBezTo>
                      <a:pt x="0" y="432"/>
                      <a:pt x="51" y="519"/>
                      <a:pt x="104" y="519"/>
                    </a:cubicBezTo>
                    <a:cubicBezTo>
                      <a:pt x="112" y="519"/>
                      <a:pt x="119" y="517"/>
                      <a:pt x="126" y="513"/>
                    </a:cubicBezTo>
                    <a:cubicBezTo>
                      <a:pt x="289" y="395"/>
                      <a:pt x="437" y="233"/>
                      <a:pt x="599" y="99"/>
                    </a:cubicBezTo>
                    <a:lnTo>
                      <a:pt x="585" y="40"/>
                    </a:lnTo>
                    <a:cubicBezTo>
                      <a:pt x="551" y="29"/>
                      <a:pt x="492" y="1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5827;p72">
                <a:extLst>
                  <a:ext uri="{FF2B5EF4-FFF2-40B4-BE49-F238E27FC236}">
                    <a16:creationId xmlns:a16="http://schemas.microsoft.com/office/drawing/2014/main" id="{3CC57970-88D9-4F85-A1FA-91A9208B39E1}"/>
                  </a:ext>
                </a:extLst>
              </p:cNvPr>
              <p:cNvSpPr/>
              <p:nvPr/>
            </p:nvSpPr>
            <p:spPr>
              <a:xfrm>
                <a:off x="4959825" y="3784025"/>
                <a:ext cx="10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43" extrusionOk="0">
                    <a:moveTo>
                      <a:pt x="350" y="1"/>
                    </a:moveTo>
                    <a:cubicBezTo>
                      <a:pt x="327" y="1"/>
                      <a:pt x="292" y="15"/>
                      <a:pt x="281" y="36"/>
                    </a:cubicBezTo>
                    <a:cubicBezTo>
                      <a:pt x="193" y="184"/>
                      <a:pt x="104" y="347"/>
                      <a:pt x="15" y="509"/>
                    </a:cubicBezTo>
                    <a:cubicBezTo>
                      <a:pt x="0" y="539"/>
                      <a:pt x="45" y="598"/>
                      <a:pt x="45" y="642"/>
                    </a:cubicBezTo>
                    <a:cubicBezTo>
                      <a:pt x="104" y="628"/>
                      <a:pt x="119" y="628"/>
                      <a:pt x="133" y="613"/>
                    </a:cubicBezTo>
                    <a:cubicBezTo>
                      <a:pt x="237" y="435"/>
                      <a:pt x="326" y="258"/>
                      <a:pt x="429" y="81"/>
                    </a:cubicBezTo>
                    <a:cubicBezTo>
                      <a:pt x="429" y="66"/>
                      <a:pt x="400" y="7"/>
                      <a:pt x="370" y="7"/>
                    </a:cubicBezTo>
                    <a:cubicBezTo>
                      <a:pt x="366" y="3"/>
                      <a:pt x="359" y="1"/>
                      <a:pt x="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5828;p72">
                <a:extLst>
                  <a:ext uri="{FF2B5EF4-FFF2-40B4-BE49-F238E27FC236}">
                    <a16:creationId xmlns:a16="http://schemas.microsoft.com/office/drawing/2014/main" id="{640FF4AD-47B5-47A6-8FD2-4E199AA77135}"/>
                  </a:ext>
                </a:extLst>
              </p:cNvPr>
              <p:cNvSpPr/>
              <p:nvPr/>
            </p:nvSpPr>
            <p:spPr>
              <a:xfrm>
                <a:off x="5200150" y="3969400"/>
                <a:ext cx="63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37" extrusionOk="0">
                    <a:moveTo>
                      <a:pt x="148" y="1"/>
                    </a:moveTo>
                    <a:cubicBezTo>
                      <a:pt x="104" y="60"/>
                      <a:pt x="44" y="119"/>
                      <a:pt x="30" y="178"/>
                    </a:cubicBezTo>
                    <a:cubicBezTo>
                      <a:pt x="0" y="282"/>
                      <a:pt x="0" y="400"/>
                      <a:pt x="0" y="518"/>
                    </a:cubicBezTo>
                    <a:cubicBezTo>
                      <a:pt x="0" y="563"/>
                      <a:pt x="30" y="607"/>
                      <a:pt x="44" y="637"/>
                    </a:cubicBezTo>
                    <a:cubicBezTo>
                      <a:pt x="89" y="622"/>
                      <a:pt x="148" y="592"/>
                      <a:pt x="163" y="563"/>
                    </a:cubicBezTo>
                    <a:cubicBezTo>
                      <a:pt x="207" y="474"/>
                      <a:pt x="222" y="356"/>
                      <a:pt x="251" y="252"/>
                    </a:cubicBezTo>
                    <a:lnTo>
                      <a:pt x="237" y="252"/>
                    </a:lnTo>
                    <a:cubicBezTo>
                      <a:pt x="237" y="223"/>
                      <a:pt x="237" y="193"/>
                      <a:pt x="237" y="178"/>
                    </a:cubicBezTo>
                    <a:cubicBezTo>
                      <a:pt x="207" y="119"/>
                      <a:pt x="178" y="60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5829;p72">
                <a:extLst>
                  <a:ext uri="{FF2B5EF4-FFF2-40B4-BE49-F238E27FC236}">
                    <a16:creationId xmlns:a16="http://schemas.microsoft.com/office/drawing/2014/main" id="{3D71E932-5D5F-4A41-9990-4BCB7AF80B04}"/>
                  </a:ext>
                </a:extLst>
              </p:cNvPr>
              <p:cNvSpPr/>
              <p:nvPr/>
            </p:nvSpPr>
            <p:spPr>
              <a:xfrm>
                <a:off x="5103275" y="3631850"/>
                <a:ext cx="89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622" extrusionOk="0">
                    <a:moveTo>
                      <a:pt x="326" y="1"/>
                    </a:moveTo>
                    <a:cubicBezTo>
                      <a:pt x="267" y="15"/>
                      <a:pt x="193" y="15"/>
                      <a:pt x="178" y="60"/>
                    </a:cubicBezTo>
                    <a:cubicBezTo>
                      <a:pt x="119" y="178"/>
                      <a:pt x="60" y="326"/>
                      <a:pt x="0" y="474"/>
                    </a:cubicBezTo>
                    <a:cubicBezTo>
                      <a:pt x="30" y="518"/>
                      <a:pt x="60" y="577"/>
                      <a:pt x="74" y="622"/>
                    </a:cubicBezTo>
                    <a:cubicBezTo>
                      <a:pt x="119" y="577"/>
                      <a:pt x="178" y="548"/>
                      <a:pt x="193" y="503"/>
                    </a:cubicBezTo>
                    <a:cubicBezTo>
                      <a:pt x="252" y="385"/>
                      <a:pt x="311" y="267"/>
                      <a:pt x="341" y="134"/>
                    </a:cubicBezTo>
                    <a:cubicBezTo>
                      <a:pt x="355" y="89"/>
                      <a:pt x="326" y="45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5830;p72">
                <a:extLst>
                  <a:ext uri="{FF2B5EF4-FFF2-40B4-BE49-F238E27FC236}">
                    <a16:creationId xmlns:a16="http://schemas.microsoft.com/office/drawing/2014/main" id="{255B186B-0BDE-4FCD-95DB-A79EB3AA1A56}"/>
                  </a:ext>
                </a:extLst>
              </p:cNvPr>
              <p:cNvSpPr/>
              <p:nvPr/>
            </p:nvSpPr>
            <p:spPr>
              <a:xfrm>
                <a:off x="5206800" y="3683975"/>
                <a:ext cx="48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667" extrusionOk="0">
                    <a:moveTo>
                      <a:pt x="89" y="1"/>
                    </a:moveTo>
                    <a:cubicBezTo>
                      <a:pt x="59" y="1"/>
                      <a:pt x="15" y="45"/>
                      <a:pt x="0" y="60"/>
                    </a:cubicBezTo>
                    <a:cubicBezTo>
                      <a:pt x="0" y="237"/>
                      <a:pt x="0" y="415"/>
                      <a:pt x="15" y="592"/>
                    </a:cubicBezTo>
                    <a:cubicBezTo>
                      <a:pt x="15" y="607"/>
                      <a:pt x="59" y="637"/>
                      <a:pt x="74" y="666"/>
                    </a:cubicBezTo>
                    <a:cubicBezTo>
                      <a:pt x="104" y="637"/>
                      <a:pt x="148" y="607"/>
                      <a:pt x="163" y="578"/>
                    </a:cubicBezTo>
                    <a:cubicBezTo>
                      <a:pt x="178" y="489"/>
                      <a:pt x="178" y="400"/>
                      <a:pt x="193" y="341"/>
                    </a:cubicBezTo>
                    <a:cubicBezTo>
                      <a:pt x="178" y="237"/>
                      <a:pt x="178" y="149"/>
                      <a:pt x="163" y="75"/>
                    </a:cubicBezTo>
                    <a:cubicBezTo>
                      <a:pt x="163" y="45"/>
                      <a:pt x="119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5831;p72">
                <a:extLst>
                  <a:ext uri="{FF2B5EF4-FFF2-40B4-BE49-F238E27FC236}">
                    <a16:creationId xmlns:a16="http://schemas.microsoft.com/office/drawing/2014/main" id="{5B08A1DB-077E-466E-A692-5144AC8D51C1}"/>
                  </a:ext>
                </a:extLst>
              </p:cNvPr>
              <p:cNvSpPr/>
              <p:nvPr/>
            </p:nvSpPr>
            <p:spPr>
              <a:xfrm>
                <a:off x="4994200" y="4047425"/>
                <a:ext cx="520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208" h="577" extrusionOk="0">
                    <a:moveTo>
                      <a:pt x="134" y="0"/>
                    </a:moveTo>
                    <a:cubicBezTo>
                      <a:pt x="104" y="0"/>
                      <a:pt x="60" y="30"/>
                      <a:pt x="45" y="59"/>
                    </a:cubicBezTo>
                    <a:cubicBezTo>
                      <a:pt x="15" y="133"/>
                      <a:pt x="15" y="207"/>
                      <a:pt x="1" y="296"/>
                    </a:cubicBezTo>
                    <a:cubicBezTo>
                      <a:pt x="15" y="370"/>
                      <a:pt x="15" y="444"/>
                      <a:pt x="45" y="518"/>
                    </a:cubicBezTo>
                    <a:cubicBezTo>
                      <a:pt x="45" y="547"/>
                      <a:pt x="89" y="562"/>
                      <a:pt x="134" y="577"/>
                    </a:cubicBezTo>
                    <a:cubicBezTo>
                      <a:pt x="149" y="577"/>
                      <a:pt x="193" y="547"/>
                      <a:pt x="193" y="518"/>
                    </a:cubicBezTo>
                    <a:cubicBezTo>
                      <a:pt x="208" y="370"/>
                      <a:pt x="208" y="222"/>
                      <a:pt x="208" y="74"/>
                    </a:cubicBezTo>
                    <a:cubicBezTo>
                      <a:pt x="208" y="59"/>
                      <a:pt x="163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5832;p72">
                <a:extLst>
                  <a:ext uri="{FF2B5EF4-FFF2-40B4-BE49-F238E27FC236}">
                    <a16:creationId xmlns:a16="http://schemas.microsoft.com/office/drawing/2014/main" id="{C3FC7F5B-0434-47A7-8D26-196237DFD8BA}"/>
                  </a:ext>
                </a:extLst>
              </p:cNvPr>
              <p:cNvSpPr/>
              <p:nvPr/>
            </p:nvSpPr>
            <p:spPr>
              <a:xfrm>
                <a:off x="4894750" y="4213800"/>
                <a:ext cx="9275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69" extrusionOk="0">
                    <a:moveTo>
                      <a:pt x="60" y="0"/>
                    </a:moveTo>
                    <a:cubicBezTo>
                      <a:pt x="30" y="15"/>
                      <a:pt x="15" y="74"/>
                      <a:pt x="0" y="89"/>
                    </a:cubicBezTo>
                    <a:cubicBezTo>
                      <a:pt x="0" y="237"/>
                      <a:pt x="148" y="429"/>
                      <a:pt x="267" y="459"/>
                    </a:cubicBezTo>
                    <a:cubicBezTo>
                      <a:pt x="279" y="465"/>
                      <a:pt x="294" y="468"/>
                      <a:pt x="308" y="468"/>
                    </a:cubicBezTo>
                    <a:cubicBezTo>
                      <a:pt x="328" y="468"/>
                      <a:pt x="347" y="461"/>
                      <a:pt x="355" y="444"/>
                    </a:cubicBezTo>
                    <a:cubicBezTo>
                      <a:pt x="370" y="429"/>
                      <a:pt x="370" y="385"/>
                      <a:pt x="355" y="355"/>
                    </a:cubicBezTo>
                    <a:cubicBezTo>
                      <a:pt x="311" y="252"/>
                      <a:pt x="252" y="148"/>
                      <a:pt x="178" y="45"/>
                    </a:cubicBezTo>
                    <a:cubicBezTo>
                      <a:pt x="163" y="15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5833;p72">
                <a:extLst>
                  <a:ext uri="{FF2B5EF4-FFF2-40B4-BE49-F238E27FC236}">
                    <a16:creationId xmlns:a16="http://schemas.microsoft.com/office/drawing/2014/main" id="{EEC0F241-32A9-4CD1-A403-3ECD0E239282}"/>
                  </a:ext>
                </a:extLst>
              </p:cNvPr>
              <p:cNvSpPr/>
              <p:nvPr/>
            </p:nvSpPr>
            <p:spPr>
              <a:xfrm>
                <a:off x="5054475" y="3778900"/>
                <a:ext cx="70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567" extrusionOk="0">
                    <a:moveTo>
                      <a:pt x="204" y="1"/>
                    </a:moveTo>
                    <a:cubicBezTo>
                      <a:pt x="177" y="1"/>
                      <a:pt x="145" y="22"/>
                      <a:pt x="133" y="34"/>
                    </a:cubicBezTo>
                    <a:cubicBezTo>
                      <a:pt x="15" y="138"/>
                      <a:pt x="0" y="419"/>
                      <a:pt x="104" y="567"/>
                    </a:cubicBezTo>
                    <a:cubicBezTo>
                      <a:pt x="237" y="419"/>
                      <a:pt x="252" y="241"/>
                      <a:pt x="281" y="78"/>
                    </a:cubicBezTo>
                    <a:cubicBezTo>
                      <a:pt x="281" y="49"/>
                      <a:pt x="237" y="5"/>
                      <a:pt x="222" y="5"/>
                    </a:cubicBezTo>
                    <a:cubicBezTo>
                      <a:pt x="216" y="2"/>
                      <a:pt x="210" y="1"/>
                      <a:pt x="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5834;p72">
                <a:extLst>
                  <a:ext uri="{FF2B5EF4-FFF2-40B4-BE49-F238E27FC236}">
                    <a16:creationId xmlns:a16="http://schemas.microsoft.com/office/drawing/2014/main" id="{F4B8FA9C-A12F-4973-9329-D6EA72645F8E}"/>
                  </a:ext>
                </a:extLst>
              </p:cNvPr>
              <p:cNvSpPr/>
              <p:nvPr/>
            </p:nvSpPr>
            <p:spPr>
              <a:xfrm>
                <a:off x="5165750" y="3746100"/>
                <a:ext cx="6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18" extrusionOk="0">
                    <a:moveTo>
                      <a:pt x="163" y="0"/>
                    </a:moveTo>
                    <a:cubicBezTo>
                      <a:pt x="119" y="45"/>
                      <a:pt x="60" y="74"/>
                      <a:pt x="45" y="133"/>
                    </a:cubicBezTo>
                    <a:cubicBezTo>
                      <a:pt x="15" y="207"/>
                      <a:pt x="1" y="311"/>
                      <a:pt x="1" y="400"/>
                    </a:cubicBezTo>
                    <a:cubicBezTo>
                      <a:pt x="1" y="444"/>
                      <a:pt x="60" y="474"/>
                      <a:pt x="75" y="518"/>
                    </a:cubicBezTo>
                    <a:cubicBezTo>
                      <a:pt x="119" y="488"/>
                      <a:pt x="178" y="474"/>
                      <a:pt x="193" y="429"/>
                    </a:cubicBezTo>
                    <a:cubicBezTo>
                      <a:pt x="223" y="340"/>
                      <a:pt x="223" y="252"/>
                      <a:pt x="252" y="119"/>
                    </a:cubicBezTo>
                    <a:cubicBezTo>
                      <a:pt x="223" y="104"/>
                      <a:pt x="193" y="45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5835;p72">
                <a:extLst>
                  <a:ext uri="{FF2B5EF4-FFF2-40B4-BE49-F238E27FC236}">
                    <a16:creationId xmlns:a16="http://schemas.microsoft.com/office/drawing/2014/main" id="{91D73111-AE29-4B4F-BD55-3BECB51EFC13}"/>
                  </a:ext>
                </a:extLst>
              </p:cNvPr>
              <p:cNvSpPr/>
              <p:nvPr/>
            </p:nvSpPr>
            <p:spPr>
              <a:xfrm>
                <a:off x="4841500" y="4036700"/>
                <a:ext cx="63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622" extrusionOk="0">
                    <a:moveTo>
                      <a:pt x="193" y="0"/>
                    </a:moveTo>
                    <a:cubicBezTo>
                      <a:pt x="164" y="0"/>
                      <a:pt x="119" y="30"/>
                      <a:pt x="119" y="59"/>
                    </a:cubicBezTo>
                    <a:cubicBezTo>
                      <a:pt x="75" y="148"/>
                      <a:pt x="30" y="252"/>
                      <a:pt x="16" y="340"/>
                    </a:cubicBezTo>
                    <a:cubicBezTo>
                      <a:pt x="1" y="429"/>
                      <a:pt x="16" y="533"/>
                      <a:pt x="16" y="621"/>
                    </a:cubicBezTo>
                    <a:lnTo>
                      <a:pt x="75" y="621"/>
                    </a:lnTo>
                    <a:cubicBezTo>
                      <a:pt x="193" y="459"/>
                      <a:pt x="223" y="252"/>
                      <a:pt x="252" y="59"/>
                    </a:cubicBezTo>
                    <a:cubicBezTo>
                      <a:pt x="252" y="45"/>
                      <a:pt x="223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5836;p72">
                <a:extLst>
                  <a:ext uri="{FF2B5EF4-FFF2-40B4-BE49-F238E27FC236}">
                    <a16:creationId xmlns:a16="http://schemas.microsoft.com/office/drawing/2014/main" id="{1E214E70-A585-402C-8800-BE1D2B81013E}"/>
                  </a:ext>
                </a:extLst>
              </p:cNvPr>
              <p:cNvSpPr/>
              <p:nvPr/>
            </p:nvSpPr>
            <p:spPr>
              <a:xfrm>
                <a:off x="5136550" y="4062050"/>
                <a:ext cx="8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88" extrusionOk="0">
                    <a:moveTo>
                      <a:pt x="253" y="1"/>
                    </a:moveTo>
                    <a:cubicBezTo>
                      <a:pt x="223" y="1"/>
                      <a:pt x="189" y="15"/>
                      <a:pt x="178" y="36"/>
                    </a:cubicBezTo>
                    <a:cubicBezTo>
                      <a:pt x="119" y="110"/>
                      <a:pt x="60" y="184"/>
                      <a:pt x="15" y="273"/>
                    </a:cubicBezTo>
                    <a:cubicBezTo>
                      <a:pt x="0" y="303"/>
                      <a:pt x="15" y="362"/>
                      <a:pt x="30" y="376"/>
                    </a:cubicBezTo>
                    <a:cubicBezTo>
                      <a:pt x="45" y="384"/>
                      <a:pt x="67" y="388"/>
                      <a:pt x="87" y="388"/>
                    </a:cubicBezTo>
                    <a:cubicBezTo>
                      <a:pt x="108" y="388"/>
                      <a:pt x="126" y="384"/>
                      <a:pt x="133" y="376"/>
                    </a:cubicBezTo>
                    <a:cubicBezTo>
                      <a:pt x="207" y="303"/>
                      <a:pt x="281" y="214"/>
                      <a:pt x="355" y="125"/>
                    </a:cubicBezTo>
                    <a:cubicBezTo>
                      <a:pt x="326" y="66"/>
                      <a:pt x="311" y="22"/>
                      <a:pt x="281" y="7"/>
                    </a:cubicBezTo>
                    <a:cubicBezTo>
                      <a:pt x="273" y="3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5837;p72">
                <a:extLst>
                  <a:ext uri="{FF2B5EF4-FFF2-40B4-BE49-F238E27FC236}">
                    <a16:creationId xmlns:a16="http://schemas.microsoft.com/office/drawing/2014/main" id="{A3F19508-FF25-4761-9681-766C5165CAFF}"/>
                  </a:ext>
                </a:extLst>
              </p:cNvPr>
              <p:cNvSpPr/>
              <p:nvPr/>
            </p:nvSpPr>
            <p:spPr>
              <a:xfrm>
                <a:off x="5143200" y="3574925"/>
                <a:ext cx="12600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37" extrusionOk="0">
                    <a:moveTo>
                      <a:pt x="237" y="30"/>
                    </a:moveTo>
                    <a:cubicBezTo>
                      <a:pt x="148" y="44"/>
                      <a:pt x="15" y="0"/>
                      <a:pt x="15" y="133"/>
                    </a:cubicBezTo>
                    <a:cubicBezTo>
                      <a:pt x="1" y="163"/>
                      <a:pt x="148" y="207"/>
                      <a:pt x="222" y="237"/>
                    </a:cubicBezTo>
                    <a:lnTo>
                      <a:pt x="237" y="207"/>
                    </a:lnTo>
                    <a:cubicBezTo>
                      <a:pt x="296" y="207"/>
                      <a:pt x="370" y="207"/>
                      <a:pt x="429" y="192"/>
                    </a:cubicBezTo>
                    <a:cubicBezTo>
                      <a:pt x="459" y="178"/>
                      <a:pt x="474" y="133"/>
                      <a:pt x="503" y="118"/>
                    </a:cubicBezTo>
                    <a:cubicBezTo>
                      <a:pt x="474" y="89"/>
                      <a:pt x="459" y="44"/>
                      <a:pt x="415" y="44"/>
                    </a:cubicBezTo>
                    <a:cubicBezTo>
                      <a:pt x="370" y="30"/>
                      <a:pt x="296" y="30"/>
                      <a:pt x="237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5838;p72">
                <a:extLst>
                  <a:ext uri="{FF2B5EF4-FFF2-40B4-BE49-F238E27FC236}">
                    <a16:creationId xmlns:a16="http://schemas.microsoft.com/office/drawing/2014/main" id="{D330155D-7085-454C-8481-D45892E2B56C}"/>
                  </a:ext>
                </a:extLst>
              </p:cNvPr>
              <p:cNvSpPr/>
              <p:nvPr/>
            </p:nvSpPr>
            <p:spPr>
              <a:xfrm>
                <a:off x="5335450" y="3762950"/>
                <a:ext cx="876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1545" extrusionOk="0">
                    <a:moveTo>
                      <a:pt x="156" y="0"/>
                    </a:moveTo>
                    <a:cubicBezTo>
                      <a:pt x="108" y="0"/>
                      <a:pt x="55" y="7"/>
                      <a:pt x="16" y="7"/>
                    </a:cubicBezTo>
                    <a:cubicBezTo>
                      <a:pt x="1" y="21"/>
                      <a:pt x="1" y="51"/>
                      <a:pt x="1" y="81"/>
                    </a:cubicBezTo>
                    <a:cubicBezTo>
                      <a:pt x="60" y="110"/>
                      <a:pt x="119" y="140"/>
                      <a:pt x="178" y="155"/>
                    </a:cubicBezTo>
                    <a:cubicBezTo>
                      <a:pt x="415" y="214"/>
                      <a:pt x="651" y="273"/>
                      <a:pt x="888" y="347"/>
                    </a:cubicBezTo>
                    <a:cubicBezTo>
                      <a:pt x="1761" y="613"/>
                      <a:pt x="2618" y="924"/>
                      <a:pt x="3343" y="1515"/>
                    </a:cubicBezTo>
                    <a:cubicBezTo>
                      <a:pt x="3358" y="1530"/>
                      <a:pt x="3387" y="1545"/>
                      <a:pt x="3402" y="1545"/>
                    </a:cubicBezTo>
                    <a:lnTo>
                      <a:pt x="3447" y="1545"/>
                    </a:lnTo>
                    <a:cubicBezTo>
                      <a:pt x="3461" y="1545"/>
                      <a:pt x="3491" y="1530"/>
                      <a:pt x="3491" y="1515"/>
                    </a:cubicBezTo>
                    <a:cubicBezTo>
                      <a:pt x="3506" y="1500"/>
                      <a:pt x="3491" y="1456"/>
                      <a:pt x="3491" y="1441"/>
                    </a:cubicBezTo>
                    <a:cubicBezTo>
                      <a:pt x="3461" y="1412"/>
                      <a:pt x="3432" y="1382"/>
                      <a:pt x="3417" y="1367"/>
                    </a:cubicBezTo>
                    <a:lnTo>
                      <a:pt x="3402" y="1367"/>
                    </a:lnTo>
                    <a:cubicBezTo>
                      <a:pt x="2456" y="628"/>
                      <a:pt x="1361" y="288"/>
                      <a:pt x="223" y="7"/>
                    </a:cubicBezTo>
                    <a:cubicBezTo>
                      <a:pt x="203" y="2"/>
                      <a:pt x="180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5839;p72">
                <a:extLst>
                  <a:ext uri="{FF2B5EF4-FFF2-40B4-BE49-F238E27FC236}">
                    <a16:creationId xmlns:a16="http://schemas.microsoft.com/office/drawing/2014/main" id="{3636B8F1-C913-4CA9-B858-18FD3B8E643F}"/>
                  </a:ext>
                </a:extLst>
              </p:cNvPr>
              <p:cNvSpPr/>
              <p:nvPr/>
            </p:nvSpPr>
            <p:spPr>
              <a:xfrm>
                <a:off x="5393875" y="3794900"/>
                <a:ext cx="329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21" extrusionOk="0">
                    <a:moveTo>
                      <a:pt x="30" y="0"/>
                    </a:moveTo>
                    <a:cubicBezTo>
                      <a:pt x="30" y="45"/>
                      <a:pt x="0" y="89"/>
                      <a:pt x="0" y="119"/>
                    </a:cubicBezTo>
                    <a:cubicBezTo>
                      <a:pt x="15" y="163"/>
                      <a:pt x="60" y="222"/>
                      <a:pt x="104" y="237"/>
                    </a:cubicBezTo>
                    <a:cubicBezTo>
                      <a:pt x="429" y="385"/>
                      <a:pt x="710" y="592"/>
                      <a:pt x="962" y="829"/>
                    </a:cubicBezTo>
                    <a:cubicBezTo>
                      <a:pt x="1021" y="888"/>
                      <a:pt x="1080" y="962"/>
                      <a:pt x="1154" y="991"/>
                    </a:cubicBezTo>
                    <a:cubicBezTo>
                      <a:pt x="1169" y="1006"/>
                      <a:pt x="1198" y="1021"/>
                      <a:pt x="1228" y="1021"/>
                    </a:cubicBezTo>
                    <a:lnTo>
                      <a:pt x="1317" y="1021"/>
                    </a:lnTo>
                    <a:cubicBezTo>
                      <a:pt x="1302" y="977"/>
                      <a:pt x="1302" y="903"/>
                      <a:pt x="1272" y="873"/>
                    </a:cubicBezTo>
                    <a:cubicBezTo>
                      <a:pt x="1243" y="843"/>
                      <a:pt x="1228" y="829"/>
                      <a:pt x="1198" y="799"/>
                    </a:cubicBezTo>
                    <a:cubicBezTo>
                      <a:pt x="917" y="533"/>
                      <a:pt x="622" y="267"/>
                      <a:pt x="237" y="119"/>
                    </a:cubicBezTo>
                    <a:lnTo>
                      <a:pt x="89" y="60"/>
                    </a:lnTo>
                    <a:cubicBezTo>
                      <a:pt x="74" y="45"/>
                      <a:pt x="45" y="15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5840;p72">
                <a:extLst>
                  <a:ext uri="{FF2B5EF4-FFF2-40B4-BE49-F238E27FC236}">
                    <a16:creationId xmlns:a16="http://schemas.microsoft.com/office/drawing/2014/main" id="{18BB26EB-4E56-40B2-9802-AD2CAADBAE84}"/>
                  </a:ext>
                </a:extLst>
              </p:cNvPr>
              <p:cNvSpPr/>
              <p:nvPr/>
            </p:nvSpPr>
            <p:spPr>
              <a:xfrm>
                <a:off x="5351350" y="3781125"/>
                <a:ext cx="336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451" extrusionOk="0">
                    <a:moveTo>
                      <a:pt x="144" y="0"/>
                    </a:moveTo>
                    <a:cubicBezTo>
                      <a:pt x="96" y="0"/>
                      <a:pt x="49" y="22"/>
                      <a:pt x="1" y="34"/>
                    </a:cubicBezTo>
                    <a:lnTo>
                      <a:pt x="1" y="93"/>
                    </a:lnTo>
                    <a:cubicBezTo>
                      <a:pt x="15" y="108"/>
                      <a:pt x="45" y="137"/>
                      <a:pt x="60" y="137"/>
                    </a:cubicBezTo>
                    <a:cubicBezTo>
                      <a:pt x="444" y="256"/>
                      <a:pt x="814" y="359"/>
                      <a:pt x="1199" y="448"/>
                    </a:cubicBezTo>
                    <a:cubicBezTo>
                      <a:pt x="1205" y="450"/>
                      <a:pt x="1211" y="451"/>
                      <a:pt x="1217" y="451"/>
                    </a:cubicBezTo>
                    <a:cubicBezTo>
                      <a:pt x="1256" y="451"/>
                      <a:pt x="1296" y="416"/>
                      <a:pt x="1346" y="404"/>
                    </a:cubicBezTo>
                    <a:cubicBezTo>
                      <a:pt x="1302" y="359"/>
                      <a:pt x="1273" y="300"/>
                      <a:pt x="1228" y="285"/>
                    </a:cubicBezTo>
                    <a:cubicBezTo>
                      <a:pt x="888" y="182"/>
                      <a:pt x="533" y="93"/>
                      <a:pt x="178" y="4"/>
                    </a:cubicBezTo>
                    <a:cubicBezTo>
                      <a:pt x="167" y="1"/>
                      <a:pt x="156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5841;p72">
                <a:extLst>
                  <a:ext uri="{FF2B5EF4-FFF2-40B4-BE49-F238E27FC236}">
                    <a16:creationId xmlns:a16="http://schemas.microsoft.com/office/drawing/2014/main" id="{BD333B43-ED2F-4CAC-A349-0E8022853D38}"/>
                  </a:ext>
                </a:extLst>
              </p:cNvPr>
              <p:cNvSpPr/>
              <p:nvPr/>
            </p:nvSpPr>
            <p:spPr>
              <a:xfrm>
                <a:off x="5397575" y="3818200"/>
                <a:ext cx="2442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725" extrusionOk="0">
                    <a:moveTo>
                      <a:pt x="104" y="0"/>
                    </a:moveTo>
                    <a:cubicBezTo>
                      <a:pt x="74" y="15"/>
                      <a:pt x="15" y="30"/>
                      <a:pt x="15" y="74"/>
                    </a:cubicBezTo>
                    <a:cubicBezTo>
                      <a:pt x="0" y="104"/>
                      <a:pt x="45" y="163"/>
                      <a:pt x="74" y="178"/>
                    </a:cubicBezTo>
                    <a:cubicBezTo>
                      <a:pt x="311" y="355"/>
                      <a:pt x="547" y="518"/>
                      <a:pt x="784" y="666"/>
                    </a:cubicBezTo>
                    <a:cubicBezTo>
                      <a:pt x="843" y="710"/>
                      <a:pt x="917" y="710"/>
                      <a:pt x="976" y="725"/>
                    </a:cubicBezTo>
                    <a:cubicBezTo>
                      <a:pt x="962" y="666"/>
                      <a:pt x="962" y="577"/>
                      <a:pt x="917" y="547"/>
                    </a:cubicBezTo>
                    <a:cubicBezTo>
                      <a:pt x="695" y="370"/>
                      <a:pt x="459" y="207"/>
                      <a:pt x="222" y="30"/>
                    </a:cubicBezTo>
                    <a:cubicBezTo>
                      <a:pt x="193" y="15"/>
                      <a:pt x="163" y="15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5842;p72">
                <a:extLst>
                  <a:ext uri="{FF2B5EF4-FFF2-40B4-BE49-F238E27FC236}">
                    <a16:creationId xmlns:a16="http://schemas.microsoft.com/office/drawing/2014/main" id="{F490C1F3-7739-4A6E-A295-63BBD10C5C20}"/>
                  </a:ext>
                </a:extLst>
              </p:cNvPr>
              <p:cNvSpPr/>
              <p:nvPr/>
            </p:nvSpPr>
            <p:spPr>
              <a:xfrm>
                <a:off x="5374650" y="3911725"/>
                <a:ext cx="25175" cy="130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522" extrusionOk="0">
                    <a:moveTo>
                      <a:pt x="133" y="1"/>
                    </a:moveTo>
                    <a:cubicBezTo>
                      <a:pt x="74" y="60"/>
                      <a:pt x="30" y="89"/>
                      <a:pt x="0" y="119"/>
                    </a:cubicBezTo>
                    <a:cubicBezTo>
                      <a:pt x="30" y="163"/>
                      <a:pt x="60" y="208"/>
                      <a:pt x="104" y="223"/>
                    </a:cubicBezTo>
                    <a:cubicBezTo>
                      <a:pt x="237" y="282"/>
                      <a:pt x="370" y="311"/>
                      <a:pt x="518" y="370"/>
                    </a:cubicBezTo>
                    <a:cubicBezTo>
                      <a:pt x="636" y="415"/>
                      <a:pt x="755" y="474"/>
                      <a:pt x="873" y="518"/>
                    </a:cubicBezTo>
                    <a:cubicBezTo>
                      <a:pt x="877" y="520"/>
                      <a:pt x="882" y="521"/>
                      <a:pt x="887" y="521"/>
                    </a:cubicBezTo>
                    <a:cubicBezTo>
                      <a:pt x="919" y="521"/>
                      <a:pt x="968" y="489"/>
                      <a:pt x="1006" y="489"/>
                    </a:cubicBezTo>
                    <a:cubicBezTo>
                      <a:pt x="991" y="444"/>
                      <a:pt x="976" y="385"/>
                      <a:pt x="947" y="370"/>
                    </a:cubicBezTo>
                    <a:cubicBezTo>
                      <a:pt x="681" y="237"/>
                      <a:pt x="414" y="134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5843;p72">
                <a:extLst>
                  <a:ext uri="{FF2B5EF4-FFF2-40B4-BE49-F238E27FC236}">
                    <a16:creationId xmlns:a16="http://schemas.microsoft.com/office/drawing/2014/main" id="{4635A78D-D6A7-4E47-BBFC-73BD4781FD5D}"/>
                  </a:ext>
                </a:extLst>
              </p:cNvPr>
              <p:cNvSpPr/>
              <p:nvPr/>
            </p:nvSpPr>
            <p:spPr>
              <a:xfrm>
                <a:off x="5304025" y="3760875"/>
                <a:ext cx="188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79" extrusionOk="0">
                    <a:moveTo>
                      <a:pt x="607" y="1"/>
                    </a:moveTo>
                    <a:cubicBezTo>
                      <a:pt x="430" y="1"/>
                      <a:pt x="267" y="1"/>
                      <a:pt x="89" y="16"/>
                    </a:cubicBezTo>
                    <a:cubicBezTo>
                      <a:pt x="60" y="16"/>
                      <a:pt x="30" y="60"/>
                      <a:pt x="1" y="90"/>
                    </a:cubicBezTo>
                    <a:cubicBezTo>
                      <a:pt x="30" y="119"/>
                      <a:pt x="75" y="178"/>
                      <a:pt x="104" y="178"/>
                    </a:cubicBezTo>
                    <a:cubicBezTo>
                      <a:pt x="267" y="178"/>
                      <a:pt x="430" y="164"/>
                      <a:pt x="592" y="149"/>
                    </a:cubicBezTo>
                    <a:cubicBezTo>
                      <a:pt x="637" y="134"/>
                      <a:pt x="681" y="104"/>
                      <a:pt x="755" y="75"/>
                    </a:cubicBezTo>
                    <a:cubicBezTo>
                      <a:pt x="681" y="30"/>
                      <a:pt x="637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5844;p72">
                <a:extLst>
                  <a:ext uri="{FF2B5EF4-FFF2-40B4-BE49-F238E27FC236}">
                    <a16:creationId xmlns:a16="http://schemas.microsoft.com/office/drawing/2014/main" id="{D9D52CA0-B564-40D1-8A9B-9846FAA381D1}"/>
                  </a:ext>
                </a:extLst>
              </p:cNvPr>
              <p:cNvSpPr/>
              <p:nvPr/>
            </p:nvSpPr>
            <p:spPr>
              <a:xfrm>
                <a:off x="5291450" y="3727975"/>
                <a:ext cx="47725" cy="14550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582" extrusionOk="0">
                    <a:moveTo>
                      <a:pt x="134" y="1"/>
                    </a:moveTo>
                    <a:cubicBezTo>
                      <a:pt x="104" y="15"/>
                      <a:pt x="60" y="45"/>
                      <a:pt x="1" y="89"/>
                    </a:cubicBezTo>
                    <a:cubicBezTo>
                      <a:pt x="60" y="119"/>
                      <a:pt x="104" y="163"/>
                      <a:pt x="178" y="193"/>
                    </a:cubicBezTo>
                    <a:cubicBezTo>
                      <a:pt x="215" y="200"/>
                      <a:pt x="252" y="200"/>
                      <a:pt x="289" y="200"/>
                    </a:cubicBezTo>
                    <a:cubicBezTo>
                      <a:pt x="326" y="200"/>
                      <a:pt x="363" y="200"/>
                      <a:pt x="400" y="208"/>
                    </a:cubicBezTo>
                    <a:cubicBezTo>
                      <a:pt x="844" y="326"/>
                      <a:pt x="1288" y="459"/>
                      <a:pt x="1731" y="577"/>
                    </a:cubicBezTo>
                    <a:cubicBezTo>
                      <a:pt x="1743" y="580"/>
                      <a:pt x="1755" y="582"/>
                      <a:pt x="1767" y="582"/>
                    </a:cubicBezTo>
                    <a:cubicBezTo>
                      <a:pt x="1814" y="582"/>
                      <a:pt x="1861" y="563"/>
                      <a:pt x="1909" y="563"/>
                    </a:cubicBezTo>
                    <a:cubicBezTo>
                      <a:pt x="1879" y="518"/>
                      <a:pt x="1850" y="444"/>
                      <a:pt x="1805" y="415"/>
                    </a:cubicBezTo>
                    <a:cubicBezTo>
                      <a:pt x="1288" y="193"/>
                      <a:pt x="740" y="45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5845;p72">
                <a:extLst>
                  <a:ext uri="{FF2B5EF4-FFF2-40B4-BE49-F238E27FC236}">
                    <a16:creationId xmlns:a16="http://schemas.microsoft.com/office/drawing/2014/main" id="{288D0DB5-4E67-4855-AD2D-0EB59D70EEF9}"/>
                  </a:ext>
                </a:extLst>
              </p:cNvPr>
              <p:cNvSpPr/>
              <p:nvPr/>
            </p:nvSpPr>
            <p:spPr>
              <a:xfrm>
                <a:off x="5349125" y="3688725"/>
                <a:ext cx="248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536" extrusionOk="0">
                    <a:moveTo>
                      <a:pt x="138" y="1"/>
                    </a:moveTo>
                    <a:cubicBezTo>
                      <a:pt x="103" y="1"/>
                      <a:pt x="40" y="49"/>
                      <a:pt x="1" y="62"/>
                    </a:cubicBezTo>
                    <a:cubicBezTo>
                      <a:pt x="31" y="107"/>
                      <a:pt x="75" y="166"/>
                      <a:pt x="119" y="181"/>
                    </a:cubicBezTo>
                    <a:cubicBezTo>
                      <a:pt x="341" y="284"/>
                      <a:pt x="563" y="388"/>
                      <a:pt x="785" y="476"/>
                    </a:cubicBezTo>
                    <a:cubicBezTo>
                      <a:pt x="844" y="506"/>
                      <a:pt x="903" y="521"/>
                      <a:pt x="977" y="535"/>
                    </a:cubicBezTo>
                    <a:lnTo>
                      <a:pt x="992" y="491"/>
                    </a:lnTo>
                    <a:cubicBezTo>
                      <a:pt x="977" y="447"/>
                      <a:pt x="962" y="402"/>
                      <a:pt x="933" y="388"/>
                    </a:cubicBezTo>
                    <a:cubicBezTo>
                      <a:pt x="681" y="254"/>
                      <a:pt x="415" y="121"/>
                      <a:pt x="149" y="3"/>
                    </a:cubicBezTo>
                    <a:cubicBezTo>
                      <a:pt x="146" y="1"/>
                      <a:pt x="142" y="1"/>
                      <a:pt x="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5846;p72">
                <a:extLst>
                  <a:ext uri="{FF2B5EF4-FFF2-40B4-BE49-F238E27FC236}">
                    <a16:creationId xmlns:a16="http://schemas.microsoft.com/office/drawing/2014/main" id="{EF9245EC-C275-406C-8035-2570A03D5CC2}"/>
                  </a:ext>
                </a:extLst>
              </p:cNvPr>
              <p:cNvSpPr/>
              <p:nvPr/>
            </p:nvSpPr>
            <p:spPr>
              <a:xfrm>
                <a:off x="5357650" y="3704250"/>
                <a:ext cx="240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21" extrusionOk="0">
                    <a:moveTo>
                      <a:pt x="171" y="0"/>
                    </a:moveTo>
                    <a:cubicBezTo>
                      <a:pt x="124" y="0"/>
                      <a:pt x="51" y="35"/>
                      <a:pt x="0" y="48"/>
                    </a:cubicBezTo>
                    <a:cubicBezTo>
                      <a:pt x="44" y="92"/>
                      <a:pt x="74" y="151"/>
                      <a:pt x="133" y="181"/>
                    </a:cubicBezTo>
                    <a:cubicBezTo>
                      <a:pt x="325" y="284"/>
                      <a:pt x="532" y="373"/>
                      <a:pt x="740" y="462"/>
                    </a:cubicBezTo>
                    <a:cubicBezTo>
                      <a:pt x="799" y="476"/>
                      <a:pt x="858" y="491"/>
                      <a:pt x="932" y="521"/>
                    </a:cubicBezTo>
                    <a:lnTo>
                      <a:pt x="961" y="462"/>
                    </a:lnTo>
                    <a:cubicBezTo>
                      <a:pt x="917" y="402"/>
                      <a:pt x="873" y="343"/>
                      <a:pt x="813" y="314"/>
                    </a:cubicBezTo>
                    <a:cubicBezTo>
                      <a:pt x="606" y="195"/>
                      <a:pt x="399" y="92"/>
                      <a:pt x="192" y="3"/>
                    </a:cubicBezTo>
                    <a:cubicBezTo>
                      <a:pt x="186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5847;p72">
                <a:extLst>
                  <a:ext uri="{FF2B5EF4-FFF2-40B4-BE49-F238E27FC236}">
                    <a16:creationId xmlns:a16="http://schemas.microsoft.com/office/drawing/2014/main" id="{4F81C6CB-1E52-4BD3-97F0-E10447599195}"/>
                  </a:ext>
                </a:extLst>
              </p:cNvPr>
              <p:cNvSpPr/>
              <p:nvPr/>
            </p:nvSpPr>
            <p:spPr>
              <a:xfrm>
                <a:off x="5342850" y="3671425"/>
                <a:ext cx="233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533" extrusionOk="0">
                    <a:moveTo>
                      <a:pt x="134" y="0"/>
                    </a:moveTo>
                    <a:cubicBezTo>
                      <a:pt x="74" y="44"/>
                      <a:pt x="30" y="74"/>
                      <a:pt x="1" y="89"/>
                    </a:cubicBezTo>
                    <a:cubicBezTo>
                      <a:pt x="30" y="133"/>
                      <a:pt x="45" y="192"/>
                      <a:pt x="89" y="207"/>
                    </a:cubicBezTo>
                    <a:cubicBezTo>
                      <a:pt x="296" y="311"/>
                      <a:pt x="503" y="385"/>
                      <a:pt x="696" y="473"/>
                    </a:cubicBezTo>
                    <a:cubicBezTo>
                      <a:pt x="740" y="503"/>
                      <a:pt x="784" y="532"/>
                      <a:pt x="829" y="532"/>
                    </a:cubicBezTo>
                    <a:cubicBezTo>
                      <a:pt x="858" y="532"/>
                      <a:pt x="903" y="518"/>
                      <a:pt x="932" y="503"/>
                    </a:cubicBezTo>
                    <a:cubicBezTo>
                      <a:pt x="932" y="458"/>
                      <a:pt x="917" y="399"/>
                      <a:pt x="903" y="399"/>
                    </a:cubicBezTo>
                    <a:cubicBezTo>
                      <a:pt x="651" y="266"/>
                      <a:pt x="385" y="133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5848;p72">
                <a:extLst>
                  <a:ext uri="{FF2B5EF4-FFF2-40B4-BE49-F238E27FC236}">
                    <a16:creationId xmlns:a16="http://schemas.microsoft.com/office/drawing/2014/main" id="{5B024BFA-94F2-4493-974E-169CE3761288}"/>
                  </a:ext>
                </a:extLst>
              </p:cNvPr>
              <p:cNvSpPr/>
              <p:nvPr/>
            </p:nvSpPr>
            <p:spPr>
              <a:xfrm>
                <a:off x="5360600" y="3721175"/>
                <a:ext cx="166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32" extrusionOk="0">
                    <a:moveTo>
                      <a:pt x="141" y="1"/>
                    </a:moveTo>
                    <a:cubicBezTo>
                      <a:pt x="127" y="1"/>
                      <a:pt x="114" y="3"/>
                      <a:pt x="104" y="6"/>
                    </a:cubicBezTo>
                    <a:cubicBezTo>
                      <a:pt x="15" y="36"/>
                      <a:pt x="0" y="95"/>
                      <a:pt x="74" y="154"/>
                    </a:cubicBezTo>
                    <a:cubicBezTo>
                      <a:pt x="252" y="258"/>
                      <a:pt x="444" y="332"/>
                      <a:pt x="666" y="332"/>
                    </a:cubicBezTo>
                    <a:cubicBezTo>
                      <a:pt x="612" y="197"/>
                      <a:pt x="288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5849;p72">
                <a:extLst>
                  <a:ext uri="{FF2B5EF4-FFF2-40B4-BE49-F238E27FC236}">
                    <a16:creationId xmlns:a16="http://schemas.microsoft.com/office/drawing/2014/main" id="{06245162-3F7C-4A1B-A282-22D90CF7D31D}"/>
                  </a:ext>
                </a:extLst>
              </p:cNvPr>
              <p:cNvSpPr/>
              <p:nvPr/>
            </p:nvSpPr>
            <p:spPr>
              <a:xfrm>
                <a:off x="5227500" y="3528700"/>
                <a:ext cx="492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2051" extrusionOk="0">
                    <a:moveTo>
                      <a:pt x="60" y="1"/>
                    </a:moveTo>
                    <a:cubicBezTo>
                      <a:pt x="45" y="60"/>
                      <a:pt x="0" y="104"/>
                      <a:pt x="15" y="134"/>
                    </a:cubicBezTo>
                    <a:cubicBezTo>
                      <a:pt x="30" y="178"/>
                      <a:pt x="74" y="222"/>
                      <a:pt x="119" y="267"/>
                    </a:cubicBezTo>
                    <a:lnTo>
                      <a:pt x="104" y="267"/>
                    </a:lnTo>
                    <a:cubicBezTo>
                      <a:pt x="651" y="829"/>
                      <a:pt x="1184" y="1376"/>
                      <a:pt x="1731" y="1923"/>
                    </a:cubicBezTo>
                    <a:cubicBezTo>
                      <a:pt x="1777" y="1969"/>
                      <a:pt x="1813" y="2050"/>
                      <a:pt x="1876" y="2050"/>
                    </a:cubicBezTo>
                    <a:cubicBezTo>
                      <a:pt x="1894" y="2050"/>
                      <a:pt x="1914" y="2043"/>
                      <a:pt x="1938" y="2027"/>
                    </a:cubicBezTo>
                    <a:cubicBezTo>
                      <a:pt x="1967" y="2012"/>
                      <a:pt x="1923" y="1864"/>
                      <a:pt x="1864" y="1805"/>
                    </a:cubicBezTo>
                    <a:cubicBezTo>
                      <a:pt x="1317" y="1228"/>
                      <a:pt x="755" y="666"/>
                      <a:pt x="193" y="104"/>
                    </a:cubicBezTo>
                    <a:cubicBezTo>
                      <a:pt x="163" y="74"/>
                      <a:pt x="119" y="45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5850;p72">
                <a:extLst>
                  <a:ext uri="{FF2B5EF4-FFF2-40B4-BE49-F238E27FC236}">
                    <a16:creationId xmlns:a16="http://schemas.microsoft.com/office/drawing/2014/main" id="{E2FFF50F-E1B2-4AF2-BAA6-203721C84314}"/>
                  </a:ext>
                </a:extLst>
              </p:cNvPr>
              <p:cNvSpPr/>
              <p:nvPr/>
            </p:nvSpPr>
            <p:spPr>
              <a:xfrm>
                <a:off x="5234900" y="3550800"/>
                <a:ext cx="2035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54" extrusionOk="0">
                    <a:moveTo>
                      <a:pt x="102" y="0"/>
                    </a:moveTo>
                    <a:cubicBezTo>
                      <a:pt x="78" y="0"/>
                      <a:pt x="52" y="4"/>
                      <a:pt x="30" y="4"/>
                    </a:cubicBezTo>
                    <a:cubicBezTo>
                      <a:pt x="30" y="33"/>
                      <a:pt x="0" y="107"/>
                      <a:pt x="30" y="122"/>
                    </a:cubicBezTo>
                    <a:cubicBezTo>
                      <a:pt x="237" y="344"/>
                      <a:pt x="444" y="551"/>
                      <a:pt x="666" y="743"/>
                    </a:cubicBezTo>
                    <a:cubicBezTo>
                      <a:pt x="669" y="751"/>
                      <a:pt x="677" y="753"/>
                      <a:pt x="687" y="753"/>
                    </a:cubicBezTo>
                    <a:cubicBezTo>
                      <a:pt x="717" y="753"/>
                      <a:pt x="769" y="729"/>
                      <a:pt x="814" y="729"/>
                    </a:cubicBezTo>
                    <a:cubicBezTo>
                      <a:pt x="784" y="655"/>
                      <a:pt x="784" y="625"/>
                      <a:pt x="754" y="595"/>
                    </a:cubicBezTo>
                    <a:cubicBezTo>
                      <a:pt x="562" y="403"/>
                      <a:pt x="370" y="211"/>
                      <a:pt x="163" y="19"/>
                    </a:cubicBezTo>
                    <a:cubicBezTo>
                      <a:pt x="148" y="4"/>
                      <a:pt x="126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5851;p72">
                <a:extLst>
                  <a:ext uri="{FF2B5EF4-FFF2-40B4-BE49-F238E27FC236}">
                    <a16:creationId xmlns:a16="http://schemas.microsoft.com/office/drawing/2014/main" id="{7932CA9A-C551-482D-ABE0-8D671A464876}"/>
                  </a:ext>
                </a:extLst>
              </p:cNvPr>
              <p:cNvSpPr/>
              <p:nvPr/>
            </p:nvSpPr>
            <p:spPr>
              <a:xfrm>
                <a:off x="5207175" y="3508375"/>
                <a:ext cx="12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5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4" y="148"/>
                      <a:pt x="325" y="444"/>
                      <a:pt x="429" y="459"/>
                    </a:cubicBezTo>
                    <a:cubicBezTo>
                      <a:pt x="444" y="459"/>
                      <a:pt x="503" y="444"/>
                      <a:pt x="503" y="429"/>
                    </a:cubicBezTo>
                    <a:cubicBezTo>
                      <a:pt x="503" y="399"/>
                      <a:pt x="503" y="340"/>
                      <a:pt x="488" y="326"/>
                    </a:cubicBezTo>
                    <a:cubicBezTo>
                      <a:pt x="399" y="237"/>
                      <a:pt x="311" y="163"/>
                      <a:pt x="222" y="89"/>
                    </a:cubicBezTo>
                    <a:cubicBezTo>
                      <a:pt x="163" y="45"/>
                      <a:pt x="104" y="3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5852;p72">
                <a:extLst>
                  <a:ext uri="{FF2B5EF4-FFF2-40B4-BE49-F238E27FC236}">
                    <a16:creationId xmlns:a16="http://schemas.microsoft.com/office/drawing/2014/main" id="{84A4B700-3BB9-4D84-ADCD-606AF526AA85}"/>
                  </a:ext>
                </a:extLst>
              </p:cNvPr>
              <p:cNvSpPr/>
              <p:nvPr/>
            </p:nvSpPr>
            <p:spPr>
              <a:xfrm>
                <a:off x="5376125" y="3947600"/>
                <a:ext cx="38100" cy="2367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947" extrusionOk="0">
                    <a:moveTo>
                      <a:pt x="104" y="0"/>
                    </a:moveTo>
                    <a:cubicBezTo>
                      <a:pt x="74" y="30"/>
                      <a:pt x="45" y="59"/>
                      <a:pt x="1" y="89"/>
                    </a:cubicBezTo>
                    <a:cubicBezTo>
                      <a:pt x="45" y="119"/>
                      <a:pt x="74" y="163"/>
                      <a:pt x="119" y="178"/>
                    </a:cubicBezTo>
                    <a:cubicBezTo>
                      <a:pt x="237" y="222"/>
                      <a:pt x="355" y="237"/>
                      <a:pt x="474" y="281"/>
                    </a:cubicBezTo>
                    <a:cubicBezTo>
                      <a:pt x="799" y="414"/>
                      <a:pt x="1065" y="592"/>
                      <a:pt x="1302" y="843"/>
                    </a:cubicBezTo>
                    <a:cubicBezTo>
                      <a:pt x="1317" y="858"/>
                      <a:pt x="1332" y="873"/>
                      <a:pt x="1346" y="888"/>
                    </a:cubicBezTo>
                    <a:cubicBezTo>
                      <a:pt x="1391" y="917"/>
                      <a:pt x="1465" y="917"/>
                      <a:pt x="1524" y="947"/>
                    </a:cubicBezTo>
                    <a:cubicBezTo>
                      <a:pt x="1509" y="873"/>
                      <a:pt x="1524" y="799"/>
                      <a:pt x="1479" y="754"/>
                    </a:cubicBezTo>
                    <a:cubicBezTo>
                      <a:pt x="1435" y="710"/>
                      <a:pt x="1391" y="681"/>
                      <a:pt x="1346" y="636"/>
                    </a:cubicBezTo>
                    <a:cubicBezTo>
                      <a:pt x="1258" y="547"/>
                      <a:pt x="1154" y="459"/>
                      <a:pt x="1051" y="385"/>
                    </a:cubicBezTo>
                    <a:cubicBezTo>
                      <a:pt x="770" y="192"/>
                      <a:pt x="474" y="59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5853;p72">
                <a:extLst>
                  <a:ext uri="{FF2B5EF4-FFF2-40B4-BE49-F238E27FC236}">
                    <a16:creationId xmlns:a16="http://schemas.microsoft.com/office/drawing/2014/main" id="{DE9ACD92-DD3A-4471-B145-A61A944034E5}"/>
                  </a:ext>
                </a:extLst>
              </p:cNvPr>
              <p:cNvSpPr/>
              <p:nvPr/>
            </p:nvSpPr>
            <p:spPr>
              <a:xfrm>
                <a:off x="5394975" y="3967925"/>
                <a:ext cx="2037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711" extrusionOk="0">
                    <a:moveTo>
                      <a:pt x="75" y="1"/>
                    </a:moveTo>
                    <a:cubicBezTo>
                      <a:pt x="45" y="15"/>
                      <a:pt x="1" y="45"/>
                      <a:pt x="1" y="60"/>
                    </a:cubicBezTo>
                    <a:cubicBezTo>
                      <a:pt x="1" y="104"/>
                      <a:pt x="30" y="163"/>
                      <a:pt x="75" y="193"/>
                    </a:cubicBezTo>
                    <a:cubicBezTo>
                      <a:pt x="193" y="296"/>
                      <a:pt x="326" y="400"/>
                      <a:pt x="459" y="503"/>
                    </a:cubicBezTo>
                    <a:cubicBezTo>
                      <a:pt x="518" y="548"/>
                      <a:pt x="563" y="592"/>
                      <a:pt x="637" y="637"/>
                    </a:cubicBezTo>
                    <a:cubicBezTo>
                      <a:pt x="681" y="681"/>
                      <a:pt x="740" y="681"/>
                      <a:pt x="799" y="710"/>
                    </a:cubicBezTo>
                    <a:cubicBezTo>
                      <a:pt x="799" y="637"/>
                      <a:pt x="814" y="548"/>
                      <a:pt x="770" y="518"/>
                    </a:cubicBezTo>
                    <a:cubicBezTo>
                      <a:pt x="681" y="429"/>
                      <a:pt x="592" y="356"/>
                      <a:pt x="504" y="282"/>
                    </a:cubicBezTo>
                    <a:cubicBezTo>
                      <a:pt x="415" y="208"/>
                      <a:pt x="311" y="134"/>
                      <a:pt x="223" y="60"/>
                    </a:cubicBezTo>
                    <a:cubicBezTo>
                      <a:pt x="178" y="30"/>
                      <a:pt x="134" y="15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5854;p72">
                <a:extLst>
                  <a:ext uri="{FF2B5EF4-FFF2-40B4-BE49-F238E27FC236}">
                    <a16:creationId xmlns:a16="http://schemas.microsoft.com/office/drawing/2014/main" id="{7E79EB48-031C-4E3B-9C3D-C7B529088CAD}"/>
                  </a:ext>
                </a:extLst>
              </p:cNvPr>
              <p:cNvSpPr/>
              <p:nvPr/>
            </p:nvSpPr>
            <p:spPr>
              <a:xfrm>
                <a:off x="5395350" y="3987900"/>
                <a:ext cx="181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520" extrusionOk="0">
                    <a:moveTo>
                      <a:pt x="104" y="0"/>
                    </a:moveTo>
                    <a:cubicBezTo>
                      <a:pt x="75" y="15"/>
                      <a:pt x="15" y="30"/>
                      <a:pt x="1" y="59"/>
                    </a:cubicBezTo>
                    <a:cubicBezTo>
                      <a:pt x="1" y="89"/>
                      <a:pt x="15" y="148"/>
                      <a:pt x="45" y="163"/>
                    </a:cubicBezTo>
                    <a:cubicBezTo>
                      <a:pt x="222" y="281"/>
                      <a:pt x="400" y="399"/>
                      <a:pt x="577" y="503"/>
                    </a:cubicBezTo>
                    <a:cubicBezTo>
                      <a:pt x="589" y="514"/>
                      <a:pt x="604" y="519"/>
                      <a:pt x="621" y="519"/>
                    </a:cubicBezTo>
                    <a:cubicBezTo>
                      <a:pt x="648" y="519"/>
                      <a:pt x="677" y="507"/>
                      <a:pt x="696" y="488"/>
                    </a:cubicBezTo>
                    <a:cubicBezTo>
                      <a:pt x="725" y="473"/>
                      <a:pt x="725" y="399"/>
                      <a:pt x="696" y="385"/>
                    </a:cubicBezTo>
                    <a:cubicBezTo>
                      <a:pt x="666" y="340"/>
                      <a:pt x="636" y="311"/>
                      <a:pt x="592" y="266"/>
                    </a:cubicBezTo>
                    <a:cubicBezTo>
                      <a:pt x="518" y="207"/>
                      <a:pt x="444" y="148"/>
                      <a:pt x="355" y="104"/>
                    </a:cubicBezTo>
                    <a:cubicBezTo>
                      <a:pt x="282" y="59"/>
                      <a:pt x="193" y="15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5855;p72">
                <a:extLst>
                  <a:ext uri="{FF2B5EF4-FFF2-40B4-BE49-F238E27FC236}">
                    <a16:creationId xmlns:a16="http://schemas.microsoft.com/office/drawing/2014/main" id="{8D75C3DA-F6FB-4F69-91D9-083008F55153}"/>
                  </a:ext>
                </a:extLst>
              </p:cNvPr>
              <p:cNvSpPr/>
              <p:nvPr/>
            </p:nvSpPr>
            <p:spPr>
              <a:xfrm>
                <a:off x="5392775" y="4002675"/>
                <a:ext cx="170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474" extrusionOk="0">
                    <a:moveTo>
                      <a:pt x="118" y="1"/>
                    </a:moveTo>
                    <a:cubicBezTo>
                      <a:pt x="74" y="30"/>
                      <a:pt x="30" y="45"/>
                      <a:pt x="15" y="75"/>
                    </a:cubicBezTo>
                    <a:cubicBezTo>
                      <a:pt x="0" y="104"/>
                      <a:pt x="30" y="163"/>
                      <a:pt x="44" y="178"/>
                    </a:cubicBezTo>
                    <a:cubicBezTo>
                      <a:pt x="207" y="282"/>
                      <a:pt x="370" y="385"/>
                      <a:pt x="518" y="474"/>
                    </a:cubicBezTo>
                    <a:cubicBezTo>
                      <a:pt x="577" y="474"/>
                      <a:pt x="621" y="459"/>
                      <a:pt x="666" y="459"/>
                    </a:cubicBezTo>
                    <a:cubicBezTo>
                      <a:pt x="666" y="430"/>
                      <a:pt x="680" y="385"/>
                      <a:pt x="666" y="370"/>
                    </a:cubicBezTo>
                    <a:cubicBezTo>
                      <a:pt x="532" y="178"/>
                      <a:pt x="355" y="75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5856;p72">
                <a:extLst>
                  <a:ext uri="{FF2B5EF4-FFF2-40B4-BE49-F238E27FC236}">
                    <a16:creationId xmlns:a16="http://schemas.microsoft.com/office/drawing/2014/main" id="{29FEBD58-D9F2-4D8C-B03E-AA841AB19476}"/>
                  </a:ext>
                </a:extLst>
              </p:cNvPr>
              <p:cNvSpPr/>
              <p:nvPr/>
            </p:nvSpPr>
            <p:spPr>
              <a:xfrm>
                <a:off x="5096975" y="4138700"/>
                <a:ext cx="23295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9318" h="6687" extrusionOk="0">
                    <a:moveTo>
                      <a:pt x="5365" y="209"/>
                    </a:moveTo>
                    <a:cubicBezTo>
                      <a:pt x="6480" y="209"/>
                      <a:pt x="7423" y="651"/>
                      <a:pt x="8179" y="1466"/>
                    </a:cubicBezTo>
                    <a:cubicBezTo>
                      <a:pt x="8682" y="1984"/>
                      <a:pt x="8978" y="2605"/>
                      <a:pt x="9037" y="3329"/>
                    </a:cubicBezTo>
                    <a:cubicBezTo>
                      <a:pt x="9052" y="3551"/>
                      <a:pt x="9067" y="3788"/>
                      <a:pt x="9037" y="4010"/>
                    </a:cubicBezTo>
                    <a:cubicBezTo>
                      <a:pt x="9007" y="4187"/>
                      <a:pt x="8904" y="4335"/>
                      <a:pt x="8830" y="4498"/>
                    </a:cubicBezTo>
                    <a:cubicBezTo>
                      <a:pt x="8815" y="4527"/>
                      <a:pt x="8786" y="4557"/>
                      <a:pt x="8771" y="4587"/>
                    </a:cubicBezTo>
                    <a:cubicBezTo>
                      <a:pt x="7869" y="5429"/>
                      <a:pt x="6907" y="6169"/>
                      <a:pt x="5650" y="6361"/>
                    </a:cubicBezTo>
                    <a:cubicBezTo>
                      <a:pt x="5266" y="6420"/>
                      <a:pt x="4881" y="6435"/>
                      <a:pt x="4497" y="6480"/>
                    </a:cubicBezTo>
                    <a:cubicBezTo>
                      <a:pt x="3757" y="6465"/>
                      <a:pt x="3047" y="6346"/>
                      <a:pt x="2352" y="6125"/>
                    </a:cubicBezTo>
                    <a:cubicBezTo>
                      <a:pt x="1761" y="5947"/>
                      <a:pt x="1243" y="5622"/>
                      <a:pt x="800" y="5163"/>
                    </a:cubicBezTo>
                    <a:cubicBezTo>
                      <a:pt x="563" y="4912"/>
                      <a:pt x="474" y="4601"/>
                      <a:pt x="385" y="4276"/>
                    </a:cubicBezTo>
                    <a:cubicBezTo>
                      <a:pt x="356" y="4217"/>
                      <a:pt x="356" y="4158"/>
                      <a:pt x="341" y="4099"/>
                    </a:cubicBezTo>
                    <a:cubicBezTo>
                      <a:pt x="149" y="3566"/>
                      <a:pt x="282" y="3108"/>
                      <a:pt x="593" y="2634"/>
                    </a:cubicBezTo>
                    <a:cubicBezTo>
                      <a:pt x="1406" y="1407"/>
                      <a:pt x="2574" y="741"/>
                      <a:pt x="3964" y="431"/>
                    </a:cubicBezTo>
                    <a:cubicBezTo>
                      <a:pt x="4408" y="327"/>
                      <a:pt x="4866" y="224"/>
                      <a:pt x="5310" y="209"/>
                    </a:cubicBezTo>
                    <a:cubicBezTo>
                      <a:pt x="5329" y="209"/>
                      <a:pt x="5347" y="209"/>
                      <a:pt x="5365" y="209"/>
                    </a:cubicBezTo>
                    <a:close/>
                    <a:moveTo>
                      <a:pt x="5398" y="1"/>
                    </a:moveTo>
                    <a:cubicBezTo>
                      <a:pt x="5125" y="1"/>
                      <a:pt x="4850" y="30"/>
                      <a:pt x="4571" y="91"/>
                    </a:cubicBezTo>
                    <a:cubicBezTo>
                      <a:pt x="4053" y="209"/>
                      <a:pt x="3535" y="327"/>
                      <a:pt x="3033" y="490"/>
                    </a:cubicBezTo>
                    <a:cubicBezTo>
                      <a:pt x="1746" y="889"/>
                      <a:pt x="874" y="1762"/>
                      <a:pt x="208" y="2886"/>
                    </a:cubicBezTo>
                    <a:cubicBezTo>
                      <a:pt x="60" y="3152"/>
                      <a:pt x="1" y="3418"/>
                      <a:pt x="60" y="3699"/>
                    </a:cubicBezTo>
                    <a:cubicBezTo>
                      <a:pt x="134" y="4113"/>
                      <a:pt x="267" y="4527"/>
                      <a:pt x="400" y="4927"/>
                    </a:cubicBezTo>
                    <a:cubicBezTo>
                      <a:pt x="445" y="5075"/>
                      <a:pt x="548" y="5208"/>
                      <a:pt x="666" y="5326"/>
                    </a:cubicBezTo>
                    <a:cubicBezTo>
                      <a:pt x="1110" y="5814"/>
                      <a:pt x="1657" y="6154"/>
                      <a:pt x="2293" y="6346"/>
                    </a:cubicBezTo>
                    <a:cubicBezTo>
                      <a:pt x="2988" y="6568"/>
                      <a:pt x="3698" y="6687"/>
                      <a:pt x="4438" y="6687"/>
                    </a:cubicBezTo>
                    <a:cubicBezTo>
                      <a:pt x="4822" y="6657"/>
                      <a:pt x="5207" y="6642"/>
                      <a:pt x="5591" y="6583"/>
                    </a:cubicBezTo>
                    <a:cubicBezTo>
                      <a:pt x="6922" y="6391"/>
                      <a:pt x="7957" y="5622"/>
                      <a:pt x="8904" y="4749"/>
                    </a:cubicBezTo>
                    <a:cubicBezTo>
                      <a:pt x="9229" y="4453"/>
                      <a:pt x="9318" y="4084"/>
                      <a:pt x="9303" y="3670"/>
                    </a:cubicBezTo>
                    <a:cubicBezTo>
                      <a:pt x="9214" y="2146"/>
                      <a:pt x="8431" y="1096"/>
                      <a:pt x="7114" y="416"/>
                    </a:cubicBezTo>
                    <a:cubicBezTo>
                      <a:pt x="6567" y="142"/>
                      <a:pt x="5991" y="1"/>
                      <a:pt x="5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00" cap="flat" cmpd="sng">
                <a:solidFill>
                  <a:srgbClr val="38563C"/>
                </a:solidFill>
                <a:prstDash val="solid"/>
                <a:miter lim="1478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5857;p72">
                <a:extLst>
                  <a:ext uri="{FF2B5EF4-FFF2-40B4-BE49-F238E27FC236}">
                    <a16:creationId xmlns:a16="http://schemas.microsoft.com/office/drawing/2014/main" id="{F6F28A97-244A-4458-BA59-466CA3ECFDA3}"/>
                  </a:ext>
                </a:extLst>
              </p:cNvPr>
              <p:cNvSpPr/>
              <p:nvPr/>
            </p:nvSpPr>
            <p:spPr>
              <a:xfrm>
                <a:off x="5256325" y="4244475"/>
                <a:ext cx="2111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6493" extrusionOk="0">
                    <a:moveTo>
                      <a:pt x="8416" y="1"/>
                    </a:moveTo>
                    <a:cubicBezTo>
                      <a:pt x="8371" y="1"/>
                      <a:pt x="8327" y="1"/>
                      <a:pt x="8297" y="30"/>
                    </a:cubicBezTo>
                    <a:cubicBezTo>
                      <a:pt x="8253" y="89"/>
                      <a:pt x="8209" y="148"/>
                      <a:pt x="8164" y="222"/>
                    </a:cubicBezTo>
                    <a:cubicBezTo>
                      <a:pt x="7765" y="858"/>
                      <a:pt x="7395" y="1509"/>
                      <a:pt x="6967" y="2115"/>
                    </a:cubicBezTo>
                    <a:cubicBezTo>
                      <a:pt x="5916" y="3653"/>
                      <a:pt x="4615" y="4910"/>
                      <a:pt x="2870" y="5650"/>
                    </a:cubicBezTo>
                    <a:cubicBezTo>
                      <a:pt x="2190" y="5946"/>
                      <a:pt x="1495" y="6197"/>
                      <a:pt x="740" y="6286"/>
                    </a:cubicBezTo>
                    <a:cubicBezTo>
                      <a:pt x="489" y="6315"/>
                      <a:pt x="238" y="6360"/>
                      <a:pt x="1" y="6389"/>
                    </a:cubicBezTo>
                    <a:lnTo>
                      <a:pt x="1" y="6434"/>
                    </a:lnTo>
                    <a:cubicBezTo>
                      <a:pt x="119" y="6478"/>
                      <a:pt x="241" y="6493"/>
                      <a:pt x="365" y="6493"/>
                    </a:cubicBezTo>
                    <a:cubicBezTo>
                      <a:pt x="489" y="6493"/>
                      <a:pt x="615" y="6478"/>
                      <a:pt x="740" y="6463"/>
                    </a:cubicBezTo>
                    <a:cubicBezTo>
                      <a:pt x="1613" y="6360"/>
                      <a:pt x="2412" y="6064"/>
                      <a:pt x="3195" y="5694"/>
                    </a:cubicBezTo>
                    <a:cubicBezTo>
                      <a:pt x="4275" y="5177"/>
                      <a:pt x="5236" y="4496"/>
                      <a:pt x="6020" y="3594"/>
                    </a:cubicBezTo>
                    <a:cubicBezTo>
                      <a:pt x="6878" y="2633"/>
                      <a:pt x="7617" y="1598"/>
                      <a:pt x="8224" y="459"/>
                    </a:cubicBezTo>
                    <a:cubicBezTo>
                      <a:pt x="8283" y="341"/>
                      <a:pt x="8357" y="222"/>
                      <a:pt x="8431" y="104"/>
                    </a:cubicBezTo>
                    <a:cubicBezTo>
                      <a:pt x="8445" y="89"/>
                      <a:pt x="8416" y="45"/>
                      <a:pt x="8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5858;p72">
                <a:extLst>
                  <a:ext uri="{FF2B5EF4-FFF2-40B4-BE49-F238E27FC236}">
                    <a16:creationId xmlns:a16="http://schemas.microsoft.com/office/drawing/2014/main" id="{6870878E-2AD9-4BD4-91BD-D8049684CA57}"/>
                  </a:ext>
                </a:extLst>
              </p:cNvPr>
              <p:cNvSpPr/>
              <p:nvPr/>
            </p:nvSpPr>
            <p:spPr>
              <a:xfrm>
                <a:off x="5487400" y="4123200"/>
                <a:ext cx="7472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861" extrusionOk="0">
                    <a:moveTo>
                      <a:pt x="2944" y="1"/>
                    </a:moveTo>
                    <a:cubicBezTo>
                      <a:pt x="2900" y="45"/>
                      <a:pt x="2840" y="75"/>
                      <a:pt x="2796" y="119"/>
                    </a:cubicBezTo>
                    <a:cubicBezTo>
                      <a:pt x="2766" y="149"/>
                      <a:pt x="2766" y="193"/>
                      <a:pt x="2752" y="223"/>
                    </a:cubicBezTo>
                    <a:cubicBezTo>
                      <a:pt x="2456" y="1036"/>
                      <a:pt x="1953" y="1702"/>
                      <a:pt x="1376" y="2323"/>
                    </a:cubicBezTo>
                    <a:cubicBezTo>
                      <a:pt x="992" y="2737"/>
                      <a:pt x="578" y="3121"/>
                      <a:pt x="193" y="3521"/>
                    </a:cubicBezTo>
                    <a:lnTo>
                      <a:pt x="193" y="3535"/>
                    </a:lnTo>
                    <a:cubicBezTo>
                      <a:pt x="119" y="3609"/>
                      <a:pt x="60" y="3713"/>
                      <a:pt x="1" y="3787"/>
                    </a:cubicBezTo>
                    <a:cubicBezTo>
                      <a:pt x="16" y="3816"/>
                      <a:pt x="31" y="3831"/>
                      <a:pt x="60" y="3861"/>
                    </a:cubicBezTo>
                    <a:cubicBezTo>
                      <a:pt x="119" y="3816"/>
                      <a:pt x="178" y="3787"/>
                      <a:pt x="238" y="3728"/>
                    </a:cubicBezTo>
                    <a:cubicBezTo>
                      <a:pt x="371" y="3595"/>
                      <a:pt x="504" y="3461"/>
                      <a:pt x="652" y="3314"/>
                    </a:cubicBezTo>
                    <a:cubicBezTo>
                      <a:pt x="1273" y="2678"/>
                      <a:pt x="1938" y="2071"/>
                      <a:pt x="2397" y="1288"/>
                    </a:cubicBezTo>
                    <a:cubicBezTo>
                      <a:pt x="2619" y="947"/>
                      <a:pt x="2781" y="563"/>
                      <a:pt x="2959" y="193"/>
                    </a:cubicBezTo>
                    <a:cubicBezTo>
                      <a:pt x="2988" y="134"/>
                      <a:pt x="2959" y="75"/>
                      <a:pt x="29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5859;p72">
                <a:extLst>
                  <a:ext uri="{FF2B5EF4-FFF2-40B4-BE49-F238E27FC236}">
                    <a16:creationId xmlns:a16="http://schemas.microsoft.com/office/drawing/2014/main" id="{44F6017E-87C9-4794-9F5A-4FBCE7E536F1}"/>
                  </a:ext>
                </a:extLst>
              </p:cNvPr>
              <p:cNvSpPr/>
              <p:nvPr/>
            </p:nvSpPr>
            <p:spPr>
              <a:xfrm>
                <a:off x="5365775" y="4024350"/>
                <a:ext cx="11722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983" extrusionOk="0">
                    <a:moveTo>
                      <a:pt x="3376" y="1"/>
                    </a:moveTo>
                    <a:cubicBezTo>
                      <a:pt x="3171" y="1"/>
                      <a:pt x="2967" y="30"/>
                      <a:pt x="2766" y="65"/>
                    </a:cubicBezTo>
                    <a:cubicBezTo>
                      <a:pt x="1864" y="199"/>
                      <a:pt x="1006" y="480"/>
                      <a:pt x="148" y="820"/>
                    </a:cubicBezTo>
                    <a:cubicBezTo>
                      <a:pt x="89" y="834"/>
                      <a:pt x="45" y="879"/>
                      <a:pt x="0" y="923"/>
                    </a:cubicBezTo>
                    <a:cubicBezTo>
                      <a:pt x="0" y="938"/>
                      <a:pt x="15" y="968"/>
                      <a:pt x="15" y="982"/>
                    </a:cubicBezTo>
                    <a:cubicBezTo>
                      <a:pt x="89" y="968"/>
                      <a:pt x="163" y="968"/>
                      <a:pt x="222" y="938"/>
                    </a:cubicBezTo>
                    <a:cubicBezTo>
                      <a:pt x="1006" y="642"/>
                      <a:pt x="1805" y="406"/>
                      <a:pt x="2633" y="272"/>
                    </a:cubicBezTo>
                    <a:cubicBezTo>
                      <a:pt x="2864" y="230"/>
                      <a:pt x="3095" y="201"/>
                      <a:pt x="3322" y="201"/>
                    </a:cubicBezTo>
                    <a:cubicBezTo>
                      <a:pt x="3735" y="201"/>
                      <a:pt x="4134" y="297"/>
                      <a:pt x="4496" y="583"/>
                    </a:cubicBezTo>
                    <a:cubicBezTo>
                      <a:pt x="4541" y="613"/>
                      <a:pt x="4615" y="598"/>
                      <a:pt x="4674" y="613"/>
                    </a:cubicBezTo>
                    <a:cubicBezTo>
                      <a:pt x="4674" y="598"/>
                      <a:pt x="4689" y="583"/>
                      <a:pt x="4689" y="568"/>
                    </a:cubicBezTo>
                    <a:cubicBezTo>
                      <a:pt x="4659" y="524"/>
                      <a:pt x="4644" y="480"/>
                      <a:pt x="4600" y="450"/>
                    </a:cubicBezTo>
                    <a:cubicBezTo>
                      <a:pt x="4408" y="332"/>
                      <a:pt x="4230" y="199"/>
                      <a:pt x="4023" y="125"/>
                    </a:cubicBezTo>
                    <a:cubicBezTo>
                      <a:pt x="3810" y="33"/>
                      <a:pt x="3593" y="1"/>
                      <a:pt x="3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5860;p72">
                <a:extLst>
                  <a:ext uri="{FF2B5EF4-FFF2-40B4-BE49-F238E27FC236}">
                    <a16:creationId xmlns:a16="http://schemas.microsoft.com/office/drawing/2014/main" id="{71ACCA40-996B-4688-9744-F3703F39C296}"/>
                  </a:ext>
                </a:extLst>
              </p:cNvPr>
              <p:cNvSpPr/>
              <p:nvPr/>
            </p:nvSpPr>
            <p:spPr>
              <a:xfrm>
                <a:off x="5052625" y="4381275"/>
                <a:ext cx="950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3802" h="1499" extrusionOk="0">
                    <a:moveTo>
                      <a:pt x="0" y="0"/>
                    </a:moveTo>
                    <a:cubicBezTo>
                      <a:pt x="15" y="45"/>
                      <a:pt x="0" y="134"/>
                      <a:pt x="30" y="163"/>
                    </a:cubicBezTo>
                    <a:cubicBezTo>
                      <a:pt x="133" y="252"/>
                      <a:pt x="252" y="341"/>
                      <a:pt x="370" y="415"/>
                    </a:cubicBezTo>
                    <a:lnTo>
                      <a:pt x="385" y="415"/>
                    </a:lnTo>
                    <a:cubicBezTo>
                      <a:pt x="1361" y="977"/>
                      <a:pt x="2426" y="1302"/>
                      <a:pt x="3535" y="1494"/>
                    </a:cubicBezTo>
                    <a:cubicBezTo>
                      <a:pt x="3553" y="1497"/>
                      <a:pt x="3570" y="1498"/>
                      <a:pt x="3588" y="1498"/>
                    </a:cubicBezTo>
                    <a:cubicBezTo>
                      <a:pt x="3658" y="1498"/>
                      <a:pt x="3727" y="1479"/>
                      <a:pt x="3786" y="1479"/>
                    </a:cubicBezTo>
                    <a:cubicBezTo>
                      <a:pt x="3801" y="1450"/>
                      <a:pt x="3801" y="1420"/>
                      <a:pt x="3801" y="1405"/>
                    </a:cubicBezTo>
                    <a:cubicBezTo>
                      <a:pt x="3727" y="1376"/>
                      <a:pt x="3653" y="1331"/>
                      <a:pt x="3579" y="1317"/>
                    </a:cubicBezTo>
                    <a:cubicBezTo>
                      <a:pt x="2958" y="1213"/>
                      <a:pt x="2352" y="1065"/>
                      <a:pt x="1760" y="843"/>
                    </a:cubicBezTo>
                    <a:cubicBezTo>
                      <a:pt x="1198" y="636"/>
                      <a:pt x="621" y="400"/>
                      <a:pt x="133" y="15"/>
                    </a:cubicBezTo>
                    <a:cubicBezTo>
                      <a:pt x="104" y="0"/>
                      <a:pt x="45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5861;p72">
                <a:extLst>
                  <a:ext uri="{FF2B5EF4-FFF2-40B4-BE49-F238E27FC236}">
                    <a16:creationId xmlns:a16="http://schemas.microsoft.com/office/drawing/2014/main" id="{86E5E9ED-069E-44FF-B431-4BD87FCBFD80}"/>
                  </a:ext>
                </a:extLst>
              </p:cNvPr>
              <p:cNvSpPr/>
              <p:nvPr/>
            </p:nvSpPr>
            <p:spPr>
              <a:xfrm>
                <a:off x="5109925" y="4289575"/>
                <a:ext cx="8357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1258" extrusionOk="0">
                    <a:moveTo>
                      <a:pt x="1" y="1"/>
                    </a:moveTo>
                    <a:cubicBezTo>
                      <a:pt x="30" y="60"/>
                      <a:pt x="45" y="149"/>
                      <a:pt x="89" y="178"/>
                    </a:cubicBezTo>
                    <a:cubicBezTo>
                      <a:pt x="592" y="548"/>
                      <a:pt x="1110" y="888"/>
                      <a:pt x="1731" y="1021"/>
                    </a:cubicBezTo>
                    <a:cubicBezTo>
                      <a:pt x="2204" y="1125"/>
                      <a:pt x="2692" y="1184"/>
                      <a:pt x="3210" y="1258"/>
                    </a:cubicBezTo>
                    <a:cubicBezTo>
                      <a:pt x="3239" y="1243"/>
                      <a:pt x="3298" y="1199"/>
                      <a:pt x="3343" y="1169"/>
                    </a:cubicBezTo>
                    <a:cubicBezTo>
                      <a:pt x="3298" y="1140"/>
                      <a:pt x="3254" y="1095"/>
                      <a:pt x="3195" y="1080"/>
                    </a:cubicBezTo>
                    <a:cubicBezTo>
                      <a:pt x="2810" y="1021"/>
                      <a:pt x="2411" y="977"/>
                      <a:pt x="2027" y="918"/>
                    </a:cubicBezTo>
                    <a:cubicBezTo>
                      <a:pt x="1332" y="799"/>
                      <a:pt x="755" y="459"/>
                      <a:pt x="208" y="45"/>
                    </a:cubicBezTo>
                    <a:cubicBezTo>
                      <a:pt x="163" y="1"/>
                      <a:pt x="7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5862;p72">
                <a:extLst>
                  <a:ext uri="{FF2B5EF4-FFF2-40B4-BE49-F238E27FC236}">
                    <a16:creationId xmlns:a16="http://schemas.microsoft.com/office/drawing/2014/main" id="{684D0D05-B5DB-4149-92E6-FE060E18AA2E}"/>
                  </a:ext>
                </a:extLst>
              </p:cNvPr>
              <p:cNvSpPr/>
              <p:nvPr/>
            </p:nvSpPr>
            <p:spPr>
              <a:xfrm>
                <a:off x="5244125" y="4310700"/>
                <a:ext cx="629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29" extrusionOk="0">
                    <a:moveTo>
                      <a:pt x="2390" y="0"/>
                    </a:moveTo>
                    <a:cubicBezTo>
                      <a:pt x="2370" y="0"/>
                      <a:pt x="2352" y="4"/>
                      <a:pt x="2338" y="14"/>
                    </a:cubicBezTo>
                    <a:cubicBezTo>
                      <a:pt x="2012" y="132"/>
                      <a:pt x="1716" y="295"/>
                      <a:pt x="1391" y="398"/>
                    </a:cubicBezTo>
                    <a:cubicBezTo>
                      <a:pt x="1036" y="516"/>
                      <a:pt x="666" y="605"/>
                      <a:pt x="297" y="709"/>
                    </a:cubicBezTo>
                    <a:cubicBezTo>
                      <a:pt x="193" y="738"/>
                      <a:pt x="104" y="797"/>
                      <a:pt x="1" y="842"/>
                    </a:cubicBezTo>
                    <a:cubicBezTo>
                      <a:pt x="16" y="871"/>
                      <a:pt x="16" y="886"/>
                      <a:pt x="31" y="916"/>
                    </a:cubicBezTo>
                    <a:cubicBezTo>
                      <a:pt x="100" y="916"/>
                      <a:pt x="169" y="929"/>
                      <a:pt x="238" y="929"/>
                    </a:cubicBezTo>
                    <a:cubicBezTo>
                      <a:pt x="272" y="929"/>
                      <a:pt x="307" y="926"/>
                      <a:pt x="341" y="916"/>
                    </a:cubicBezTo>
                    <a:cubicBezTo>
                      <a:pt x="888" y="753"/>
                      <a:pt x="1421" y="590"/>
                      <a:pt x="1968" y="398"/>
                    </a:cubicBezTo>
                    <a:cubicBezTo>
                      <a:pt x="2131" y="354"/>
                      <a:pt x="2278" y="250"/>
                      <a:pt x="2426" y="161"/>
                    </a:cubicBezTo>
                    <a:cubicBezTo>
                      <a:pt x="2471" y="147"/>
                      <a:pt x="2485" y="73"/>
                      <a:pt x="2515" y="14"/>
                    </a:cubicBezTo>
                    <a:cubicBezTo>
                      <a:pt x="2476" y="14"/>
                      <a:pt x="2430" y="0"/>
                      <a:pt x="2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5863;p72">
                <a:extLst>
                  <a:ext uri="{FF2B5EF4-FFF2-40B4-BE49-F238E27FC236}">
                    <a16:creationId xmlns:a16="http://schemas.microsoft.com/office/drawing/2014/main" id="{6D6156C1-F658-4986-8559-BC5962A69709}"/>
                  </a:ext>
                </a:extLst>
              </p:cNvPr>
              <p:cNvSpPr/>
              <p:nvPr/>
            </p:nvSpPr>
            <p:spPr>
              <a:xfrm>
                <a:off x="4974600" y="4189750"/>
                <a:ext cx="2665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856" extrusionOk="0">
                    <a:moveTo>
                      <a:pt x="1007" y="1"/>
                    </a:moveTo>
                    <a:cubicBezTo>
                      <a:pt x="947" y="75"/>
                      <a:pt x="873" y="119"/>
                      <a:pt x="829" y="193"/>
                    </a:cubicBezTo>
                    <a:cubicBezTo>
                      <a:pt x="489" y="740"/>
                      <a:pt x="178" y="1302"/>
                      <a:pt x="90" y="1938"/>
                    </a:cubicBezTo>
                    <a:cubicBezTo>
                      <a:pt x="60" y="2204"/>
                      <a:pt x="30" y="2471"/>
                      <a:pt x="16" y="2722"/>
                    </a:cubicBezTo>
                    <a:cubicBezTo>
                      <a:pt x="1" y="2766"/>
                      <a:pt x="60" y="2811"/>
                      <a:pt x="75" y="2855"/>
                    </a:cubicBezTo>
                    <a:cubicBezTo>
                      <a:pt x="104" y="2811"/>
                      <a:pt x="149" y="2781"/>
                      <a:pt x="178" y="2737"/>
                    </a:cubicBezTo>
                    <a:cubicBezTo>
                      <a:pt x="178" y="2722"/>
                      <a:pt x="178" y="2692"/>
                      <a:pt x="178" y="2663"/>
                    </a:cubicBezTo>
                    <a:cubicBezTo>
                      <a:pt x="208" y="1761"/>
                      <a:pt x="504" y="962"/>
                      <a:pt x="1007" y="208"/>
                    </a:cubicBezTo>
                    <a:cubicBezTo>
                      <a:pt x="1036" y="164"/>
                      <a:pt x="1051" y="104"/>
                      <a:pt x="1066" y="45"/>
                    </a:cubicBezTo>
                    <a:cubicBezTo>
                      <a:pt x="1051" y="30"/>
                      <a:pt x="1021" y="16"/>
                      <a:pt x="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5864;p72">
                <a:extLst>
                  <a:ext uri="{FF2B5EF4-FFF2-40B4-BE49-F238E27FC236}">
                    <a16:creationId xmlns:a16="http://schemas.microsoft.com/office/drawing/2014/main" id="{CC140CF6-7F7C-45E9-B545-269572580C88}"/>
                  </a:ext>
                </a:extLst>
              </p:cNvPr>
              <p:cNvSpPr/>
              <p:nvPr/>
            </p:nvSpPr>
            <p:spPr>
              <a:xfrm>
                <a:off x="5260775" y="4290700"/>
                <a:ext cx="425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96" extrusionOk="0">
                    <a:moveTo>
                      <a:pt x="1509" y="0"/>
                    </a:moveTo>
                    <a:cubicBezTo>
                      <a:pt x="1494" y="0"/>
                      <a:pt x="1479" y="15"/>
                      <a:pt x="1465" y="30"/>
                    </a:cubicBezTo>
                    <a:cubicBezTo>
                      <a:pt x="1124" y="148"/>
                      <a:pt x="769" y="281"/>
                      <a:pt x="429" y="400"/>
                    </a:cubicBezTo>
                    <a:cubicBezTo>
                      <a:pt x="311" y="444"/>
                      <a:pt x="193" y="473"/>
                      <a:pt x="74" y="518"/>
                    </a:cubicBezTo>
                    <a:cubicBezTo>
                      <a:pt x="45" y="533"/>
                      <a:pt x="30" y="592"/>
                      <a:pt x="0" y="621"/>
                    </a:cubicBezTo>
                    <a:cubicBezTo>
                      <a:pt x="45" y="651"/>
                      <a:pt x="74" y="666"/>
                      <a:pt x="104" y="695"/>
                    </a:cubicBezTo>
                    <a:cubicBezTo>
                      <a:pt x="311" y="636"/>
                      <a:pt x="518" y="607"/>
                      <a:pt x="710" y="533"/>
                    </a:cubicBezTo>
                    <a:cubicBezTo>
                      <a:pt x="1006" y="429"/>
                      <a:pt x="1302" y="296"/>
                      <a:pt x="1583" y="163"/>
                    </a:cubicBezTo>
                    <a:lnTo>
                      <a:pt x="1598" y="163"/>
                    </a:lnTo>
                    <a:cubicBezTo>
                      <a:pt x="1642" y="148"/>
                      <a:pt x="1657" y="74"/>
                      <a:pt x="1701" y="15"/>
                    </a:cubicBezTo>
                    <a:cubicBezTo>
                      <a:pt x="1627" y="15"/>
                      <a:pt x="1568" y="15"/>
                      <a:pt x="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5865;p72">
                <a:extLst>
                  <a:ext uri="{FF2B5EF4-FFF2-40B4-BE49-F238E27FC236}">
                    <a16:creationId xmlns:a16="http://schemas.microsoft.com/office/drawing/2014/main" id="{0903982A-4BE1-4B66-B4EE-EF138635B180}"/>
                  </a:ext>
                </a:extLst>
              </p:cNvPr>
              <p:cNvSpPr/>
              <p:nvPr/>
            </p:nvSpPr>
            <p:spPr>
              <a:xfrm>
                <a:off x="5499625" y="4044825"/>
                <a:ext cx="4365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791" extrusionOk="0">
                    <a:moveTo>
                      <a:pt x="74" y="1"/>
                    </a:moveTo>
                    <a:cubicBezTo>
                      <a:pt x="74" y="15"/>
                      <a:pt x="30" y="30"/>
                      <a:pt x="0" y="60"/>
                    </a:cubicBezTo>
                    <a:cubicBezTo>
                      <a:pt x="30" y="89"/>
                      <a:pt x="44" y="149"/>
                      <a:pt x="74" y="149"/>
                    </a:cubicBezTo>
                    <a:lnTo>
                      <a:pt x="74" y="163"/>
                    </a:lnTo>
                    <a:cubicBezTo>
                      <a:pt x="207" y="193"/>
                      <a:pt x="340" y="208"/>
                      <a:pt x="473" y="222"/>
                    </a:cubicBezTo>
                    <a:cubicBezTo>
                      <a:pt x="828" y="282"/>
                      <a:pt x="1168" y="385"/>
                      <a:pt x="1435" y="651"/>
                    </a:cubicBezTo>
                    <a:cubicBezTo>
                      <a:pt x="1479" y="696"/>
                      <a:pt x="1532" y="791"/>
                      <a:pt x="1593" y="791"/>
                    </a:cubicBezTo>
                    <a:cubicBezTo>
                      <a:pt x="1613" y="791"/>
                      <a:pt x="1634" y="780"/>
                      <a:pt x="1656" y="755"/>
                    </a:cubicBezTo>
                    <a:cubicBezTo>
                      <a:pt x="1745" y="666"/>
                      <a:pt x="1612" y="577"/>
                      <a:pt x="1553" y="518"/>
                    </a:cubicBezTo>
                    <a:cubicBezTo>
                      <a:pt x="1154" y="89"/>
                      <a:pt x="621" y="89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5866;p72">
                <a:extLst>
                  <a:ext uri="{FF2B5EF4-FFF2-40B4-BE49-F238E27FC236}">
                    <a16:creationId xmlns:a16="http://schemas.microsoft.com/office/drawing/2014/main" id="{10B1EF88-C0CC-46DA-A950-7173C1433BAE}"/>
                  </a:ext>
                </a:extLst>
              </p:cNvPr>
              <p:cNvSpPr/>
              <p:nvPr/>
            </p:nvSpPr>
            <p:spPr>
              <a:xfrm>
                <a:off x="5482225" y="4156750"/>
                <a:ext cx="351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93" extrusionOk="0">
                    <a:moveTo>
                      <a:pt x="1270" y="1"/>
                    </a:moveTo>
                    <a:cubicBezTo>
                      <a:pt x="1261" y="1"/>
                      <a:pt x="1252" y="2"/>
                      <a:pt x="1243" y="5"/>
                    </a:cubicBezTo>
                    <a:cubicBezTo>
                      <a:pt x="918" y="79"/>
                      <a:pt x="622" y="153"/>
                      <a:pt x="297" y="241"/>
                    </a:cubicBezTo>
                    <a:cubicBezTo>
                      <a:pt x="223" y="256"/>
                      <a:pt x="149" y="286"/>
                      <a:pt x="75" y="315"/>
                    </a:cubicBezTo>
                    <a:cubicBezTo>
                      <a:pt x="45" y="345"/>
                      <a:pt x="31" y="389"/>
                      <a:pt x="1" y="434"/>
                    </a:cubicBezTo>
                    <a:cubicBezTo>
                      <a:pt x="31" y="448"/>
                      <a:pt x="75" y="463"/>
                      <a:pt x="119" y="493"/>
                    </a:cubicBezTo>
                    <a:cubicBezTo>
                      <a:pt x="519" y="389"/>
                      <a:pt x="918" y="286"/>
                      <a:pt x="1302" y="167"/>
                    </a:cubicBezTo>
                    <a:cubicBezTo>
                      <a:pt x="1347" y="167"/>
                      <a:pt x="1362" y="79"/>
                      <a:pt x="1406" y="34"/>
                    </a:cubicBezTo>
                    <a:cubicBezTo>
                      <a:pt x="1358" y="22"/>
                      <a:pt x="1310" y="1"/>
                      <a:pt x="1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5867;p72">
                <a:extLst>
                  <a:ext uri="{FF2B5EF4-FFF2-40B4-BE49-F238E27FC236}">
                    <a16:creationId xmlns:a16="http://schemas.microsoft.com/office/drawing/2014/main" id="{45523E5E-0F86-4468-AF40-F67F36670018}"/>
                  </a:ext>
                </a:extLst>
              </p:cNvPr>
              <p:cNvSpPr/>
              <p:nvPr/>
            </p:nvSpPr>
            <p:spPr>
              <a:xfrm>
                <a:off x="5261525" y="4332375"/>
                <a:ext cx="325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485" extrusionOk="0">
                    <a:moveTo>
                      <a:pt x="1143" y="0"/>
                    </a:moveTo>
                    <a:cubicBezTo>
                      <a:pt x="1132" y="0"/>
                      <a:pt x="1120" y="2"/>
                      <a:pt x="1109" y="4"/>
                    </a:cubicBezTo>
                    <a:cubicBezTo>
                      <a:pt x="828" y="93"/>
                      <a:pt x="547" y="182"/>
                      <a:pt x="266" y="271"/>
                    </a:cubicBezTo>
                    <a:cubicBezTo>
                      <a:pt x="207" y="285"/>
                      <a:pt x="148" y="300"/>
                      <a:pt x="89" y="315"/>
                    </a:cubicBezTo>
                    <a:cubicBezTo>
                      <a:pt x="59" y="344"/>
                      <a:pt x="30" y="389"/>
                      <a:pt x="0" y="418"/>
                    </a:cubicBezTo>
                    <a:cubicBezTo>
                      <a:pt x="44" y="433"/>
                      <a:pt x="74" y="463"/>
                      <a:pt x="118" y="478"/>
                    </a:cubicBezTo>
                    <a:cubicBezTo>
                      <a:pt x="123" y="483"/>
                      <a:pt x="130" y="484"/>
                      <a:pt x="139" y="484"/>
                    </a:cubicBezTo>
                    <a:cubicBezTo>
                      <a:pt x="156" y="484"/>
                      <a:pt x="182" y="478"/>
                      <a:pt x="222" y="478"/>
                    </a:cubicBezTo>
                    <a:cubicBezTo>
                      <a:pt x="547" y="448"/>
                      <a:pt x="887" y="344"/>
                      <a:pt x="1198" y="182"/>
                    </a:cubicBezTo>
                    <a:cubicBezTo>
                      <a:pt x="1242" y="152"/>
                      <a:pt x="1272" y="78"/>
                      <a:pt x="1301" y="34"/>
                    </a:cubicBezTo>
                    <a:cubicBezTo>
                      <a:pt x="1242" y="22"/>
                      <a:pt x="1191" y="0"/>
                      <a:pt x="1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5868;p72">
                <a:extLst>
                  <a:ext uri="{FF2B5EF4-FFF2-40B4-BE49-F238E27FC236}">
                    <a16:creationId xmlns:a16="http://schemas.microsoft.com/office/drawing/2014/main" id="{3BBCB435-E9F0-4EA8-89F6-D37E6D29E74E}"/>
                  </a:ext>
                </a:extLst>
              </p:cNvPr>
              <p:cNvSpPr/>
              <p:nvPr/>
            </p:nvSpPr>
            <p:spPr>
              <a:xfrm>
                <a:off x="5495925" y="4143100"/>
                <a:ext cx="34025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407" extrusionOk="0">
                    <a:moveTo>
                      <a:pt x="1231" y="1"/>
                    </a:moveTo>
                    <a:cubicBezTo>
                      <a:pt x="1225" y="1"/>
                      <a:pt x="1219" y="1"/>
                      <a:pt x="1213" y="3"/>
                    </a:cubicBezTo>
                    <a:cubicBezTo>
                      <a:pt x="873" y="77"/>
                      <a:pt x="518" y="151"/>
                      <a:pt x="178" y="225"/>
                    </a:cubicBezTo>
                    <a:cubicBezTo>
                      <a:pt x="118" y="240"/>
                      <a:pt x="59" y="299"/>
                      <a:pt x="0" y="329"/>
                    </a:cubicBezTo>
                    <a:cubicBezTo>
                      <a:pt x="0" y="344"/>
                      <a:pt x="15" y="373"/>
                      <a:pt x="15" y="388"/>
                    </a:cubicBezTo>
                    <a:cubicBezTo>
                      <a:pt x="50" y="388"/>
                      <a:pt x="86" y="407"/>
                      <a:pt x="121" y="407"/>
                    </a:cubicBezTo>
                    <a:cubicBezTo>
                      <a:pt x="130" y="407"/>
                      <a:pt x="139" y="406"/>
                      <a:pt x="148" y="403"/>
                    </a:cubicBezTo>
                    <a:cubicBezTo>
                      <a:pt x="518" y="329"/>
                      <a:pt x="887" y="255"/>
                      <a:pt x="1257" y="181"/>
                    </a:cubicBezTo>
                    <a:cubicBezTo>
                      <a:pt x="1302" y="166"/>
                      <a:pt x="1331" y="107"/>
                      <a:pt x="1361" y="63"/>
                    </a:cubicBezTo>
                    <a:cubicBezTo>
                      <a:pt x="1310" y="37"/>
                      <a:pt x="1270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5869;p72">
                <a:extLst>
                  <a:ext uri="{FF2B5EF4-FFF2-40B4-BE49-F238E27FC236}">
                    <a16:creationId xmlns:a16="http://schemas.microsoft.com/office/drawing/2014/main" id="{D8B92720-CCD6-4F2E-A6D0-685A01F50E07}"/>
                  </a:ext>
                </a:extLst>
              </p:cNvPr>
              <p:cNvSpPr/>
              <p:nvPr/>
            </p:nvSpPr>
            <p:spPr>
              <a:xfrm>
                <a:off x="5469675" y="4171925"/>
                <a:ext cx="310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463" extrusionOk="0">
                    <a:moveTo>
                      <a:pt x="1067" y="1"/>
                    </a:moveTo>
                    <a:cubicBezTo>
                      <a:pt x="1056" y="1"/>
                      <a:pt x="1046" y="2"/>
                      <a:pt x="1035" y="4"/>
                    </a:cubicBezTo>
                    <a:cubicBezTo>
                      <a:pt x="769" y="63"/>
                      <a:pt x="503" y="152"/>
                      <a:pt x="237" y="226"/>
                    </a:cubicBezTo>
                    <a:cubicBezTo>
                      <a:pt x="178" y="241"/>
                      <a:pt x="118" y="270"/>
                      <a:pt x="74" y="300"/>
                    </a:cubicBezTo>
                    <a:cubicBezTo>
                      <a:pt x="44" y="315"/>
                      <a:pt x="30" y="359"/>
                      <a:pt x="0" y="389"/>
                    </a:cubicBezTo>
                    <a:cubicBezTo>
                      <a:pt x="44" y="418"/>
                      <a:pt x="74" y="448"/>
                      <a:pt x="118" y="462"/>
                    </a:cubicBezTo>
                    <a:cubicBezTo>
                      <a:pt x="444" y="374"/>
                      <a:pt x="784" y="285"/>
                      <a:pt x="1109" y="181"/>
                    </a:cubicBezTo>
                    <a:lnTo>
                      <a:pt x="1094" y="181"/>
                    </a:lnTo>
                    <a:cubicBezTo>
                      <a:pt x="1154" y="167"/>
                      <a:pt x="1198" y="93"/>
                      <a:pt x="1242" y="34"/>
                    </a:cubicBezTo>
                    <a:cubicBezTo>
                      <a:pt x="1192" y="34"/>
                      <a:pt x="1130" y="1"/>
                      <a:pt x="10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5870;p72">
                <a:extLst>
                  <a:ext uri="{FF2B5EF4-FFF2-40B4-BE49-F238E27FC236}">
                    <a16:creationId xmlns:a16="http://schemas.microsoft.com/office/drawing/2014/main" id="{833F4995-CC26-4CAF-85C5-00D9D0A18FBF}"/>
                  </a:ext>
                </a:extLst>
              </p:cNvPr>
              <p:cNvSpPr/>
              <p:nvPr/>
            </p:nvSpPr>
            <p:spPr>
              <a:xfrm>
                <a:off x="5504800" y="4129025"/>
                <a:ext cx="296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493" extrusionOk="0">
                    <a:moveTo>
                      <a:pt x="1062" y="0"/>
                    </a:moveTo>
                    <a:cubicBezTo>
                      <a:pt x="1053" y="0"/>
                      <a:pt x="1044" y="2"/>
                      <a:pt x="1035" y="5"/>
                    </a:cubicBezTo>
                    <a:cubicBezTo>
                      <a:pt x="843" y="64"/>
                      <a:pt x="636" y="123"/>
                      <a:pt x="444" y="197"/>
                    </a:cubicBezTo>
                    <a:cubicBezTo>
                      <a:pt x="325" y="226"/>
                      <a:pt x="207" y="271"/>
                      <a:pt x="89" y="315"/>
                    </a:cubicBezTo>
                    <a:cubicBezTo>
                      <a:pt x="44" y="330"/>
                      <a:pt x="30" y="389"/>
                      <a:pt x="0" y="433"/>
                    </a:cubicBezTo>
                    <a:cubicBezTo>
                      <a:pt x="30" y="448"/>
                      <a:pt x="74" y="463"/>
                      <a:pt x="133" y="493"/>
                    </a:cubicBezTo>
                    <a:cubicBezTo>
                      <a:pt x="459" y="389"/>
                      <a:pt x="784" y="285"/>
                      <a:pt x="1109" y="182"/>
                    </a:cubicBezTo>
                    <a:cubicBezTo>
                      <a:pt x="1139" y="167"/>
                      <a:pt x="1154" y="93"/>
                      <a:pt x="1183" y="34"/>
                    </a:cubicBezTo>
                    <a:cubicBezTo>
                      <a:pt x="1147" y="22"/>
                      <a:pt x="1102" y="0"/>
                      <a:pt x="10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5871;p72">
                <a:extLst>
                  <a:ext uri="{FF2B5EF4-FFF2-40B4-BE49-F238E27FC236}">
                    <a16:creationId xmlns:a16="http://schemas.microsoft.com/office/drawing/2014/main" id="{A905E21F-FBCA-4D18-B46C-A95677CF9D6E}"/>
                  </a:ext>
                </a:extLst>
              </p:cNvPr>
              <p:cNvSpPr/>
              <p:nvPr/>
            </p:nvSpPr>
            <p:spPr>
              <a:xfrm>
                <a:off x="5125450" y="4401900"/>
                <a:ext cx="28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374" extrusionOk="0">
                    <a:moveTo>
                      <a:pt x="153" y="1"/>
                    </a:moveTo>
                    <a:cubicBezTo>
                      <a:pt x="102" y="1"/>
                      <a:pt x="52" y="35"/>
                      <a:pt x="1" y="48"/>
                    </a:cubicBezTo>
                    <a:cubicBezTo>
                      <a:pt x="30" y="92"/>
                      <a:pt x="75" y="166"/>
                      <a:pt x="119" y="181"/>
                    </a:cubicBezTo>
                    <a:cubicBezTo>
                      <a:pt x="400" y="255"/>
                      <a:pt x="681" y="314"/>
                      <a:pt x="977" y="373"/>
                    </a:cubicBezTo>
                    <a:cubicBezTo>
                      <a:pt x="1021" y="344"/>
                      <a:pt x="1080" y="314"/>
                      <a:pt x="1125" y="285"/>
                    </a:cubicBezTo>
                    <a:cubicBezTo>
                      <a:pt x="1080" y="255"/>
                      <a:pt x="1051" y="196"/>
                      <a:pt x="1006" y="181"/>
                    </a:cubicBezTo>
                    <a:cubicBezTo>
                      <a:pt x="725" y="122"/>
                      <a:pt x="444" y="48"/>
                      <a:pt x="178" y="4"/>
                    </a:cubicBezTo>
                    <a:cubicBezTo>
                      <a:pt x="170" y="2"/>
                      <a:pt x="162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5872;p72">
                <a:extLst>
                  <a:ext uri="{FF2B5EF4-FFF2-40B4-BE49-F238E27FC236}">
                    <a16:creationId xmlns:a16="http://schemas.microsoft.com/office/drawing/2014/main" id="{0AD88381-351F-4FB7-9FF1-BA3C6E60A130}"/>
                  </a:ext>
                </a:extLst>
              </p:cNvPr>
              <p:cNvSpPr/>
              <p:nvPr/>
            </p:nvSpPr>
            <p:spPr>
              <a:xfrm>
                <a:off x="5515150" y="4060725"/>
                <a:ext cx="236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67" extrusionOk="0">
                    <a:moveTo>
                      <a:pt x="74" y="1"/>
                    </a:moveTo>
                    <a:cubicBezTo>
                      <a:pt x="59" y="30"/>
                      <a:pt x="0" y="60"/>
                      <a:pt x="0" y="75"/>
                    </a:cubicBezTo>
                    <a:cubicBezTo>
                      <a:pt x="15" y="119"/>
                      <a:pt x="45" y="163"/>
                      <a:pt x="89" y="193"/>
                    </a:cubicBezTo>
                    <a:cubicBezTo>
                      <a:pt x="311" y="341"/>
                      <a:pt x="533" y="474"/>
                      <a:pt x="769" y="622"/>
                    </a:cubicBezTo>
                    <a:cubicBezTo>
                      <a:pt x="814" y="651"/>
                      <a:pt x="887" y="651"/>
                      <a:pt x="947" y="666"/>
                    </a:cubicBezTo>
                    <a:cubicBezTo>
                      <a:pt x="932" y="607"/>
                      <a:pt x="932" y="518"/>
                      <a:pt x="887" y="489"/>
                    </a:cubicBezTo>
                    <a:cubicBezTo>
                      <a:pt x="695" y="267"/>
                      <a:pt x="429" y="134"/>
                      <a:pt x="163" y="15"/>
                    </a:cubicBezTo>
                    <a:cubicBezTo>
                      <a:pt x="148" y="15"/>
                      <a:pt x="118" y="15"/>
                      <a:pt x="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5873;p72">
                <a:extLst>
                  <a:ext uri="{FF2B5EF4-FFF2-40B4-BE49-F238E27FC236}">
                    <a16:creationId xmlns:a16="http://schemas.microsoft.com/office/drawing/2014/main" id="{E35D7E8A-6CFD-4DDF-9508-E69148DA640D}"/>
                  </a:ext>
                </a:extLst>
              </p:cNvPr>
              <p:cNvSpPr/>
              <p:nvPr/>
            </p:nvSpPr>
            <p:spPr>
              <a:xfrm>
                <a:off x="5316225" y="4262975"/>
                <a:ext cx="192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770" extrusionOk="0">
                    <a:moveTo>
                      <a:pt x="740" y="0"/>
                    </a:moveTo>
                    <a:cubicBezTo>
                      <a:pt x="696" y="15"/>
                      <a:pt x="637" y="15"/>
                      <a:pt x="592" y="44"/>
                    </a:cubicBezTo>
                    <a:cubicBezTo>
                      <a:pt x="430" y="207"/>
                      <a:pt x="267" y="370"/>
                      <a:pt x="119" y="532"/>
                    </a:cubicBezTo>
                    <a:cubicBezTo>
                      <a:pt x="75" y="562"/>
                      <a:pt x="30" y="606"/>
                      <a:pt x="16" y="666"/>
                    </a:cubicBezTo>
                    <a:cubicBezTo>
                      <a:pt x="1" y="695"/>
                      <a:pt x="30" y="739"/>
                      <a:pt x="45" y="769"/>
                    </a:cubicBezTo>
                    <a:cubicBezTo>
                      <a:pt x="89" y="754"/>
                      <a:pt x="119" y="754"/>
                      <a:pt x="119" y="754"/>
                    </a:cubicBezTo>
                    <a:cubicBezTo>
                      <a:pt x="341" y="547"/>
                      <a:pt x="548" y="355"/>
                      <a:pt x="755" y="148"/>
                    </a:cubicBezTo>
                    <a:cubicBezTo>
                      <a:pt x="770" y="118"/>
                      <a:pt x="740" y="44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5874;p72">
                <a:extLst>
                  <a:ext uri="{FF2B5EF4-FFF2-40B4-BE49-F238E27FC236}">
                    <a16:creationId xmlns:a16="http://schemas.microsoft.com/office/drawing/2014/main" id="{35791EEE-93C4-45E1-8D66-CC399E1407E3}"/>
                  </a:ext>
                </a:extLst>
              </p:cNvPr>
              <p:cNvSpPr/>
              <p:nvPr/>
            </p:nvSpPr>
            <p:spPr>
              <a:xfrm>
                <a:off x="5343950" y="4206025"/>
                <a:ext cx="92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88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" y="60"/>
                      <a:pt x="1" y="119"/>
                      <a:pt x="16" y="178"/>
                    </a:cubicBezTo>
                    <a:cubicBezTo>
                      <a:pt x="75" y="341"/>
                      <a:pt x="119" y="503"/>
                      <a:pt x="178" y="666"/>
                    </a:cubicBezTo>
                    <a:lnTo>
                      <a:pt x="178" y="681"/>
                    </a:lnTo>
                    <a:lnTo>
                      <a:pt x="149" y="681"/>
                    </a:lnTo>
                    <a:cubicBezTo>
                      <a:pt x="149" y="696"/>
                      <a:pt x="134" y="710"/>
                      <a:pt x="134" y="725"/>
                    </a:cubicBezTo>
                    <a:cubicBezTo>
                      <a:pt x="164" y="784"/>
                      <a:pt x="193" y="844"/>
                      <a:pt x="208" y="888"/>
                    </a:cubicBezTo>
                    <a:cubicBezTo>
                      <a:pt x="252" y="844"/>
                      <a:pt x="326" y="799"/>
                      <a:pt x="341" y="755"/>
                    </a:cubicBezTo>
                    <a:cubicBezTo>
                      <a:pt x="371" y="518"/>
                      <a:pt x="326" y="282"/>
                      <a:pt x="193" y="89"/>
                    </a:cubicBezTo>
                    <a:cubicBezTo>
                      <a:pt x="164" y="45"/>
                      <a:pt x="60" y="3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5875;p72">
                <a:extLst>
                  <a:ext uri="{FF2B5EF4-FFF2-40B4-BE49-F238E27FC236}">
                    <a16:creationId xmlns:a16="http://schemas.microsoft.com/office/drawing/2014/main" id="{044C05D7-6353-4700-BBB3-CC643076C821}"/>
                  </a:ext>
                </a:extLst>
              </p:cNvPr>
              <p:cNvSpPr/>
              <p:nvPr/>
            </p:nvSpPr>
            <p:spPr>
              <a:xfrm>
                <a:off x="5083675" y="4252600"/>
                <a:ext cx="122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74" extrusionOk="0">
                    <a:moveTo>
                      <a:pt x="75" y="1"/>
                    </a:moveTo>
                    <a:cubicBezTo>
                      <a:pt x="45" y="16"/>
                      <a:pt x="1" y="90"/>
                      <a:pt x="15" y="104"/>
                    </a:cubicBezTo>
                    <a:cubicBezTo>
                      <a:pt x="104" y="341"/>
                      <a:pt x="208" y="563"/>
                      <a:pt x="326" y="785"/>
                    </a:cubicBezTo>
                    <a:cubicBezTo>
                      <a:pt x="341" y="829"/>
                      <a:pt x="385" y="844"/>
                      <a:pt x="429" y="873"/>
                    </a:cubicBezTo>
                    <a:lnTo>
                      <a:pt x="489" y="873"/>
                    </a:lnTo>
                    <a:cubicBezTo>
                      <a:pt x="489" y="814"/>
                      <a:pt x="489" y="755"/>
                      <a:pt x="474" y="711"/>
                    </a:cubicBezTo>
                    <a:cubicBezTo>
                      <a:pt x="415" y="533"/>
                      <a:pt x="341" y="371"/>
                      <a:pt x="267" y="208"/>
                    </a:cubicBezTo>
                    <a:cubicBezTo>
                      <a:pt x="237" y="164"/>
                      <a:pt x="222" y="90"/>
                      <a:pt x="193" y="45"/>
                    </a:cubicBezTo>
                    <a:cubicBezTo>
                      <a:pt x="178" y="16"/>
                      <a:pt x="104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5876;p72">
                <a:extLst>
                  <a:ext uri="{FF2B5EF4-FFF2-40B4-BE49-F238E27FC236}">
                    <a16:creationId xmlns:a16="http://schemas.microsoft.com/office/drawing/2014/main" id="{87F02A6A-01CC-4C53-9B58-607DC60266B4}"/>
                  </a:ext>
                </a:extLst>
              </p:cNvPr>
              <p:cNvSpPr/>
              <p:nvPr/>
            </p:nvSpPr>
            <p:spPr>
              <a:xfrm>
                <a:off x="5465975" y="4193000"/>
                <a:ext cx="236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374" extrusionOk="0">
                    <a:moveTo>
                      <a:pt x="817" y="1"/>
                    </a:moveTo>
                    <a:cubicBezTo>
                      <a:pt x="811" y="1"/>
                      <a:pt x="805" y="2"/>
                      <a:pt x="799" y="4"/>
                    </a:cubicBezTo>
                    <a:cubicBezTo>
                      <a:pt x="577" y="63"/>
                      <a:pt x="370" y="122"/>
                      <a:pt x="148" y="181"/>
                    </a:cubicBezTo>
                    <a:cubicBezTo>
                      <a:pt x="89" y="211"/>
                      <a:pt x="45" y="255"/>
                      <a:pt x="0" y="300"/>
                    </a:cubicBezTo>
                    <a:lnTo>
                      <a:pt x="15" y="344"/>
                    </a:lnTo>
                    <a:cubicBezTo>
                      <a:pt x="45" y="359"/>
                      <a:pt x="89" y="374"/>
                      <a:pt x="119" y="374"/>
                    </a:cubicBezTo>
                    <a:cubicBezTo>
                      <a:pt x="370" y="315"/>
                      <a:pt x="621" y="255"/>
                      <a:pt x="858" y="181"/>
                    </a:cubicBezTo>
                    <a:cubicBezTo>
                      <a:pt x="888" y="167"/>
                      <a:pt x="917" y="93"/>
                      <a:pt x="932" y="48"/>
                    </a:cubicBezTo>
                    <a:lnTo>
                      <a:pt x="947" y="48"/>
                    </a:lnTo>
                    <a:cubicBezTo>
                      <a:pt x="896" y="36"/>
                      <a:pt x="856" y="1"/>
                      <a:pt x="8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5877;p72">
                <a:extLst>
                  <a:ext uri="{FF2B5EF4-FFF2-40B4-BE49-F238E27FC236}">
                    <a16:creationId xmlns:a16="http://schemas.microsoft.com/office/drawing/2014/main" id="{2351C4AB-C27C-4249-A092-B0A8F16D2131}"/>
                  </a:ext>
                </a:extLst>
              </p:cNvPr>
              <p:cNvSpPr/>
              <p:nvPr/>
            </p:nvSpPr>
            <p:spPr>
              <a:xfrm>
                <a:off x="5510325" y="4074400"/>
                <a:ext cx="192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25" extrusionOk="0">
                    <a:moveTo>
                      <a:pt x="134" y="1"/>
                    </a:moveTo>
                    <a:cubicBezTo>
                      <a:pt x="90" y="30"/>
                      <a:pt x="60" y="60"/>
                      <a:pt x="1" y="104"/>
                    </a:cubicBezTo>
                    <a:lnTo>
                      <a:pt x="16" y="104"/>
                    </a:lnTo>
                    <a:cubicBezTo>
                      <a:pt x="45" y="134"/>
                      <a:pt x="90" y="193"/>
                      <a:pt x="134" y="208"/>
                    </a:cubicBezTo>
                    <a:cubicBezTo>
                      <a:pt x="238" y="282"/>
                      <a:pt x="341" y="326"/>
                      <a:pt x="445" y="385"/>
                    </a:cubicBezTo>
                    <a:cubicBezTo>
                      <a:pt x="519" y="430"/>
                      <a:pt x="578" y="474"/>
                      <a:pt x="637" y="518"/>
                    </a:cubicBezTo>
                    <a:cubicBezTo>
                      <a:pt x="647" y="523"/>
                      <a:pt x="660" y="525"/>
                      <a:pt x="675" y="525"/>
                    </a:cubicBezTo>
                    <a:cubicBezTo>
                      <a:pt x="704" y="525"/>
                      <a:pt x="740" y="518"/>
                      <a:pt x="770" y="518"/>
                    </a:cubicBezTo>
                    <a:cubicBezTo>
                      <a:pt x="755" y="474"/>
                      <a:pt x="770" y="430"/>
                      <a:pt x="755" y="400"/>
                    </a:cubicBezTo>
                    <a:cubicBezTo>
                      <a:pt x="607" y="193"/>
                      <a:pt x="400" y="75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5878;p72">
                <a:extLst>
                  <a:ext uri="{FF2B5EF4-FFF2-40B4-BE49-F238E27FC236}">
                    <a16:creationId xmlns:a16="http://schemas.microsoft.com/office/drawing/2014/main" id="{6F9A1B77-69C6-4F36-A0E8-F9B1FF82D3B7}"/>
                  </a:ext>
                </a:extLst>
              </p:cNvPr>
              <p:cNvSpPr/>
              <p:nvPr/>
            </p:nvSpPr>
            <p:spPr>
              <a:xfrm>
                <a:off x="5326950" y="4285375"/>
                <a:ext cx="1445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69" extrusionOk="0">
                    <a:moveTo>
                      <a:pt x="513" y="0"/>
                    </a:moveTo>
                    <a:cubicBezTo>
                      <a:pt x="479" y="0"/>
                      <a:pt x="436" y="10"/>
                      <a:pt x="415" y="21"/>
                    </a:cubicBezTo>
                    <a:cubicBezTo>
                      <a:pt x="296" y="154"/>
                      <a:pt x="163" y="302"/>
                      <a:pt x="45" y="435"/>
                    </a:cubicBezTo>
                    <a:cubicBezTo>
                      <a:pt x="15" y="465"/>
                      <a:pt x="15" y="509"/>
                      <a:pt x="1" y="539"/>
                    </a:cubicBezTo>
                    <a:cubicBezTo>
                      <a:pt x="30" y="553"/>
                      <a:pt x="30" y="568"/>
                      <a:pt x="45" y="568"/>
                    </a:cubicBezTo>
                    <a:lnTo>
                      <a:pt x="104" y="568"/>
                    </a:lnTo>
                    <a:cubicBezTo>
                      <a:pt x="326" y="479"/>
                      <a:pt x="459" y="317"/>
                      <a:pt x="563" y="124"/>
                    </a:cubicBezTo>
                    <a:cubicBezTo>
                      <a:pt x="577" y="95"/>
                      <a:pt x="563" y="21"/>
                      <a:pt x="548" y="6"/>
                    </a:cubicBezTo>
                    <a:cubicBezTo>
                      <a:pt x="539" y="2"/>
                      <a:pt x="527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5879;p72">
                <a:extLst>
                  <a:ext uri="{FF2B5EF4-FFF2-40B4-BE49-F238E27FC236}">
                    <a16:creationId xmlns:a16="http://schemas.microsoft.com/office/drawing/2014/main" id="{DE2E8253-0DEA-4748-8B6B-F4DAB5A8DB19}"/>
                  </a:ext>
                </a:extLst>
              </p:cNvPr>
              <p:cNvSpPr/>
              <p:nvPr/>
            </p:nvSpPr>
            <p:spPr>
              <a:xfrm>
                <a:off x="5150225" y="4395225"/>
                <a:ext cx="18500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71" extrusionOk="0">
                    <a:moveTo>
                      <a:pt x="136" y="0"/>
                    </a:moveTo>
                    <a:cubicBezTo>
                      <a:pt x="96" y="0"/>
                      <a:pt x="48" y="22"/>
                      <a:pt x="1" y="34"/>
                    </a:cubicBezTo>
                    <a:cubicBezTo>
                      <a:pt x="45" y="93"/>
                      <a:pt x="60" y="167"/>
                      <a:pt x="119" y="182"/>
                    </a:cubicBezTo>
                    <a:cubicBezTo>
                      <a:pt x="237" y="226"/>
                      <a:pt x="370" y="241"/>
                      <a:pt x="503" y="271"/>
                    </a:cubicBezTo>
                    <a:lnTo>
                      <a:pt x="503" y="256"/>
                    </a:lnTo>
                    <a:cubicBezTo>
                      <a:pt x="513" y="256"/>
                      <a:pt x="530" y="262"/>
                      <a:pt x="544" y="262"/>
                    </a:cubicBezTo>
                    <a:cubicBezTo>
                      <a:pt x="551" y="262"/>
                      <a:pt x="558" y="261"/>
                      <a:pt x="563" y="256"/>
                    </a:cubicBezTo>
                    <a:cubicBezTo>
                      <a:pt x="622" y="241"/>
                      <a:pt x="681" y="211"/>
                      <a:pt x="740" y="182"/>
                    </a:cubicBezTo>
                    <a:cubicBezTo>
                      <a:pt x="696" y="138"/>
                      <a:pt x="636" y="93"/>
                      <a:pt x="592" y="78"/>
                    </a:cubicBezTo>
                    <a:cubicBezTo>
                      <a:pt x="444" y="49"/>
                      <a:pt x="311" y="19"/>
                      <a:pt x="163" y="4"/>
                    </a:cubicBezTo>
                    <a:cubicBezTo>
                      <a:pt x="155" y="2"/>
                      <a:pt x="146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5880;p72">
                <a:extLst>
                  <a:ext uri="{FF2B5EF4-FFF2-40B4-BE49-F238E27FC236}">
                    <a16:creationId xmlns:a16="http://schemas.microsoft.com/office/drawing/2014/main" id="{3BEE7399-DDD4-4BBB-B1C2-701622600A5D}"/>
                  </a:ext>
                </a:extLst>
              </p:cNvPr>
              <p:cNvSpPr/>
              <p:nvPr/>
            </p:nvSpPr>
            <p:spPr>
              <a:xfrm>
                <a:off x="5356150" y="4206775"/>
                <a:ext cx="92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681" extrusionOk="0">
                    <a:moveTo>
                      <a:pt x="45" y="0"/>
                    </a:moveTo>
                    <a:cubicBezTo>
                      <a:pt x="31" y="45"/>
                      <a:pt x="1" y="89"/>
                      <a:pt x="16" y="133"/>
                    </a:cubicBezTo>
                    <a:cubicBezTo>
                      <a:pt x="45" y="296"/>
                      <a:pt x="104" y="444"/>
                      <a:pt x="164" y="606"/>
                    </a:cubicBezTo>
                    <a:cubicBezTo>
                      <a:pt x="178" y="636"/>
                      <a:pt x="238" y="680"/>
                      <a:pt x="267" y="680"/>
                    </a:cubicBezTo>
                    <a:cubicBezTo>
                      <a:pt x="297" y="680"/>
                      <a:pt x="326" y="606"/>
                      <a:pt x="371" y="562"/>
                    </a:cubicBezTo>
                    <a:cubicBezTo>
                      <a:pt x="312" y="385"/>
                      <a:pt x="238" y="222"/>
                      <a:pt x="178" y="59"/>
                    </a:cubicBezTo>
                    <a:cubicBezTo>
                      <a:pt x="164" y="30"/>
                      <a:pt x="90" y="15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5881;p72">
                <a:extLst>
                  <a:ext uri="{FF2B5EF4-FFF2-40B4-BE49-F238E27FC236}">
                    <a16:creationId xmlns:a16="http://schemas.microsoft.com/office/drawing/2014/main" id="{D8107D32-970D-4A0C-B3FD-281B4036AD5E}"/>
                  </a:ext>
                </a:extLst>
              </p:cNvPr>
              <p:cNvSpPr/>
              <p:nvPr/>
            </p:nvSpPr>
            <p:spPr>
              <a:xfrm>
                <a:off x="5017875" y="4155775"/>
                <a:ext cx="1627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532" extrusionOk="0">
                    <a:moveTo>
                      <a:pt x="556" y="1"/>
                    </a:moveTo>
                    <a:cubicBezTo>
                      <a:pt x="541" y="1"/>
                      <a:pt x="528" y="4"/>
                      <a:pt x="518" y="14"/>
                    </a:cubicBezTo>
                    <a:cubicBezTo>
                      <a:pt x="355" y="118"/>
                      <a:pt x="222" y="236"/>
                      <a:pt x="74" y="354"/>
                    </a:cubicBezTo>
                    <a:cubicBezTo>
                      <a:pt x="45" y="384"/>
                      <a:pt x="30" y="443"/>
                      <a:pt x="0" y="532"/>
                    </a:cubicBezTo>
                    <a:cubicBezTo>
                      <a:pt x="89" y="502"/>
                      <a:pt x="133" y="502"/>
                      <a:pt x="178" y="473"/>
                    </a:cubicBezTo>
                    <a:cubicBezTo>
                      <a:pt x="326" y="369"/>
                      <a:pt x="459" y="251"/>
                      <a:pt x="592" y="132"/>
                    </a:cubicBezTo>
                    <a:lnTo>
                      <a:pt x="606" y="147"/>
                    </a:lnTo>
                    <a:cubicBezTo>
                      <a:pt x="636" y="118"/>
                      <a:pt x="636" y="58"/>
                      <a:pt x="651" y="14"/>
                    </a:cubicBezTo>
                    <a:cubicBezTo>
                      <a:pt x="621" y="14"/>
                      <a:pt x="585" y="1"/>
                      <a:pt x="5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5882;p72">
                <a:extLst>
                  <a:ext uri="{FF2B5EF4-FFF2-40B4-BE49-F238E27FC236}">
                    <a16:creationId xmlns:a16="http://schemas.microsoft.com/office/drawing/2014/main" id="{41CE28E5-8AC5-4253-A088-43484A0931BF}"/>
                  </a:ext>
                </a:extLst>
              </p:cNvPr>
              <p:cNvSpPr/>
              <p:nvPr/>
            </p:nvSpPr>
            <p:spPr>
              <a:xfrm>
                <a:off x="5370950" y="4219975"/>
                <a:ext cx="74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71" extrusionOk="0">
                    <a:moveTo>
                      <a:pt x="87" y="1"/>
                    </a:moveTo>
                    <a:cubicBezTo>
                      <a:pt x="82" y="1"/>
                      <a:pt x="77" y="2"/>
                      <a:pt x="74" y="5"/>
                    </a:cubicBezTo>
                    <a:cubicBezTo>
                      <a:pt x="45" y="19"/>
                      <a:pt x="15" y="64"/>
                      <a:pt x="15" y="93"/>
                    </a:cubicBezTo>
                    <a:cubicBezTo>
                      <a:pt x="0" y="197"/>
                      <a:pt x="15" y="300"/>
                      <a:pt x="15" y="404"/>
                    </a:cubicBezTo>
                    <a:cubicBezTo>
                      <a:pt x="15" y="478"/>
                      <a:pt x="15" y="552"/>
                      <a:pt x="15" y="670"/>
                    </a:cubicBezTo>
                    <a:cubicBezTo>
                      <a:pt x="237" y="552"/>
                      <a:pt x="296" y="182"/>
                      <a:pt x="163" y="34"/>
                    </a:cubicBezTo>
                    <a:cubicBezTo>
                      <a:pt x="151" y="22"/>
                      <a:pt x="11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5883;p72">
                <a:extLst>
                  <a:ext uri="{FF2B5EF4-FFF2-40B4-BE49-F238E27FC236}">
                    <a16:creationId xmlns:a16="http://schemas.microsoft.com/office/drawing/2014/main" id="{B303AA3E-49CF-4926-A5AA-BDE5BC95A255}"/>
                  </a:ext>
                </a:extLst>
              </p:cNvPr>
              <p:cNvSpPr/>
              <p:nvPr/>
            </p:nvSpPr>
            <p:spPr>
              <a:xfrm>
                <a:off x="4986800" y="4246325"/>
                <a:ext cx="37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711" extrusionOk="0">
                    <a:moveTo>
                      <a:pt x="90" y="1"/>
                    </a:moveTo>
                    <a:cubicBezTo>
                      <a:pt x="60" y="15"/>
                      <a:pt x="16" y="45"/>
                      <a:pt x="16" y="60"/>
                    </a:cubicBezTo>
                    <a:cubicBezTo>
                      <a:pt x="1" y="252"/>
                      <a:pt x="1" y="429"/>
                      <a:pt x="1" y="622"/>
                    </a:cubicBezTo>
                    <a:cubicBezTo>
                      <a:pt x="1" y="651"/>
                      <a:pt x="45" y="681"/>
                      <a:pt x="75" y="710"/>
                    </a:cubicBezTo>
                    <a:cubicBezTo>
                      <a:pt x="90" y="696"/>
                      <a:pt x="104" y="696"/>
                      <a:pt x="119" y="696"/>
                    </a:cubicBezTo>
                    <a:cubicBezTo>
                      <a:pt x="134" y="489"/>
                      <a:pt x="149" y="267"/>
                      <a:pt x="149" y="60"/>
                    </a:cubicBezTo>
                    <a:cubicBezTo>
                      <a:pt x="149" y="45"/>
                      <a:pt x="104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5884;p72">
                <a:extLst>
                  <a:ext uri="{FF2B5EF4-FFF2-40B4-BE49-F238E27FC236}">
                    <a16:creationId xmlns:a16="http://schemas.microsoft.com/office/drawing/2014/main" id="{B44542E8-F9C1-478B-83FD-575D567171E0}"/>
                  </a:ext>
                </a:extLst>
              </p:cNvPr>
              <p:cNvSpPr/>
              <p:nvPr/>
            </p:nvSpPr>
            <p:spPr>
              <a:xfrm>
                <a:off x="5001975" y="4249475"/>
                <a:ext cx="630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14" extrusionOk="0">
                    <a:moveTo>
                      <a:pt x="194" y="1"/>
                    </a:moveTo>
                    <a:cubicBezTo>
                      <a:pt x="171" y="1"/>
                      <a:pt x="143" y="13"/>
                      <a:pt x="119" y="37"/>
                    </a:cubicBezTo>
                    <a:cubicBezTo>
                      <a:pt x="0" y="156"/>
                      <a:pt x="30" y="481"/>
                      <a:pt x="207" y="614"/>
                    </a:cubicBezTo>
                    <a:cubicBezTo>
                      <a:pt x="222" y="422"/>
                      <a:pt x="252" y="244"/>
                      <a:pt x="252" y="67"/>
                    </a:cubicBezTo>
                    <a:cubicBezTo>
                      <a:pt x="252" y="24"/>
                      <a:pt x="227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5885;p72">
                <a:extLst>
                  <a:ext uri="{FF2B5EF4-FFF2-40B4-BE49-F238E27FC236}">
                    <a16:creationId xmlns:a16="http://schemas.microsoft.com/office/drawing/2014/main" id="{68234F8A-5810-4A8B-9B39-5DD37C8A422A}"/>
                  </a:ext>
                </a:extLst>
              </p:cNvPr>
              <p:cNvSpPr/>
              <p:nvPr/>
            </p:nvSpPr>
            <p:spPr>
              <a:xfrm>
                <a:off x="5324375" y="4185675"/>
                <a:ext cx="1257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35" extrusionOk="0">
                    <a:moveTo>
                      <a:pt x="97" y="1"/>
                    </a:moveTo>
                    <a:cubicBezTo>
                      <a:pt x="94" y="1"/>
                      <a:pt x="91" y="1"/>
                      <a:pt x="89" y="1"/>
                    </a:cubicBezTo>
                    <a:cubicBezTo>
                      <a:pt x="0" y="16"/>
                      <a:pt x="15" y="90"/>
                      <a:pt x="59" y="134"/>
                    </a:cubicBezTo>
                    <a:cubicBezTo>
                      <a:pt x="148" y="238"/>
                      <a:pt x="266" y="341"/>
                      <a:pt x="370" y="430"/>
                    </a:cubicBezTo>
                    <a:cubicBezTo>
                      <a:pt x="376" y="433"/>
                      <a:pt x="383" y="434"/>
                      <a:pt x="391" y="434"/>
                    </a:cubicBezTo>
                    <a:cubicBezTo>
                      <a:pt x="422" y="434"/>
                      <a:pt x="467" y="415"/>
                      <a:pt x="503" y="415"/>
                    </a:cubicBezTo>
                    <a:cubicBezTo>
                      <a:pt x="503" y="271"/>
                      <a:pt x="208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5886;p72">
                <a:extLst>
                  <a:ext uri="{FF2B5EF4-FFF2-40B4-BE49-F238E27FC236}">
                    <a16:creationId xmlns:a16="http://schemas.microsoft.com/office/drawing/2014/main" id="{1A2569B2-1FB0-4D3A-9C02-0BA4FEBD1EC3}"/>
                  </a:ext>
                </a:extLst>
              </p:cNvPr>
              <p:cNvSpPr/>
              <p:nvPr/>
            </p:nvSpPr>
            <p:spPr>
              <a:xfrm>
                <a:off x="5202725" y="4316050"/>
                <a:ext cx="11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93" extrusionOk="0">
                    <a:moveTo>
                      <a:pt x="265" y="1"/>
                    </a:moveTo>
                    <a:cubicBezTo>
                      <a:pt x="204" y="1"/>
                      <a:pt x="145" y="15"/>
                      <a:pt x="89" y="36"/>
                    </a:cubicBezTo>
                    <a:cubicBezTo>
                      <a:pt x="1" y="66"/>
                      <a:pt x="15" y="125"/>
                      <a:pt x="89" y="169"/>
                    </a:cubicBezTo>
                    <a:cubicBezTo>
                      <a:pt x="114" y="185"/>
                      <a:pt x="148" y="193"/>
                      <a:pt x="186" y="193"/>
                    </a:cubicBezTo>
                    <a:cubicBezTo>
                      <a:pt x="288" y="193"/>
                      <a:pt x="420" y="141"/>
                      <a:pt x="474" y="66"/>
                    </a:cubicBezTo>
                    <a:cubicBezTo>
                      <a:pt x="404" y="19"/>
                      <a:pt x="33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5887;p72">
                <a:extLst>
                  <a:ext uri="{FF2B5EF4-FFF2-40B4-BE49-F238E27FC236}">
                    <a16:creationId xmlns:a16="http://schemas.microsoft.com/office/drawing/2014/main" id="{9D777ED2-8A40-4F9C-A142-CC7B454CE024}"/>
                  </a:ext>
                </a:extLst>
              </p:cNvPr>
              <p:cNvSpPr/>
              <p:nvPr/>
            </p:nvSpPr>
            <p:spPr>
              <a:xfrm>
                <a:off x="5009375" y="4388675"/>
                <a:ext cx="46225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1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0" y="59"/>
                      <a:pt x="44" y="148"/>
                      <a:pt x="89" y="178"/>
                    </a:cubicBezTo>
                    <a:cubicBezTo>
                      <a:pt x="547" y="547"/>
                      <a:pt x="1050" y="843"/>
                      <a:pt x="1582" y="1080"/>
                    </a:cubicBezTo>
                    <a:cubicBezTo>
                      <a:pt x="1656" y="1109"/>
                      <a:pt x="1730" y="1124"/>
                      <a:pt x="1804" y="1139"/>
                    </a:cubicBezTo>
                    <a:lnTo>
                      <a:pt x="1819" y="1139"/>
                    </a:lnTo>
                    <a:cubicBezTo>
                      <a:pt x="1819" y="1109"/>
                      <a:pt x="1834" y="1095"/>
                      <a:pt x="1849" y="1065"/>
                    </a:cubicBezTo>
                    <a:cubicBezTo>
                      <a:pt x="1760" y="1006"/>
                      <a:pt x="1671" y="947"/>
                      <a:pt x="1582" y="888"/>
                    </a:cubicBezTo>
                    <a:cubicBezTo>
                      <a:pt x="1124" y="607"/>
                      <a:pt x="666" y="326"/>
                      <a:pt x="192" y="45"/>
                    </a:cubicBezTo>
                    <a:cubicBezTo>
                      <a:pt x="148" y="15"/>
                      <a:pt x="74" y="1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5888;p72">
                <a:extLst>
                  <a:ext uri="{FF2B5EF4-FFF2-40B4-BE49-F238E27FC236}">
                    <a16:creationId xmlns:a16="http://schemas.microsoft.com/office/drawing/2014/main" id="{507BE9DE-EBB8-42BD-8AEC-9DB7CEA92BA9}"/>
                  </a:ext>
                </a:extLst>
              </p:cNvPr>
              <p:cNvSpPr/>
              <p:nvPr/>
            </p:nvSpPr>
            <p:spPr>
              <a:xfrm>
                <a:off x="5183125" y="4493200"/>
                <a:ext cx="2740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558" extrusionOk="0">
                    <a:moveTo>
                      <a:pt x="64" y="1"/>
                    </a:moveTo>
                    <a:cubicBezTo>
                      <a:pt x="41" y="1"/>
                      <a:pt x="23" y="4"/>
                      <a:pt x="16" y="19"/>
                    </a:cubicBezTo>
                    <a:cubicBezTo>
                      <a:pt x="1" y="34"/>
                      <a:pt x="1" y="93"/>
                      <a:pt x="16" y="123"/>
                    </a:cubicBezTo>
                    <a:cubicBezTo>
                      <a:pt x="30" y="167"/>
                      <a:pt x="60" y="197"/>
                      <a:pt x="89" y="211"/>
                    </a:cubicBezTo>
                    <a:lnTo>
                      <a:pt x="89" y="226"/>
                    </a:lnTo>
                    <a:cubicBezTo>
                      <a:pt x="311" y="404"/>
                      <a:pt x="578" y="507"/>
                      <a:pt x="844" y="552"/>
                    </a:cubicBezTo>
                    <a:cubicBezTo>
                      <a:pt x="870" y="556"/>
                      <a:pt x="894" y="558"/>
                      <a:pt x="919" y="558"/>
                    </a:cubicBezTo>
                    <a:cubicBezTo>
                      <a:pt x="977" y="558"/>
                      <a:pt x="1032" y="547"/>
                      <a:pt x="1095" y="537"/>
                    </a:cubicBezTo>
                    <a:lnTo>
                      <a:pt x="1095" y="478"/>
                    </a:lnTo>
                    <a:cubicBezTo>
                      <a:pt x="1051" y="448"/>
                      <a:pt x="1006" y="419"/>
                      <a:pt x="962" y="404"/>
                    </a:cubicBezTo>
                    <a:cubicBezTo>
                      <a:pt x="696" y="271"/>
                      <a:pt x="444" y="152"/>
                      <a:pt x="178" y="19"/>
                    </a:cubicBezTo>
                    <a:cubicBezTo>
                      <a:pt x="163" y="19"/>
                      <a:pt x="149" y="4"/>
                      <a:pt x="134" y="4"/>
                    </a:cubicBezTo>
                    <a:cubicBezTo>
                      <a:pt x="112" y="4"/>
                      <a:pt x="86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5889;p72">
                <a:extLst>
                  <a:ext uri="{FF2B5EF4-FFF2-40B4-BE49-F238E27FC236}">
                    <a16:creationId xmlns:a16="http://schemas.microsoft.com/office/drawing/2014/main" id="{ADF470D6-6E74-4675-9436-1381AE8EF952}"/>
                  </a:ext>
                </a:extLst>
              </p:cNvPr>
              <p:cNvSpPr/>
              <p:nvPr/>
            </p:nvSpPr>
            <p:spPr>
              <a:xfrm>
                <a:off x="5034875" y="4449675"/>
                <a:ext cx="200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77" extrusionOk="0">
                    <a:moveTo>
                      <a:pt x="60" y="0"/>
                    </a:moveTo>
                    <a:cubicBezTo>
                      <a:pt x="30" y="45"/>
                      <a:pt x="15" y="104"/>
                      <a:pt x="0" y="148"/>
                    </a:cubicBezTo>
                    <a:cubicBezTo>
                      <a:pt x="0" y="178"/>
                      <a:pt x="15" y="222"/>
                      <a:pt x="30" y="252"/>
                    </a:cubicBezTo>
                    <a:cubicBezTo>
                      <a:pt x="207" y="474"/>
                      <a:pt x="385" y="695"/>
                      <a:pt x="577" y="917"/>
                    </a:cubicBezTo>
                    <a:cubicBezTo>
                      <a:pt x="622" y="962"/>
                      <a:pt x="696" y="962"/>
                      <a:pt x="755" y="976"/>
                    </a:cubicBezTo>
                    <a:lnTo>
                      <a:pt x="799" y="932"/>
                    </a:lnTo>
                    <a:cubicBezTo>
                      <a:pt x="755" y="873"/>
                      <a:pt x="710" y="814"/>
                      <a:pt x="666" y="755"/>
                    </a:cubicBezTo>
                    <a:cubicBezTo>
                      <a:pt x="503" y="518"/>
                      <a:pt x="341" y="296"/>
                      <a:pt x="178" y="74"/>
                    </a:cubicBezTo>
                    <a:lnTo>
                      <a:pt x="178" y="89"/>
                    </a:lnTo>
                    <a:cubicBezTo>
                      <a:pt x="148" y="45"/>
                      <a:pt x="89" y="3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5890;p72">
                <a:extLst>
                  <a:ext uri="{FF2B5EF4-FFF2-40B4-BE49-F238E27FC236}">
                    <a16:creationId xmlns:a16="http://schemas.microsoft.com/office/drawing/2014/main" id="{F33C836C-D411-4F87-90C8-EA9BBA6142A1}"/>
                  </a:ext>
                </a:extLst>
              </p:cNvPr>
              <p:cNvSpPr/>
              <p:nvPr/>
            </p:nvSpPr>
            <p:spPr>
              <a:xfrm>
                <a:off x="5160200" y="4496825"/>
                <a:ext cx="222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85" extrusionOk="0">
                    <a:moveTo>
                      <a:pt x="100" y="1"/>
                    </a:moveTo>
                    <a:cubicBezTo>
                      <a:pt x="75" y="1"/>
                      <a:pt x="45" y="7"/>
                      <a:pt x="16" y="7"/>
                    </a:cubicBezTo>
                    <a:cubicBezTo>
                      <a:pt x="16" y="52"/>
                      <a:pt x="1" y="111"/>
                      <a:pt x="16" y="140"/>
                    </a:cubicBezTo>
                    <a:cubicBezTo>
                      <a:pt x="149" y="288"/>
                      <a:pt x="326" y="392"/>
                      <a:pt x="504" y="481"/>
                    </a:cubicBezTo>
                    <a:cubicBezTo>
                      <a:pt x="607" y="510"/>
                      <a:pt x="696" y="555"/>
                      <a:pt x="799" y="584"/>
                    </a:cubicBezTo>
                    <a:cubicBezTo>
                      <a:pt x="829" y="569"/>
                      <a:pt x="888" y="540"/>
                      <a:pt x="888" y="525"/>
                    </a:cubicBezTo>
                    <a:cubicBezTo>
                      <a:pt x="888" y="510"/>
                      <a:pt x="888" y="495"/>
                      <a:pt x="873" y="466"/>
                    </a:cubicBezTo>
                    <a:cubicBezTo>
                      <a:pt x="859" y="451"/>
                      <a:pt x="844" y="421"/>
                      <a:pt x="829" y="421"/>
                    </a:cubicBezTo>
                    <a:cubicBezTo>
                      <a:pt x="607" y="274"/>
                      <a:pt x="371" y="140"/>
                      <a:pt x="134" y="7"/>
                    </a:cubicBezTo>
                    <a:cubicBezTo>
                      <a:pt x="124" y="2"/>
                      <a:pt x="113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5891;p72">
                <a:extLst>
                  <a:ext uri="{FF2B5EF4-FFF2-40B4-BE49-F238E27FC236}">
                    <a16:creationId xmlns:a16="http://schemas.microsoft.com/office/drawing/2014/main" id="{6C932B96-E1C6-4E4B-B6A4-2E46480566B1}"/>
                  </a:ext>
                </a:extLst>
              </p:cNvPr>
              <p:cNvSpPr/>
              <p:nvPr/>
            </p:nvSpPr>
            <p:spPr>
              <a:xfrm>
                <a:off x="5050400" y="4453000"/>
                <a:ext cx="17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806" extrusionOk="0">
                    <a:moveTo>
                      <a:pt x="45" y="0"/>
                    </a:moveTo>
                    <a:cubicBezTo>
                      <a:pt x="30" y="104"/>
                      <a:pt x="1" y="163"/>
                      <a:pt x="15" y="208"/>
                    </a:cubicBezTo>
                    <a:cubicBezTo>
                      <a:pt x="134" y="459"/>
                      <a:pt x="311" y="666"/>
                      <a:pt x="548" y="799"/>
                    </a:cubicBezTo>
                    <a:cubicBezTo>
                      <a:pt x="563" y="804"/>
                      <a:pt x="579" y="806"/>
                      <a:pt x="597" y="806"/>
                    </a:cubicBezTo>
                    <a:cubicBezTo>
                      <a:pt x="632" y="806"/>
                      <a:pt x="671" y="799"/>
                      <a:pt x="710" y="799"/>
                    </a:cubicBezTo>
                    <a:cubicBezTo>
                      <a:pt x="681" y="755"/>
                      <a:pt x="681" y="696"/>
                      <a:pt x="651" y="651"/>
                    </a:cubicBezTo>
                    <a:cubicBezTo>
                      <a:pt x="503" y="474"/>
                      <a:pt x="356" y="311"/>
                      <a:pt x="208" y="148"/>
                    </a:cubicBezTo>
                    <a:cubicBezTo>
                      <a:pt x="178" y="104"/>
                      <a:pt x="134" y="74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5892;p72">
                <a:extLst>
                  <a:ext uri="{FF2B5EF4-FFF2-40B4-BE49-F238E27FC236}">
                    <a16:creationId xmlns:a16="http://schemas.microsoft.com/office/drawing/2014/main" id="{FAA04506-4E97-4D49-AAE4-4953ABAA9B99}"/>
                  </a:ext>
                </a:extLst>
              </p:cNvPr>
              <p:cNvSpPr/>
              <p:nvPr/>
            </p:nvSpPr>
            <p:spPr>
              <a:xfrm>
                <a:off x="4979425" y="4362800"/>
                <a:ext cx="188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4" extrusionOk="0">
                    <a:moveTo>
                      <a:pt x="15" y="0"/>
                    </a:moveTo>
                    <a:cubicBezTo>
                      <a:pt x="1" y="212"/>
                      <a:pt x="500" y="654"/>
                      <a:pt x="725" y="654"/>
                    </a:cubicBezTo>
                    <a:cubicBezTo>
                      <a:pt x="735" y="654"/>
                      <a:pt x="745" y="653"/>
                      <a:pt x="754" y="651"/>
                    </a:cubicBezTo>
                    <a:cubicBezTo>
                      <a:pt x="725" y="503"/>
                      <a:pt x="163" y="15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5893;p72">
                <a:extLst>
                  <a:ext uri="{FF2B5EF4-FFF2-40B4-BE49-F238E27FC236}">
                    <a16:creationId xmlns:a16="http://schemas.microsoft.com/office/drawing/2014/main" id="{5E42FCE6-F341-4DEB-8AFB-5A75C7497883}"/>
                  </a:ext>
                </a:extLst>
              </p:cNvPr>
              <p:cNvSpPr/>
              <p:nvPr/>
            </p:nvSpPr>
            <p:spPr>
              <a:xfrm>
                <a:off x="5013800" y="4403075"/>
                <a:ext cx="185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570" extrusionOk="0">
                    <a:moveTo>
                      <a:pt x="0" y="1"/>
                    </a:moveTo>
                    <a:cubicBezTo>
                      <a:pt x="15" y="60"/>
                      <a:pt x="0" y="134"/>
                      <a:pt x="30" y="164"/>
                    </a:cubicBezTo>
                    <a:cubicBezTo>
                      <a:pt x="163" y="356"/>
                      <a:pt x="355" y="489"/>
                      <a:pt x="592" y="563"/>
                    </a:cubicBezTo>
                    <a:cubicBezTo>
                      <a:pt x="602" y="568"/>
                      <a:pt x="615" y="570"/>
                      <a:pt x="630" y="570"/>
                    </a:cubicBezTo>
                    <a:cubicBezTo>
                      <a:pt x="659" y="570"/>
                      <a:pt x="696" y="563"/>
                      <a:pt x="725" y="563"/>
                    </a:cubicBezTo>
                    <a:cubicBezTo>
                      <a:pt x="725" y="548"/>
                      <a:pt x="725" y="533"/>
                      <a:pt x="740" y="519"/>
                    </a:cubicBezTo>
                    <a:cubicBezTo>
                      <a:pt x="696" y="474"/>
                      <a:pt x="666" y="430"/>
                      <a:pt x="622" y="400"/>
                    </a:cubicBezTo>
                    <a:cubicBezTo>
                      <a:pt x="474" y="282"/>
                      <a:pt x="311" y="164"/>
                      <a:pt x="163" y="45"/>
                    </a:cubicBezTo>
                    <a:cubicBezTo>
                      <a:pt x="119" y="16"/>
                      <a:pt x="60" y="1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5894;p72">
                <a:extLst>
                  <a:ext uri="{FF2B5EF4-FFF2-40B4-BE49-F238E27FC236}">
                    <a16:creationId xmlns:a16="http://schemas.microsoft.com/office/drawing/2014/main" id="{2740E680-60B0-4713-951E-DC27D07B3018}"/>
                  </a:ext>
                </a:extLst>
              </p:cNvPr>
              <p:cNvSpPr/>
              <p:nvPr/>
            </p:nvSpPr>
            <p:spPr>
              <a:xfrm>
                <a:off x="5206800" y="4492450"/>
                <a:ext cx="2072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77" extrusionOk="0">
                    <a:moveTo>
                      <a:pt x="83" y="1"/>
                    </a:moveTo>
                    <a:cubicBezTo>
                      <a:pt x="49" y="1"/>
                      <a:pt x="0" y="22"/>
                      <a:pt x="0" y="34"/>
                    </a:cubicBezTo>
                    <a:cubicBezTo>
                      <a:pt x="0" y="79"/>
                      <a:pt x="15" y="153"/>
                      <a:pt x="45" y="168"/>
                    </a:cubicBezTo>
                    <a:cubicBezTo>
                      <a:pt x="237" y="291"/>
                      <a:pt x="441" y="376"/>
                      <a:pt x="659" y="376"/>
                    </a:cubicBezTo>
                    <a:cubicBezTo>
                      <a:pt x="676" y="376"/>
                      <a:pt x="693" y="376"/>
                      <a:pt x="710" y="375"/>
                    </a:cubicBezTo>
                    <a:cubicBezTo>
                      <a:pt x="740" y="375"/>
                      <a:pt x="769" y="345"/>
                      <a:pt x="828" y="330"/>
                    </a:cubicBezTo>
                    <a:cubicBezTo>
                      <a:pt x="784" y="286"/>
                      <a:pt x="784" y="256"/>
                      <a:pt x="769" y="256"/>
                    </a:cubicBezTo>
                    <a:cubicBezTo>
                      <a:pt x="547" y="168"/>
                      <a:pt x="326" y="79"/>
                      <a:pt x="104" y="5"/>
                    </a:cubicBezTo>
                    <a:cubicBezTo>
                      <a:pt x="98" y="2"/>
                      <a:pt x="91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5895;p72">
                <a:extLst>
                  <a:ext uri="{FF2B5EF4-FFF2-40B4-BE49-F238E27FC236}">
                    <a16:creationId xmlns:a16="http://schemas.microsoft.com/office/drawing/2014/main" id="{0ED22985-90E6-433B-8D3E-88D8FB97586F}"/>
                  </a:ext>
                </a:extLst>
              </p:cNvPr>
              <p:cNvSpPr/>
              <p:nvPr/>
            </p:nvSpPr>
            <p:spPr>
              <a:xfrm>
                <a:off x="5209000" y="4455075"/>
                <a:ext cx="21100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95" extrusionOk="0">
                    <a:moveTo>
                      <a:pt x="298" y="0"/>
                    </a:moveTo>
                    <a:cubicBezTo>
                      <a:pt x="239" y="0"/>
                      <a:pt x="180" y="2"/>
                      <a:pt x="119" y="6"/>
                    </a:cubicBezTo>
                    <a:cubicBezTo>
                      <a:pt x="75" y="6"/>
                      <a:pt x="31" y="65"/>
                      <a:pt x="1" y="95"/>
                    </a:cubicBezTo>
                    <a:cubicBezTo>
                      <a:pt x="31" y="125"/>
                      <a:pt x="75" y="184"/>
                      <a:pt x="119" y="184"/>
                    </a:cubicBezTo>
                    <a:cubicBezTo>
                      <a:pt x="154" y="189"/>
                      <a:pt x="188" y="190"/>
                      <a:pt x="223" y="190"/>
                    </a:cubicBezTo>
                    <a:cubicBezTo>
                      <a:pt x="292" y="190"/>
                      <a:pt x="361" y="184"/>
                      <a:pt x="430" y="184"/>
                    </a:cubicBezTo>
                    <a:cubicBezTo>
                      <a:pt x="482" y="191"/>
                      <a:pt x="530" y="195"/>
                      <a:pt x="578" y="195"/>
                    </a:cubicBezTo>
                    <a:cubicBezTo>
                      <a:pt x="626" y="195"/>
                      <a:pt x="674" y="191"/>
                      <a:pt x="726" y="184"/>
                    </a:cubicBezTo>
                    <a:cubicBezTo>
                      <a:pt x="770" y="184"/>
                      <a:pt x="800" y="139"/>
                      <a:pt x="844" y="110"/>
                    </a:cubicBezTo>
                    <a:cubicBezTo>
                      <a:pt x="800" y="80"/>
                      <a:pt x="770" y="21"/>
                      <a:pt x="726" y="21"/>
                    </a:cubicBezTo>
                    <a:cubicBezTo>
                      <a:pt x="579" y="11"/>
                      <a:pt x="440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5896;p72">
                <a:extLst>
                  <a:ext uri="{FF2B5EF4-FFF2-40B4-BE49-F238E27FC236}">
                    <a16:creationId xmlns:a16="http://schemas.microsoft.com/office/drawing/2014/main" id="{46ADF266-F528-47D4-8BF0-8EC638BB8764}"/>
                  </a:ext>
                </a:extLst>
              </p:cNvPr>
              <p:cNvSpPr/>
              <p:nvPr/>
            </p:nvSpPr>
            <p:spPr>
              <a:xfrm>
                <a:off x="5354675" y="4421625"/>
                <a:ext cx="177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00" extrusionOk="0">
                    <a:moveTo>
                      <a:pt x="568" y="0"/>
                    </a:moveTo>
                    <a:cubicBezTo>
                      <a:pt x="550" y="0"/>
                      <a:pt x="533" y="3"/>
                      <a:pt x="518" y="13"/>
                    </a:cubicBezTo>
                    <a:cubicBezTo>
                      <a:pt x="371" y="132"/>
                      <a:pt x="208" y="250"/>
                      <a:pt x="60" y="368"/>
                    </a:cubicBezTo>
                    <a:cubicBezTo>
                      <a:pt x="30" y="398"/>
                      <a:pt x="16" y="442"/>
                      <a:pt x="1" y="486"/>
                    </a:cubicBezTo>
                    <a:cubicBezTo>
                      <a:pt x="30" y="486"/>
                      <a:pt x="67" y="500"/>
                      <a:pt x="96" y="500"/>
                    </a:cubicBezTo>
                    <a:cubicBezTo>
                      <a:pt x="111" y="500"/>
                      <a:pt x="124" y="496"/>
                      <a:pt x="134" y="486"/>
                    </a:cubicBezTo>
                    <a:cubicBezTo>
                      <a:pt x="311" y="383"/>
                      <a:pt x="474" y="265"/>
                      <a:pt x="637" y="146"/>
                    </a:cubicBezTo>
                    <a:cubicBezTo>
                      <a:pt x="651" y="132"/>
                      <a:pt x="666" y="87"/>
                      <a:pt x="711" y="13"/>
                    </a:cubicBezTo>
                    <a:cubicBezTo>
                      <a:pt x="651" y="13"/>
                      <a:pt x="605" y="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5897;p72">
                <a:extLst>
                  <a:ext uri="{FF2B5EF4-FFF2-40B4-BE49-F238E27FC236}">
                    <a16:creationId xmlns:a16="http://schemas.microsoft.com/office/drawing/2014/main" id="{30412586-41F7-49F3-9A58-4E18744C5DDA}"/>
                  </a:ext>
                </a:extLst>
              </p:cNvPr>
              <p:cNvSpPr/>
              <p:nvPr/>
            </p:nvSpPr>
            <p:spPr>
              <a:xfrm>
                <a:off x="5064825" y="4458300"/>
                <a:ext cx="14075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88" extrusionOk="0">
                    <a:moveTo>
                      <a:pt x="96" y="1"/>
                    </a:moveTo>
                    <a:cubicBezTo>
                      <a:pt x="53" y="1"/>
                      <a:pt x="15" y="46"/>
                      <a:pt x="15" y="99"/>
                    </a:cubicBezTo>
                    <a:cubicBezTo>
                      <a:pt x="0" y="232"/>
                      <a:pt x="340" y="587"/>
                      <a:pt x="474" y="587"/>
                    </a:cubicBezTo>
                    <a:cubicBezTo>
                      <a:pt x="503" y="587"/>
                      <a:pt x="533" y="572"/>
                      <a:pt x="562" y="557"/>
                    </a:cubicBezTo>
                    <a:cubicBezTo>
                      <a:pt x="548" y="513"/>
                      <a:pt x="548" y="513"/>
                      <a:pt x="548" y="498"/>
                    </a:cubicBezTo>
                    <a:cubicBezTo>
                      <a:pt x="414" y="336"/>
                      <a:pt x="296" y="173"/>
                      <a:pt x="148" y="25"/>
                    </a:cubicBezTo>
                    <a:cubicBezTo>
                      <a:pt x="131" y="8"/>
                      <a:pt x="113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5898;p72">
                <a:extLst>
                  <a:ext uri="{FF2B5EF4-FFF2-40B4-BE49-F238E27FC236}">
                    <a16:creationId xmlns:a16="http://schemas.microsoft.com/office/drawing/2014/main" id="{5ECA82F3-8713-47D6-B863-9D2826A3EEF3}"/>
                  </a:ext>
                </a:extLst>
              </p:cNvPr>
              <p:cNvSpPr/>
              <p:nvPr/>
            </p:nvSpPr>
            <p:spPr>
              <a:xfrm>
                <a:off x="5081825" y="4458650"/>
                <a:ext cx="111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85" extrusionOk="0">
                    <a:moveTo>
                      <a:pt x="82" y="0"/>
                    </a:moveTo>
                    <a:cubicBezTo>
                      <a:pt x="60" y="0"/>
                      <a:pt x="38" y="4"/>
                      <a:pt x="30" y="11"/>
                    </a:cubicBezTo>
                    <a:cubicBezTo>
                      <a:pt x="15" y="26"/>
                      <a:pt x="1" y="85"/>
                      <a:pt x="1" y="115"/>
                    </a:cubicBezTo>
                    <a:cubicBezTo>
                      <a:pt x="14" y="237"/>
                      <a:pt x="203" y="384"/>
                      <a:pt x="394" y="384"/>
                    </a:cubicBezTo>
                    <a:cubicBezTo>
                      <a:pt x="411" y="384"/>
                      <a:pt x="428" y="383"/>
                      <a:pt x="444" y="381"/>
                    </a:cubicBezTo>
                    <a:cubicBezTo>
                      <a:pt x="326" y="248"/>
                      <a:pt x="237" y="129"/>
                      <a:pt x="134" y="11"/>
                    </a:cubicBezTo>
                    <a:cubicBezTo>
                      <a:pt x="126" y="4"/>
                      <a:pt x="104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5899;p72">
                <a:extLst>
                  <a:ext uri="{FF2B5EF4-FFF2-40B4-BE49-F238E27FC236}">
                    <a16:creationId xmlns:a16="http://schemas.microsoft.com/office/drawing/2014/main" id="{78885FD7-5840-4CE6-8224-CDB3967552BC}"/>
                  </a:ext>
                </a:extLst>
              </p:cNvPr>
              <p:cNvSpPr/>
              <p:nvPr/>
            </p:nvSpPr>
            <p:spPr>
              <a:xfrm>
                <a:off x="5122875" y="4253725"/>
                <a:ext cx="138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1598" extrusionOk="0">
                    <a:moveTo>
                      <a:pt x="15" y="0"/>
                    </a:moveTo>
                    <a:cubicBezTo>
                      <a:pt x="15" y="59"/>
                      <a:pt x="0" y="133"/>
                      <a:pt x="30" y="163"/>
                    </a:cubicBezTo>
                    <a:cubicBezTo>
                      <a:pt x="118" y="267"/>
                      <a:pt x="222" y="385"/>
                      <a:pt x="340" y="459"/>
                    </a:cubicBezTo>
                    <a:cubicBezTo>
                      <a:pt x="1316" y="1198"/>
                      <a:pt x="2426" y="1598"/>
                      <a:pt x="3668" y="1598"/>
                    </a:cubicBezTo>
                    <a:cubicBezTo>
                      <a:pt x="4245" y="1598"/>
                      <a:pt x="4807" y="1509"/>
                      <a:pt x="5369" y="1346"/>
                    </a:cubicBezTo>
                    <a:cubicBezTo>
                      <a:pt x="5398" y="1346"/>
                      <a:pt x="5428" y="1346"/>
                      <a:pt x="5442" y="1331"/>
                    </a:cubicBezTo>
                    <a:cubicBezTo>
                      <a:pt x="5472" y="1287"/>
                      <a:pt x="5502" y="1257"/>
                      <a:pt x="5531" y="1213"/>
                    </a:cubicBezTo>
                    <a:cubicBezTo>
                      <a:pt x="5487" y="1198"/>
                      <a:pt x="5442" y="1183"/>
                      <a:pt x="5413" y="1183"/>
                    </a:cubicBezTo>
                    <a:cubicBezTo>
                      <a:pt x="5354" y="1183"/>
                      <a:pt x="5309" y="1198"/>
                      <a:pt x="5250" y="1213"/>
                    </a:cubicBezTo>
                    <a:cubicBezTo>
                      <a:pt x="4723" y="1345"/>
                      <a:pt x="4196" y="1444"/>
                      <a:pt x="3657" y="1444"/>
                    </a:cubicBezTo>
                    <a:cubicBezTo>
                      <a:pt x="3470" y="1444"/>
                      <a:pt x="3282" y="1432"/>
                      <a:pt x="3091" y="1405"/>
                    </a:cubicBezTo>
                    <a:cubicBezTo>
                      <a:pt x="1967" y="1257"/>
                      <a:pt x="976" y="843"/>
                      <a:pt x="163" y="45"/>
                    </a:cubicBezTo>
                    <a:cubicBezTo>
                      <a:pt x="118" y="15"/>
                      <a:pt x="59" y="15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5900;p72">
                <a:extLst>
                  <a:ext uri="{FF2B5EF4-FFF2-40B4-BE49-F238E27FC236}">
                    <a16:creationId xmlns:a16="http://schemas.microsoft.com/office/drawing/2014/main" id="{2F4B8BE7-747A-4D32-9421-D89F7606E0C5}"/>
                  </a:ext>
                </a:extLst>
              </p:cNvPr>
              <p:cNvSpPr/>
              <p:nvPr/>
            </p:nvSpPr>
            <p:spPr>
              <a:xfrm>
                <a:off x="5180175" y="4272850"/>
                <a:ext cx="817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7" extrusionOk="0">
                    <a:moveTo>
                      <a:pt x="3103" y="0"/>
                    </a:moveTo>
                    <a:cubicBezTo>
                      <a:pt x="3089" y="0"/>
                      <a:pt x="3076" y="2"/>
                      <a:pt x="3062" y="4"/>
                    </a:cubicBezTo>
                    <a:cubicBezTo>
                      <a:pt x="2869" y="34"/>
                      <a:pt x="2692" y="93"/>
                      <a:pt x="2485" y="108"/>
                    </a:cubicBezTo>
                    <a:cubicBezTo>
                      <a:pt x="2228" y="135"/>
                      <a:pt x="1970" y="146"/>
                      <a:pt x="1711" y="146"/>
                    </a:cubicBezTo>
                    <a:cubicBezTo>
                      <a:pt x="1253" y="146"/>
                      <a:pt x="794" y="111"/>
                      <a:pt x="341" y="63"/>
                    </a:cubicBezTo>
                    <a:cubicBezTo>
                      <a:pt x="252" y="63"/>
                      <a:pt x="178" y="49"/>
                      <a:pt x="104" y="49"/>
                    </a:cubicBezTo>
                    <a:cubicBezTo>
                      <a:pt x="74" y="49"/>
                      <a:pt x="45" y="78"/>
                      <a:pt x="0" y="93"/>
                    </a:cubicBezTo>
                    <a:cubicBezTo>
                      <a:pt x="30" y="137"/>
                      <a:pt x="45" y="167"/>
                      <a:pt x="89" y="197"/>
                    </a:cubicBezTo>
                    <a:cubicBezTo>
                      <a:pt x="104" y="211"/>
                      <a:pt x="148" y="211"/>
                      <a:pt x="178" y="211"/>
                    </a:cubicBezTo>
                    <a:cubicBezTo>
                      <a:pt x="666" y="256"/>
                      <a:pt x="1154" y="300"/>
                      <a:pt x="1598" y="330"/>
                    </a:cubicBezTo>
                    <a:cubicBezTo>
                      <a:pt x="1736" y="330"/>
                      <a:pt x="1847" y="336"/>
                      <a:pt x="1955" y="336"/>
                    </a:cubicBezTo>
                    <a:cubicBezTo>
                      <a:pt x="2008" y="336"/>
                      <a:pt x="2061" y="335"/>
                      <a:pt x="2115" y="330"/>
                    </a:cubicBezTo>
                    <a:cubicBezTo>
                      <a:pt x="2441" y="285"/>
                      <a:pt x="2781" y="226"/>
                      <a:pt x="3121" y="167"/>
                    </a:cubicBezTo>
                    <a:cubicBezTo>
                      <a:pt x="3165" y="152"/>
                      <a:pt x="3210" y="78"/>
                      <a:pt x="3269" y="34"/>
                    </a:cubicBezTo>
                    <a:cubicBezTo>
                      <a:pt x="3209" y="22"/>
                      <a:pt x="3159" y="0"/>
                      <a:pt x="3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5901;p72">
                <a:extLst>
                  <a:ext uri="{FF2B5EF4-FFF2-40B4-BE49-F238E27FC236}">
                    <a16:creationId xmlns:a16="http://schemas.microsoft.com/office/drawing/2014/main" id="{5648F515-FD54-4E29-BE5E-CB9649E5F962}"/>
                  </a:ext>
                </a:extLst>
              </p:cNvPr>
              <p:cNvSpPr/>
              <p:nvPr/>
            </p:nvSpPr>
            <p:spPr>
              <a:xfrm>
                <a:off x="5228975" y="4260275"/>
                <a:ext cx="325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6" extrusionOk="0">
                    <a:moveTo>
                      <a:pt x="1136" y="0"/>
                    </a:moveTo>
                    <a:cubicBezTo>
                      <a:pt x="1123" y="0"/>
                      <a:pt x="1109" y="2"/>
                      <a:pt x="1095" y="5"/>
                    </a:cubicBezTo>
                    <a:cubicBezTo>
                      <a:pt x="962" y="19"/>
                      <a:pt x="844" y="78"/>
                      <a:pt x="710" y="93"/>
                    </a:cubicBezTo>
                    <a:cubicBezTo>
                      <a:pt x="503" y="123"/>
                      <a:pt x="311" y="123"/>
                      <a:pt x="104" y="152"/>
                    </a:cubicBezTo>
                    <a:cubicBezTo>
                      <a:pt x="75" y="152"/>
                      <a:pt x="30" y="197"/>
                      <a:pt x="1" y="212"/>
                    </a:cubicBezTo>
                    <a:cubicBezTo>
                      <a:pt x="30" y="241"/>
                      <a:pt x="60" y="286"/>
                      <a:pt x="104" y="300"/>
                    </a:cubicBezTo>
                    <a:cubicBezTo>
                      <a:pt x="148" y="315"/>
                      <a:pt x="222" y="315"/>
                      <a:pt x="267" y="315"/>
                    </a:cubicBezTo>
                    <a:cubicBezTo>
                      <a:pt x="415" y="300"/>
                      <a:pt x="563" y="300"/>
                      <a:pt x="696" y="271"/>
                    </a:cubicBezTo>
                    <a:cubicBezTo>
                      <a:pt x="844" y="241"/>
                      <a:pt x="991" y="212"/>
                      <a:pt x="1139" y="167"/>
                    </a:cubicBezTo>
                    <a:cubicBezTo>
                      <a:pt x="1198" y="152"/>
                      <a:pt x="1243" y="78"/>
                      <a:pt x="1302" y="34"/>
                    </a:cubicBezTo>
                    <a:cubicBezTo>
                      <a:pt x="1242" y="22"/>
                      <a:pt x="1192" y="0"/>
                      <a:pt x="1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5902;p72">
                <a:extLst>
                  <a:ext uri="{FF2B5EF4-FFF2-40B4-BE49-F238E27FC236}">
                    <a16:creationId xmlns:a16="http://schemas.microsoft.com/office/drawing/2014/main" id="{CF9E65D2-D2A2-4542-BB2B-30DA8C04D4C3}"/>
                  </a:ext>
                </a:extLst>
              </p:cNvPr>
              <p:cNvSpPr/>
              <p:nvPr/>
            </p:nvSpPr>
            <p:spPr>
              <a:xfrm>
                <a:off x="5291825" y="4212300"/>
                <a:ext cx="20000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85" extrusionOk="0">
                    <a:moveTo>
                      <a:pt x="784" y="1"/>
                    </a:moveTo>
                    <a:cubicBezTo>
                      <a:pt x="740" y="16"/>
                      <a:pt x="666" y="16"/>
                      <a:pt x="622" y="45"/>
                    </a:cubicBezTo>
                    <a:cubicBezTo>
                      <a:pt x="430" y="223"/>
                      <a:pt x="252" y="400"/>
                      <a:pt x="60" y="578"/>
                    </a:cubicBezTo>
                    <a:cubicBezTo>
                      <a:pt x="30" y="607"/>
                      <a:pt x="15" y="637"/>
                      <a:pt x="1" y="666"/>
                    </a:cubicBezTo>
                    <a:cubicBezTo>
                      <a:pt x="1" y="696"/>
                      <a:pt x="30" y="740"/>
                      <a:pt x="45" y="785"/>
                    </a:cubicBezTo>
                    <a:cubicBezTo>
                      <a:pt x="134" y="740"/>
                      <a:pt x="193" y="726"/>
                      <a:pt x="223" y="696"/>
                    </a:cubicBezTo>
                    <a:cubicBezTo>
                      <a:pt x="415" y="519"/>
                      <a:pt x="592" y="356"/>
                      <a:pt x="770" y="164"/>
                    </a:cubicBezTo>
                    <a:cubicBezTo>
                      <a:pt x="799" y="134"/>
                      <a:pt x="784" y="60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5903;p72">
                <a:extLst>
                  <a:ext uri="{FF2B5EF4-FFF2-40B4-BE49-F238E27FC236}">
                    <a16:creationId xmlns:a16="http://schemas.microsoft.com/office/drawing/2014/main" id="{C885A8B3-249E-4B82-883F-EDB4D035229A}"/>
                  </a:ext>
                </a:extLst>
              </p:cNvPr>
              <p:cNvSpPr/>
              <p:nvPr/>
            </p:nvSpPr>
            <p:spPr>
              <a:xfrm>
                <a:off x="5292950" y="4229600"/>
                <a:ext cx="203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537" extrusionOk="0">
                    <a:moveTo>
                      <a:pt x="719" y="0"/>
                    </a:moveTo>
                    <a:cubicBezTo>
                      <a:pt x="688" y="0"/>
                      <a:pt x="658" y="4"/>
                      <a:pt x="636" y="19"/>
                    </a:cubicBezTo>
                    <a:cubicBezTo>
                      <a:pt x="473" y="108"/>
                      <a:pt x="311" y="211"/>
                      <a:pt x="148" y="300"/>
                    </a:cubicBezTo>
                    <a:cubicBezTo>
                      <a:pt x="104" y="329"/>
                      <a:pt x="59" y="359"/>
                      <a:pt x="30" y="389"/>
                    </a:cubicBezTo>
                    <a:cubicBezTo>
                      <a:pt x="15" y="403"/>
                      <a:pt x="0" y="448"/>
                      <a:pt x="0" y="477"/>
                    </a:cubicBezTo>
                    <a:cubicBezTo>
                      <a:pt x="15" y="507"/>
                      <a:pt x="59" y="522"/>
                      <a:pt x="74" y="536"/>
                    </a:cubicBezTo>
                    <a:cubicBezTo>
                      <a:pt x="118" y="522"/>
                      <a:pt x="148" y="522"/>
                      <a:pt x="178" y="507"/>
                    </a:cubicBezTo>
                    <a:cubicBezTo>
                      <a:pt x="370" y="403"/>
                      <a:pt x="562" y="285"/>
                      <a:pt x="754" y="167"/>
                    </a:cubicBezTo>
                    <a:cubicBezTo>
                      <a:pt x="784" y="137"/>
                      <a:pt x="799" y="63"/>
                      <a:pt x="813" y="4"/>
                    </a:cubicBezTo>
                    <a:cubicBezTo>
                      <a:pt x="784" y="4"/>
                      <a:pt x="751" y="0"/>
                      <a:pt x="7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5904;p72">
                <a:extLst>
                  <a:ext uri="{FF2B5EF4-FFF2-40B4-BE49-F238E27FC236}">
                    <a16:creationId xmlns:a16="http://schemas.microsoft.com/office/drawing/2014/main" id="{8A4EAA2F-E909-4CF5-9BE2-8504212DB643}"/>
                  </a:ext>
                </a:extLst>
              </p:cNvPr>
              <p:cNvSpPr/>
              <p:nvPr/>
            </p:nvSpPr>
            <p:spPr>
              <a:xfrm>
                <a:off x="5293675" y="4195675"/>
                <a:ext cx="166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40" extrusionOk="0">
                    <a:moveTo>
                      <a:pt x="607" y="0"/>
                    </a:moveTo>
                    <a:cubicBezTo>
                      <a:pt x="563" y="30"/>
                      <a:pt x="518" y="45"/>
                      <a:pt x="489" y="74"/>
                    </a:cubicBezTo>
                    <a:cubicBezTo>
                      <a:pt x="356" y="222"/>
                      <a:pt x="237" y="385"/>
                      <a:pt x="104" y="533"/>
                    </a:cubicBezTo>
                    <a:cubicBezTo>
                      <a:pt x="75" y="577"/>
                      <a:pt x="30" y="636"/>
                      <a:pt x="1" y="681"/>
                    </a:cubicBezTo>
                    <a:lnTo>
                      <a:pt x="45" y="740"/>
                    </a:lnTo>
                    <a:cubicBezTo>
                      <a:pt x="104" y="710"/>
                      <a:pt x="193" y="696"/>
                      <a:pt x="252" y="651"/>
                    </a:cubicBezTo>
                    <a:cubicBezTo>
                      <a:pt x="444" y="518"/>
                      <a:pt x="607" y="385"/>
                      <a:pt x="651" y="148"/>
                    </a:cubicBezTo>
                    <a:cubicBezTo>
                      <a:pt x="666" y="104"/>
                      <a:pt x="622" y="45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5905;p72">
                <a:extLst>
                  <a:ext uri="{FF2B5EF4-FFF2-40B4-BE49-F238E27FC236}">
                    <a16:creationId xmlns:a16="http://schemas.microsoft.com/office/drawing/2014/main" id="{4D9845AF-97E5-4DD1-A8EC-8958F9A73970}"/>
                  </a:ext>
                </a:extLst>
              </p:cNvPr>
              <p:cNvSpPr/>
              <p:nvPr/>
            </p:nvSpPr>
            <p:spPr>
              <a:xfrm>
                <a:off x="5149125" y="4260000"/>
                <a:ext cx="196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784" h="493" extrusionOk="0">
                    <a:moveTo>
                      <a:pt x="59" y="1"/>
                    </a:moveTo>
                    <a:cubicBezTo>
                      <a:pt x="45" y="16"/>
                      <a:pt x="0" y="30"/>
                      <a:pt x="0" y="45"/>
                    </a:cubicBezTo>
                    <a:cubicBezTo>
                      <a:pt x="15" y="89"/>
                      <a:pt x="30" y="149"/>
                      <a:pt x="59" y="163"/>
                    </a:cubicBezTo>
                    <a:cubicBezTo>
                      <a:pt x="252" y="282"/>
                      <a:pt x="429" y="385"/>
                      <a:pt x="621" y="489"/>
                    </a:cubicBezTo>
                    <a:cubicBezTo>
                      <a:pt x="630" y="492"/>
                      <a:pt x="640" y="493"/>
                      <a:pt x="650" y="493"/>
                    </a:cubicBezTo>
                    <a:cubicBezTo>
                      <a:pt x="689" y="493"/>
                      <a:pt x="737" y="474"/>
                      <a:pt x="784" y="474"/>
                    </a:cubicBezTo>
                    <a:cubicBezTo>
                      <a:pt x="754" y="430"/>
                      <a:pt x="740" y="370"/>
                      <a:pt x="695" y="341"/>
                    </a:cubicBezTo>
                    <a:cubicBezTo>
                      <a:pt x="518" y="237"/>
                      <a:pt x="340" y="134"/>
                      <a:pt x="163" y="45"/>
                    </a:cubicBezTo>
                    <a:cubicBezTo>
                      <a:pt x="133" y="30"/>
                      <a:pt x="104" y="16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5906;p72">
                <a:extLst>
                  <a:ext uri="{FF2B5EF4-FFF2-40B4-BE49-F238E27FC236}">
                    <a16:creationId xmlns:a16="http://schemas.microsoft.com/office/drawing/2014/main" id="{4E9322C2-90E6-4F51-AB3E-77FD7F7FA60F}"/>
                  </a:ext>
                </a:extLst>
              </p:cNvPr>
              <p:cNvSpPr/>
              <p:nvPr/>
            </p:nvSpPr>
            <p:spPr>
              <a:xfrm>
                <a:off x="5287025" y="4245550"/>
                <a:ext cx="182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459" extrusionOk="0">
                    <a:moveTo>
                      <a:pt x="662" y="0"/>
                    </a:moveTo>
                    <a:cubicBezTo>
                      <a:pt x="641" y="0"/>
                      <a:pt x="617" y="7"/>
                      <a:pt x="592" y="17"/>
                    </a:cubicBezTo>
                    <a:cubicBezTo>
                      <a:pt x="400" y="120"/>
                      <a:pt x="222" y="239"/>
                      <a:pt x="30" y="357"/>
                    </a:cubicBezTo>
                    <a:cubicBezTo>
                      <a:pt x="15" y="372"/>
                      <a:pt x="15" y="416"/>
                      <a:pt x="0" y="446"/>
                    </a:cubicBezTo>
                    <a:cubicBezTo>
                      <a:pt x="20" y="455"/>
                      <a:pt x="46" y="459"/>
                      <a:pt x="75" y="459"/>
                    </a:cubicBezTo>
                    <a:cubicBezTo>
                      <a:pt x="283" y="459"/>
                      <a:pt x="684" y="248"/>
                      <a:pt x="710" y="105"/>
                    </a:cubicBezTo>
                    <a:cubicBezTo>
                      <a:pt x="730" y="27"/>
                      <a:pt x="704" y="0"/>
                      <a:pt x="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5907;p72">
                <a:extLst>
                  <a:ext uri="{FF2B5EF4-FFF2-40B4-BE49-F238E27FC236}">
                    <a16:creationId xmlns:a16="http://schemas.microsoft.com/office/drawing/2014/main" id="{D123BCDF-1CF6-405F-B907-A4447157F880}"/>
                  </a:ext>
                </a:extLst>
              </p:cNvPr>
              <p:cNvSpPr/>
              <p:nvPr/>
            </p:nvSpPr>
            <p:spPr>
              <a:xfrm>
                <a:off x="5152075" y="4208975"/>
                <a:ext cx="70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96" extrusionOk="0">
                    <a:moveTo>
                      <a:pt x="208" y="1"/>
                    </a:moveTo>
                    <a:cubicBezTo>
                      <a:pt x="163" y="30"/>
                      <a:pt x="104" y="45"/>
                      <a:pt x="89" y="75"/>
                    </a:cubicBezTo>
                    <a:cubicBezTo>
                      <a:pt x="15" y="267"/>
                      <a:pt x="1" y="459"/>
                      <a:pt x="104" y="637"/>
                    </a:cubicBezTo>
                    <a:cubicBezTo>
                      <a:pt x="134" y="666"/>
                      <a:pt x="193" y="681"/>
                      <a:pt x="237" y="696"/>
                    </a:cubicBezTo>
                    <a:cubicBezTo>
                      <a:pt x="237" y="666"/>
                      <a:pt x="281" y="622"/>
                      <a:pt x="267" y="578"/>
                    </a:cubicBezTo>
                    <a:cubicBezTo>
                      <a:pt x="267" y="445"/>
                      <a:pt x="252" y="297"/>
                      <a:pt x="252" y="149"/>
                    </a:cubicBezTo>
                    <a:cubicBezTo>
                      <a:pt x="267" y="149"/>
                      <a:pt x="281" y="149"/>
                      <a:pt x="281" y="134"/>
                    </a:cubicBezTo>
                    <a:lnTo>
                      <a:pt x="2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5908;p72">
                <a:extLst>
                  <a:ext uri="{FF2B5EF4-FFF2-40B4-BE49-F238E27FC236}">
                    <a16:creationId xmlns:a16="http://schemas.microsoft.com/office/drawing/2014/main" id="{86B63D42-85DE-4DE1-BDD2-8C965A68FC6D}"/>
                  </a:ext>
                </a:extLst>
              </p:cNvPr>
              <p:cNvSpPr/>
              <p:nvPr/>
            </p:nvSpPr>
            <p:spPr>
              <a:xfrm>
                <a:off x="5140625" y="4197150"/>
                <a:ext cx="88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7" extrusionOk="0">
                    <a:moveTo>
                      <a:pt x="355" y="1"/>
                    </a:moveTo>
                    <a:cubicBezTo>
                      <a:pt x="296" y="15"/>
                      <a:pt x="207" y="15"/>
                      <a:pt x="178" y="60"/>
                    </a:cubicBezTo>
                    <a:cubicBezTo>
                      <a:pt x="104" y="178"/>
                      <a:pt x="59" y="326"/>
                      <a:pt x="0" y="459"/>
                    </a:cubicBezTo>
                    <a:lnTo>
                      <a:pt x="15" y="459"/>
                    </a:lnTo>
                    <a:cubicBezTo>
                      <a:pt x="15" y="474"/>
                      <a:pt x="15" y="489"/>
                      <a:pt x="15" y="503"/>
                    </a:cubicBezTo>
                    <a:lnTo>
                      <a:pt x="30" y="503"/>
                    </a:lnTo>
                    <a:cubicBezTo>
                      <a:pt x="44" y="548"/>
                      <a:pt x="74" y="607"/>
                      <a:pt x="104" y="666"/>
                    </a:cubicBezTo>
                    <a:cubicBezTo>
                      <a:pt x="133" y="622"/>
                      <a:pt x="178" y="577"/>
                      <a:pt x="192" y="533"/>
                    </a:cubicBezTo>
                    <a:cubicBezTo>
                      <a:pt x="251" y="400"/>
                      <a:pt x="296" y="282"/>
                      <a:pt x="340" y="163"/>
                    </a:cubicBezTo>
                    <a:cubicBezTo>
                      <a:pt x="355" y="104"/>
                      <a:pt x="340" y="60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5909;p72">
                <a:extLst>
                  <a:ext uri="{FF2B5EF4-FFF2-40B4-BE49-F238E27FC236}">
                    <a16:creationId xmlns:a16="http://schemas.microsoft.com/office/drawing/2014/main" id="{C2C091E5-86C1-4BB6-AA7D-E5C0EBED2BC9}"/>
                  </a:ext>
                </a:extLst>
              </p:cNvPr>
              <p:cNvSpPr/>
              <p:nvPr/>
            </p:nvSpPr>
            <p:spPr>
              <a:xfrm>
                <a:off x="5258175" y="4159900"/>
                <a:ext cx="1740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71" extrusionOk="0">
                    <a:moveTo>
                      <a:pt x="147" y="0"/>
                    </a:moveTo>
                    <a:cubicBezTo>
                      <a:pt x="119" y="0"/>
                      <a:pt x="95" y="4"/>
                      <a:pt x="75" y="12"/>
                    </a:cubicBezTo>
                    <a:cubicBezTo>
                      <a:pt x="45" y="12"/>
                      <a:pt x="16" y="56"/>
                      <a:pt x="1" y="86"/>
                    </a:cubicBezTo>
                    <a:cubicBezTo>
                      <a:pt x="1" y="100"/>
                      <a:pt x="30" y="145"/>
                      <a:pt x="45" y="160"/>
                    </a:cubicBezTo>
                    <a:lnTo>
                      <a:pt x="45" y="145"/>
                    </a:lnTo>
                    <a:cubicBezTo>
                      <a:pt x="238" y="234"/>
                      <a:pt x="415" y="308"/>
                      <a:pt x="592" y="367"/>
                    </a:cubicBezTo>
                    <a:cubicBezTo>
                      <a:pt x="598" y="370"/>
                      <a:pt x="604" y="371"/>
                      <a:pt x="611" y="371"/>
                    </a:cubicBezTo>
                    <a:cubicBezTo>
                      <a:pt x="638" y="371"/>
                      <a:pt x="672" y="349"/>
                      <a:pt x="696" y="337"/>
                    </a:cubicBezTo>
                    <a:cubicBezTo>
                      <a:pt x="681" y="308"/>
                      <a:pt x="681" y="293"/>
                      <a:pt x="681" y="278"/>
                    </a:cubicBezTo>
                    <a:cubicBezTo>
                      <a:pt x="630" y="150"/>
                      <a:pt x="325" y="0"/>
                      <a:pt x="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5910;p72">
                <a:extLst>
                  <a:ext uri="{FF2B5EF4-FFF2-40B4-BE49-F238E27FC236}">
                    <a16:creationId xmlns:a16="http://schemas.microsoft.com/office/drawing/2014/main" id="{F0A1E3D4-3B96-4C70-9A4B-0CDB9FAAF232}"/>
                  </a:ext>
                </a:extLst>
              </p:cNvPr>
              <p:cNvSpPr/>
              <p:nvPr/>
            </p:nvSpPr>
            <p:spPr>
              <a:xfrm>
                <a:off x="5112875" y="4227100"/>
                <a:ext cx="81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22" extrusionOk="0">
                    <a:moveTo>
                      <a:pt x="119" y="1"/>
                    </a:moveTo>
                    <a:cubicBezTo>
                      <a:pt x="75" y="45"/>
                      <a:pt x="45" y="89"/>
                      <a:pt x="1" y="148"/>
                    </a:cubicBezTo>
                    <a:cubicBezTo>
                      <a:pt x="60" y="296"/>
                      <a:pt x="104" y="429"/>
                      <a:pt x="178" y="563"/>
                    </a:cubicBezTo>
                    <a:cubicBezTo>
                      <a:pt x="193" y="592"/>
                      <a:pt x="267" y="607"/>
                      <a:pt x="311" y="622"/>
                    </a:cubicBezTo>
                    <a:cubicBezTo>
                      <a:pt x="311" y="577"/>
                      <a:pt x="326" y="533"/>
                      <a:pt x="326" y="489"/>
                    </a:cubicBezTo>
                    <a:cubicBezTo>
                      <a:pt x="297" y="370"/>
                      <a:pt x="252" y="252"/>
                      <a:pt x="208" y="134"/>
                    </a:cubicBezTo>
                    <a:cubicBezTo>
                      <a:pt x="193" y="89"/>
                      <a:pt x="149" y="45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5911;p72">
                <a:extLst>
                  <a:ext uri="{FF2B5EF4-FFF2-40B4-BE49-F238E27FC236}">
                    <a16:creationId xmlns:a16="http://schemas.microsoft.com/office/drawing/2014/main" id="{71B90F45-451F-4316-948C-068773C1EBE0}"/>
                  </a:ext>
                </a:extLst>
              </p:cNvPr>
              <p:cNvSpPr/>
              <p:nvPr/>
            </p:nvSpPr>
            <p:spPr>
              <a:xfrm>
                <a:off x="5263350" y="4173850"/>
                <a:ext cx="1407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42" extrusionOk="0">
                    <a:moveTo>
                      <a:pt x="134" y="1"/>
                    </a:moveTo>
                    <a:cubicBezTo>
                      <a:pt x="75" y="45"/>
                      <a:pt x="31" y="75"/>
                      <a:pt x="1" y="104"/>
                    </a:cubicBezTo>
                    <a:cubicBezTo>
                      <a:pt x="31" y="134"/>
                      <a:pt x="45" y="193"/>
                      <a:pt x="90" y="208"/>
                    </a:cubicBezTo>
                    <a:cubicBezTo>
                      <a:pt x="193" y="267"/>
                      <a:pt x="312" y="297"/>
                      <a:pt x="415" y="341"/>
                    </a:cubicBezTo>
                    <a:cubicBezTo>
                      <a:pt x="459" y="341"/>
                      <a:pt x="504" y="326"/>
                      <a:pt x="563" y="312"/>
                    </a:cubicBezTo>
                    <a:cubicBezTo>
                      <a:pt x="548" y="267"/>
                      <a:pt x="533" y="208"/>
                      <a:pt x="504" y="193"/>
                    </a:cubicBezTo>
                    <a:cubicBezTo>
                      <a:pt x="385" y="119"/>
                      <a:pt x="267" y="60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5912;p72">
                <a:extLst>
                  <a:ext uri="{FF2B5EF4-FFF2-40B4-BE49-F238E27FC236}">
                    <a16:creationId xmlns:a16="http://schemas.microsoft.com/office/drawing/2014/main" id="{BFC03765-7E4E-45C8-97E1-DB4F820F8515}"/>
                  </a:ext>
                </a:extLst>
              </p:cNvPr>
              <p:cNvSpPr/>
              <p:nvPr/>
            </p:nvSpPr>
            <p:spPr>
              <a:xfrm>
                <a:off x="5171675" y="4213725"/>
                <a:ext cx="8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390" extrusionOk="0">
                    <a:moveTo>
                      <a:pt x="117" y="0"/>
                    </a:moveTo>
                    <a:cubicBezTo>
                      <a:pt x="112" y="0"/>
                      <a:pt x="108" y="1"/>
                      <a:pt x="104" y="3"/>
                    </a:cubicBezTo>
                    <a:cubicBezTo>
                      <a:pt x="74" y="18"/>
                      <a:pt x="45" y="77"/>
                      <a:pt x="0" y="136"/>
                    </a:cubicBezTo>
                    <a:cubicBezTo>
                      <a:pt x="74" y="225"/>
                      <a:pt x="133" y="299"/>
                      <a:pt x="207" y="373"/>
                    </a:cubicBezTo>
                    <a:cubicBezTo>
                      <a:pt x="214" y="385"/>
                      <a:pt x="228" y="390"/>
                      <a:pt x="244" y="390"/>
                    </a:cubicBezTo>
                    <a:cubicBezTo>
                      <a:pt x="267" y="390"/>
                      <a:pt x="294" y="381"/>
                      <a:pt x="311" y="373"/>
                    </a:cubicBezTo>
                    <a:cubicBezTo>
                      <a:pt x="326" y="373"/>
                      <a:pt x="326" y="314"/>
                      <a:pt x="311" y="284"/>
                    </a:cubicBezTo>
                    <a:cubicBezTo>
                      <a:pt x="296" y="210"/>
                      <a:pt x="267" y="136"/>
                      <a:pt x="222" y="62"/>
                    </a:cubicBezTo>
                    <a:cubicBezTo>
                      <a:pt x="197" y="37"/>
                      <a:pt x="149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5913;p72">
                <a:extLst>
                  <a:ext uri="{FF2B5EF4-FFF2-40B4-BE49-F238E27FC236}">
                    <a16:creationId xmlns:a16="http://schemas.microsoft.com/office/drawing/2014/main" id="{1F04E778-1C0A-47B6-8E0D-598C7C5E2BF6}"/>
                  </a:ext>
                </a:extLst>
              </p:cNvPr>
              <p:cNvSpPr/>
              <p:nvPr/>
            </p:nvSpPr>
            <p:spPr>
              <a:xfrm>
                <a:off x="5258925" y="4189300"/>
                <a:ext cx="1037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271" extrusionOk="0">
                    <a:moveTo>
                      <a:pt x="92" y="0"/>
                    </a:moveTo>
                    <a:cubicBezTo>
                      <a:pt x="69" y="0"/>
                      <a:pt x="27" y="24"/>
                      <a:pt x="15" y="48"/>
                    </a:cubicBezTo>
                    <a:cubicBezTo>
                      <a:pt x="0" y="78"/>
                      <a:pt x="30" y="137"/>
                      <a:pt x="45" y="152"/>
                    </a:cubicBezTo>
                    <a:cubicBezTo>
                      <a:pt x="134" y="196"/>
                      <a:pt x="222" y="241"/>
                      <a:pt x="311" y="270"/>
                    </a:cubicBezTo>
                    <a:cubicBezTo>
                      <a:pt x="355" y="255"/>
                      <a:pt x="400" y="241"/>
                      <a:pt x="415" y="226"/>
                    </a:cubicBezTo>
                    <a:cubicBezTo>
                      <a:pt x="415" y="196"/>
                      <a:pt x="400" y="152"/>
                      <a:pt x="385" y="137"/>
                    </a:cubicBezTo>
                    <a:cubicBezTo>
                      <a:pt x="296" y="78"/>
                      <a:pt x="208" y="34"/>
                      <a:pt x="104" y="4"/>
                    </a:cubicBezTo>
                    <a:cubicBezTo>
                      <a:pt x="101" y="1"/>
                      <a:pt x="9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5914;p72">
            <a:extLst>
              <a:ext uri="{FF2B5EF4-FFF2-40B4-BE49-F238E27FC236}">
                <a16:creationId xmlns:a16="http://schemas.microsoft.com/office/drawing/2014/main" id="{285DF54B-9602-4C9A-AE0D-FECB61431902}"/>
              </a:ext>
            </a:extLst>
          </p:cNvPr>
          <p:cNvGrpSpPr/>
          <p:nvPr/>
        </p:nvGrpSpPr>
        <p:grpSpPr>
          <a:xfrm rot="1260151">
            <a:off x="846499" y="3517767"/>
            <a:ext cx="1159421" cy="780992"/>
            <a:chOff x="5663475" y="709025"/>
            <a:chExt cx="753075" cy="507275"/>
          </a:xfrm>
        </p:grpSpPr>
        <p:sp>
          <p:nvSpPr>
            <p:cNvPr id="701" name="Google Shape;5915;p72">
              <a:extLst>
                <a:ext uri="{FF2B5EF4-FFF2-40B4-BE49-F238E27FC236}">
                  <a16:creationId xmlns:a16="http://schemas.microsoft.com/office/drawing/2014/main" id="{C65103FC-92F1-48EF-A219-17114D239DEC}"/>
                </a:ext>
              </a:extLst>
            </p:cNvPr>
            <p:cNvSpPr/>
            <p:nvPr/>
          </p:nvSpPr>
          <p:spPr>
            <a:xfrm>
              <a:off x="5663475" y="709025"/>
              <a:ext cx="753075" cy="507275"/>
            </a:xfrm>
            <a:custGeom>
              <a:avLst/>
              <a:gdLst/>
              <a:ahLst/>
              <a:cxnLst/>
              <a:rect l="l" t="t" r="r" b="b"/>
              <a:pathLst>
                <a:path w="30123" h="20291" extrusionOk="0">
                  <a:moveTo>
                    <a:pt x="1696" y="718"/>
                  </a:moveTo>
                  <a:cubicBezTo>
                    <a:pt x="2071" y="946"/>
                    <a:pt x="2430" y="1175"/>
                    <a:pt x="2821" y="1403"/>
                  </a:cubicBezTo>
                  <a:cubicBezTo>
                    <a:pt x="2789" y="1631"/>
                    <a:pt x="2772" y="1843"/>
                    <a:pt x="2740" y="2121"/>
                  </a:cubicBezTo>
                  <a:cubicBezTo>
                    <a:pt x="2365" y="1631"/>
                    <a:pt x="2006" y="1191"/>
                    <a:pt x="1664" y="751"/>
                  </a:cubicBezTo>
                  <a:lnTo>
                    <a:pt x="1696" y="718"/>
                  </a:lnTo>
                  <a:close/>
                  <a:moveTo>
                    <a:pt x="1451" y="816"/>
                  </a:moveTo>
                  <a:cubicBezTo>
                    <a:pt x="1794" y="1256"/>
                    <a:pt x="2136" y="1697"/>
                    <a:pt x="2512" y="2170"/>
                  </a:cubicBezTo>
                  <a:lnTo>
                    <a:pt x="2039" y="2170"/>
                  </a:lnTo>
                  <a:cubicBezTo>
                    <a:pt x="2006" y="2170"/>
                    <a:pt x="1973" y="2137"/>
                    <a:pt x="1957" y="2104"/>
                  </a:cubicBezTo>
                  <a:cubicBezTo>
                    <a:pt x="1778" y="1680"/>
                    <a:pt x="1582" y="1256"/>
                    <a:pt x="1403" y="816"/>
                  </a:cubicBezTo>
                  <a:close/>
                  <a:moveTo>
                    <a:pt x="6067" y="930"/>
                  </a:moveTo>
                  <a:cubicBezTo>
                    <a:pt x="6311" y="1713"/>
                    <a:pt x="6540" y="2496"/>
                    <a:pt x="6801" y="3311"/>
                  </a:cubicBezTo>
                  <a:cubicBezTo>
                    <a:pt x="6556" y="3181"/>
                    <a:pt x="6311" y="3083"/>
                    <a:pt x="6083" y="2952"/>
                  </a:cubicBezTo>
                  <a:cubicBezTo>
                    <a:pt x="6067" y="2952"/>
                    <a:pt x="6034" y="2903"/>
                    <a:pt x="6034" y="2871"/>
                  </a:cubicBezTo>
                  <a:cubicBezTo>
                    <a:pt x="6002" y="2218"/>
                    <a:pt x="5985" y="1566"/>
                    <a:pt x="6067" y="930"/>
                  </a:cubicBezTo>
                  <a:close/>
                  <a:moveTo>
                    <a:pt x="6279" y="588"/>
                  </a:moveTo>
                  <a:lnTo>
                    <a:pt x="6279" y="588"/>
                  </a:lnTo>
                  <a:cubicBezTo>
                    <a:pt x="6311" y="637"/>
                    <a:pt x="6344" y="669"/>
                    <a:pt x="6377" y="702"/>
                  </a:cubicBezTo>
                  <a:cubicBezTo>
                    <a:pt x="6784" y="1289"/>
                    <a:pt x="7192" y="1892"/>
                    <a:pt x="7600" y="2479"/>
                  </a:cubicBezTo>
                  <a:cubicBezTo>
                    <a:pt x="7632" y="2528"/>
                    <a:pt x="7649" y="2610"/>
                    <a:pt x="7632" y="2643"/>
                  </a:cubicBezTo>
                  <a:cubicBezTo>
                    <a:pt x="7453" y="2903"/>
                    <a:pt x="7274" y="3148"/>
                    <a:pt x="7078" y="3393"/>
                  </a:cubicBezTo>
                  <a:cubicBezTo>
                    <a:pt x="6833" y="2985"/>
                    <a:pt x="6263" y="1028"/>
                    <a:pt x="6279" y="588"/>
                  </a:cubicBezTo>
                  <a:close/>
                  <a:moveTo>
                    <a:pt x="3017" y="1501"/>
                  </a:moveTo>
                  <a:cubicBezTo>
                    <a:pt x="3278" y="1664"/>
                    <a:pt x="3523" y="1811"/>
                    <a:pt x="3751" y="1958"/>
                  </a:cubicBezTo>
                  <a:cubicBezTo>
                    <a:pt x="3979" y="2121"/>
                    <a:pt x="4191" y="2284"/>
                    <a:pt x="4403" y="2447"/>
                  </a:cubicBezTo>
                  <a:cubicBezTo>
                    <a:pt x="4436" y="2463"/>
                    <a:pt x="4485" y="2528"/>
                    <a:pt x="4469" y="2561"/>
                  </a:cubicBezTo>
                  <a:cubicBezTo>
                    <a:pt x="4403" y="2936"/>
                    <a:pt x="4338" y="3311"/>
                    <a:pt x="4273" y="3686"/>
                  </a:cubicBezTo>
                  <a:lnTo>
                    <a:pt x="4208" y="3703"/>
                  </a:lnTo>
                  <a:cubicBezTo>
                    <a:pt x="3963" y="3458"/>
                    <a:pt x="3718" y="3197"/>
                    <a:pt x="3474" y="2936"/>
                  </a:cubicBezTo>
                  <a:cubicBezTo>
                    <a:pt x="3441" y="2903"/>
                    <a:pt x="3425" y="2871"/>
                    <a:pt x="3392" y="2838"/>
                  </a:cubicBezTo>
                  <a:cubicBezTo>
                    <a:pt x="3343" y="2806"/>
                    <a:pt x="3278" y="2806"/>
                    <a:pt x="3229" y="2773"/>
                  </a:cubicBezTo>
                  <a:lnTo>
                    <a:pt x="3229" y="2773"/>
                  </a:lnTo>
                  <a:cubicBezTo>
                    <a:pt x="3229" y="2838"/>
                    <a:pt x="3213" y="2920"/>
                    <a:pt x="3245" y="2952"/>
                  </a:cubicBezTo>
                  <a:cubicBezTo>
                    <a:pt x="3457" y="3197"/>
                    <a:pt x="3669" y="3425"/>
                    <a:pt x="3881" y="3670"/>
                  </a:cubicBezTo>
                  <a:cubicBezTo>
                    <a:pt x="3914" y="3703"/>
                    <a:pt x="3930" y="3719"/>
                    <a:pt x="3963" y="3784"/>
                  </a:cubicBezTo>
                  <a:cubicBezTo>
                    <a:pt x="3767" y="3784"/>
                    <a:pt x="3588" y="3800"/>
                    <a:pt x="3392" y="3800"/>
                  </a:cubicBezTo>
                  <a:cubicBezTo>
                    <a:pt x="3360" y="3800"/>
                    <a:pt x="3294" y="3784"/>
                    <a:pt x="3262" y="3751"/>
                  </a:cubicBezTo>
                  <a:cubicBezTo>
                    <a:pt x="2838" y="3344"/>
                    <a:pt x="2463" y="2903"/>
                    <a:pt x="2120" y="2365"/>
                  </a:cubicBezTo>
                  <a:lnTo>
                    <a:pt x="2626" y="2365"/>
                  </a:lnTo>
                  <a:cubicBezTo>
                    <a:pt x="2838" y="2365"/>
                    <a:pt x="2919" y="2316"/>
                    <a:pt x="2952" y="2104"/>
                  </a:cubicBezTo>
                  <a:cubicBezTo>
                    <a:pt x="2968" y="1909"/>
                    <a:pt x="2985" y="1729"/>
                    <a:pt x="3017" y="1501"/>
                  </a:cubicBezTo>
                  <a:close/>
                  <a:moveTo>
                    <a:pt x="4599" y="2594"/>
                  </a:moveTo>
                  <a:cubicBezTo>
                    <a:pt x="5023" y="2952"/>
                    <a:pt x="5382" y="3344"/>
                    <a:pt x="5627" y="3817"/>
                  </a:cubicBezTo>
                  <a:cubicBezTo>
                    <a:pt x="5643" y="3849"/>
                    <a:pt x="5643" y="3898"/>
                    <a:pt x="5643" y="3931"/>
                  </a:cubicBezTo>
                  <a:cubicBezTo>
                    <a:pt x="5594" y="4224"/>
                    <a:pt x="5545" y="4502"/>
                    <a:pt x="5496" y="4828"/>
                  </a:cubicBezTo>
                  <a:cubicBezTo>
                    <a:pt x="5414" y="4779"/>
                    <a:pt x="5366" y="4746"/>
                    <a:pt x="5317" y="4697"/>
                  </a:cubicBezTo>
                  <a:cubicBezTo>
                    <a:pt x="5039" y="4453"/>
                    <a:pt x="4762" y="4208"/>
                    <a:pt x="4485" y="3947"/>
                  </a:cubicBezTo>
                  <a:cubicBezTo>
                    <a:pt x="4436" y="3915"/>
                    <a:pt x="4420" y="3817"/>
                    <a:pt x="4436" y="3751"/>
                  </a:cubicBezTo>
                  <a:cubicBezTo>
                    <a:pt x="4469" y="3458"/>
                    <a:pt x="4518" y="3181"/>
                    <a:pt x="4566" y="2887"/>
                  </a:cubicBezTo>
                  <a:cubicBezTo>
                    <a:pt x="4583" y="2806"/>
                    <a:pt x="4583" y="2708"/>
                    <a:pt x="4599" y="2594"/>
                  </a:cubicBezTo>
                  <a:close/>
                  <a:moveTo>
                    <a:pt x="4110" y="3980"/>
                  </a:moveTo>
                  <a:cubicBezTo>
                    <a:pt x="4159" y="3980"/>
                    <a:pt x="4208" y="3996"/>
                    <a:pt x="4240" y="4029"/>
                  </a:cubicBezTo>
                  <a:cubicBezTo>
                    <a:pt x="4615" y="4355"/>
                    <a:pt x="4990" y="4681"/>
                    <a:pt x="5366" y="5007"/>
                  </a:cubicBezTo>
                  <a:cubicBezTo>
                    <a:pt x="5382" y="5024"/>
                    <a:pt x="5382" y="5040"/>
                    <a:pt x="5398" y="5073"/>
                  </a:cubicBezTo>
                  <a:cubicBezTo>
                    <a:pt x="5377" y="5073"/>
                    <a:pt x="5356" y="5074"/>
                    <a:pt x="5336" y="5074"/>
                  </a:cubicBezTo>
                  <a:cubicBezTo>
                    <a:pt x="4544" y="5074"/>
                    <a:pt x="4112" y="4475"/>
                    <a:pt x="3588" y="4061"/>
                  </a:cubicBezTo>
                  <a:lnTo>
                    <a:pt x="3604" y="4012"/>
                  </a:lnTo>
                  <a:cubicBezTo>
                    <a:pt x="3767" y="3996"/>
                    <a:pt x="3947" y="3980"/>
                    <a:pt x="4110" y="3980"/>
                  </a:cubicBezTo>
                  <a:close/>
                  <a:moveTo>
                    <a:pt x="7812" y="2757"/>
                  </a:moveTo>
                  <a:cubicBezTo>
                    <a:pt x="8024" y="3034"/>
                    <a:pt x="8220" y="3327"/>
                    <a:pt x="8448" y="3588"/>
                  </a:cubicBezTo>
                  <a:cubicBezTo>
                    <a:pt x="8676" y="3833"/>
                    <a:pt x="8709" y="4061"/>
                    <a:pt x="8546" y="4339"/>
                  </a:cubicBezTo>
                  <a:cubicBezTo>
                    <a:pt x="8350" y="4714"/>
                    <a:pt x="8138" y="5089"/>
                    <a:pt x="7926" y="5497"/>
                  </a:cubicBezTo>
                  <a:cubicBezTo>
                    <a:pt x="7665" y="4893"/>
                    <a:pt x="7420" y="4306"/>
                    <a:pt x="7192" y="3719"/>
                  </a:cubicBezTo>
                  <a:cubicBezTo>
                    <a:pt x="7176" y="3686"/>
                    <a:pt x="7160" y="3637"/>
                    <a:pt x="7176" y="3605"/>
                  </a:cubicBezTo>
                  <a:cubicBezTo>
                    <a:pt x="7372" y="3344"/>
                    <a:pt x="7551" y="3067"/>
                    <a:pt x="7730" y="2806"/>
                  </a:cubicBezTo>
                  <a:cubicBezTo>
                    <a:pt x="7747" y="2789"/>
                    <a:pt x="7779" y="2773"/>
                    <a:pt x="7812" y="2757"/>
                  </a:cubicBezTo>
                  <a:close/>
                  <a:moveTo>
                    <a:pt x="6067" y="3164"/>
                  </a:moveTo>
                  <a:cubicBezTo>
                    <a:pt x="6360" y="3327"/>
                    <a:pt x="6638" y="3491"/>
                    <a:pt x="6915" y="3637"/>
                  </a:cubicBezTo>
                  <a:cubicBezTo>
                    <a:pt x="6948" y="3654"/>
                    <a:pt x="6964" y="3686"/>
                    <a:pt x="6980" y="3735"/>
                  </a:cubicBezTo>
                  <a:cubicBezTo>
                    <a:pt x="7241" y="4339"/>
                    <a:pt x="7486" y="4942"/>
                    <a:pt x="7747" y="5594"/>
                  </a:cubicBezTo>
                  <a:cubicBezTo>
                    <a:pt x="7486" y="5464"/>
                    <a:pt x="7241" y="5350"/>
                    <a:pt x="6996" y="5236"/>
                  </a:cubicBezTo>
                  <a:cubicBezTo>
                    <a:pt x="6948" y="5203"/>
                    <a:pt x="6882" y="5154"/>
                    <a:pt x="6817" y="5138"/>
                  </a:cubicBezTo>
                  <a:cubicBezTo>
                    <a:pt x="6523" y="5089"/>
                    <a:pt x="6426" y="4860"/>
                    <a:pt x="6344" y="4600"/>
                  </a:cubicBezTo>
                  <a:cubicBezTo>
                    <a:pt x="6197" y="4143"/>
                    <a:pt x="6099" y="3686"/>
                    <a:pt x="6067" y="3164"/>
                  </a:cubicBezTo>
                  <a:close/>
                  <a:moveTo>
                    <a:pt x="5790" y="4176"/>
                  </a:moveTo>
                  <a:cubicBezTo>
                    <a:pt x="5985" y="4339"/>
                    <a:pt x="6344" y="5121"/>
                    <a:pt x="6475" y="5660"/>
                  </a:cubicBezTo>
                  <a:cubicBezTo>
                    <a:pt x="6214" y="5448"/>
                    <a:pt x="5969" y="5236"/>
                    <a:pt x="5724" y="5024"/>
                  </a:cubicBezTo>
                  <a:cubicBezTo>
                    <a:pt x="5692" y="4991"/>
                    <a:pt x="5659" y="4926"/>
                    <a:pt x="5675" y="4877"/>
                  </a:cubicBezTo>
                  <a:cubicBezTo>
                    <a:pt x="5708" y="4648"/>
                    <a:pt x="5741" y="4420"/>
                    <a:pt x="5790" y="4176"/>
                  </a:cubicBezTo>
                  <a:close/>
                  <a:moveTo>
                    <a:pt x="5545" y="5203"/>
                  </a:moveTo>
                  <a:cubicBezTo>
                    <a:pt x="5578" y="5203"/>
                    <a:pt x="5627" y="5219"/>
                    <a:pt x="5643" y="5236"/>
                  </a:cubicBezTo>
                  <a:cubicBezTo>
                    <a:pt x="6360" y="5806"/>
                    <a:pt x="7013" y="6426"/>
                    <a:pt x="7486" y="7225"/>
                  </a:cubicBezTo>
                  <a:cubicBezTo>
                    <a:pt x="6817" y="6459"/>
                    <a:pt x="5969" y="5904"/>
                    <a:pt x="5186" y="5285"/>
                  </a:cubicBezTo>
                  <a:cubicBezTo>
                    <a:pt x="5300" y="5268"/>
                    <a:pt x="5431" y="5219"/>
                    <a:pt x="5545" y="5203"/>
                  </a:cubicBezTo>
                  <a:close/>
                  <a:moveTo>
                    <a:pt x="8856" y="4159"/>
                  </a:moveTo>
                  <a:cubicBezTo>
                    <a:pt x="8872" y="4208"/>
                    <a:pt x="8905" y="4241"/>
                    <a:pt x="8921" y="4273"/>
                  </a:cubicBezTo>
                  <a:cubicBezTo>
                    <a:pt x="8970" y="4355"/>
                    <a:pt x="9019" y="4436"/>
                    <a:pt x="9068" y="4518"/>
                  </a:cubicBezTo>
                  <a:lnTo>
                    <a:pt x="9051" y="4518"/>
                  </a:lnTo>
                  <a:cubicBezTo>
                    <a:pt x="9280" y="4991"/>
                    <a:pt x="9492" y="5480"/>
                    <a:pt x="9704" y="5969"/>
                  </a:cubicBezTo>
                  <a:cubicBezTo>
                    <a:pt x="9736" y="6067"/>
                    <a:pt x="9736" y="6133"/>
                    <a:pt x="9671" y="6230"/>
                  </a:cubicBezTo>
                  <a:cubicBezTo>
                    <a:pt x="9638" y="6296"/>
                    <a:pt x="9622" y="6345"/>
                    <a:pt x="9590" y="6394"/>
                  </a:cubicBezTo>
                  <a:cubicBezTo>
                    <a:pt x="9443" y="6622"/>
                    <a:pt x="9329" y="6866"/>
                    <a:pt x="9182" y="7144"/>
                  </a:cubicBezTo>
                  <a:cubicBezTo>
                    <a:pt x="9068" y="6997"/>
                    <a:pt x="8986" y="6883"/>
                    <a:pt x="8905" y="6769"/>
                  </a:cubicBezTo>
                  <a:cubicBezTo>
                    <a:pt x="8872" y="6736"/>
                    <a:pt x="8823" y="6736"/>
                    <a:pt x="8774" y="6703"/>
                  </a:cubicBezTo>
                  <a:cubicBezTo>
                    <a:pt x="8774" y="6769"/>
                    <a:pt x="8758" y="6818"/>
                    <a:pt x="8774" y="6866"/>
                  </a:cubicBezTo>
                  <a:cubicBezTo>
                    <a:pt x="8839" y="6981"/>
                    <a:pt x="8937" y="7095"/>
                    <a:pt x="8986" y="7225"/>
                  </a:cubicBezTo>
                  <a:cubicBezTo>
                    <a:pt x="9019" y="7290"/>
                    <a:pt x="9019" y="7372"/>
                    <a:pt x="9035" y="7454"/>
                  </a:cubicBezTo>
                  <a:cubicBezTo>
                    <a:pt x="9002" y="7454"/>
                    <a:pt x="8986" y="7470"/>
                    <a:pt x="8953" y="7470"/>
                  </a:cubicBezTo>
                  <a:cubicBezTo>
                    <a:pt x="8823" y="7258"/>
                    <a:pt x="8676" y="7062"/>
                    <a:pt x="8562" y="6834"/>
                  </a:cubicBezTo>
                  <a:cubicBezTo>
                    <a:pt x="8399" y="6508"/>
                    <a:pt x="8236" y="6181"/>
                    <a:pt x="8089" y="5839"/>
                  </a:cubicBezTo>
                  <a:cubicBezTo>
                    <a:pt x="8056" y="5790"/>
                    <a:pt x="8056" y="5725"/>
                    <a:pt x="8073" y="5676"/>
                  </a:cubicBezTo>
                  <a:cubicBezTo>
                    <a:pt x="8317" y="5187"/>
                    <a:pt x="8562" y="4714"/>
                    <a:pt x="8807" y="4224"/>
                  </a:cubicBezTo>
                  <a:cubicBezTo>
                    <a:pt x="8807" y="4208"/>
                    <a:pt x="8823" y="4192"/>
                    <a:pt x="8856" y="4159"/>
                  </a:cubicBezTo>
                  <a:close/>
                  <a:moveTo>
                    <a:pt x="6589" y="5236"/>
                  </a:moveTo>
                  <a:cubicBezTo>
                    <a:pt x="6833" y="5366"/>
                    <a:pt x="7045" y="5464"/>
                    <a:pt x="7257" y="5562"/>
                  </a:cubicBezTo>
                  <a:cubicBezTo>
                    <a:pt x="7453" y="5660"/>
                    <a:pt x="7649" y="5757"/>
                    <a:pt x="7828" y="5855"/>
                  </a:cubicBezTo>
                  <a:cubicBezTo>
                    <a:pt x="7861" y="5872"/>
                    <a:pt x="7893" y="5904"/>
                    <a:pt x="7910" y="5937"/>
                  </a:cubicBezTo>
                  <a:cubicBezTo>
                    <a:pt x="8187" y="6475"/>
                    <a:pt x="8481" y="6997"/>
                    <a:pt x="8758" y="7519"/>
                  </a:cubicBezTo>
                  <a:cubicBezTo>
                    <a:pt x="8774" y="7535"/>
                    <a:pt x="8774" y="7551"/>
                    <a:pt x="8790" y="7600"/>
                  </a:cubicBezTo>
                  <a:cubicBezTo>
                    <a:pt x="8529" y="7502"/>
                    <a:pt x="8317" y="7372"/>
                    <a:pt x="8073" y="7307"/>
                  </a:cubicBezTo>
                  <a:cubicBezTo>
                    <a:pt x="7893" y="7242"/>
                    <a:pt x="7763" y="7144"/>
                    <a:pt x="7649" y="6997"/>
                  </a:cubicBezTo>
                  <a:cubicBezTo>
                    <a:pt x="7274" y="6508"/>
                    <a:pt x="6915" y="6018"/>
                    <a:pt x="6670" y="5448"/>
                  </a:cubicBezTo>
                  <a:cubicBezTo>
                    <a:pt x="6638" y="5399"/>
                    <a:pt x="6621" y="5350"/>
                    <a:pt x="6589" y="5236"/>
                  </a:cubicBezTo>
                  <a:close/>
                  <a:moveTo>
                    <a:pt x="14547" y="4714"/>
                  </a:moveTo>
                  <a:lnTo>
                    <a:pt x="14547" y="4714"/>
                  </a:lnTo>
                  <a:cubicBezTo>
                    <a:pt x="14254" y="4958"/>
                    <a:pt x="13960" y="5203"/>
                    <a:pt x="13650" y="5448"/>
                  </a:cubicBezTo>
                  <a:cubicBezTo>
                    <a:pt x="13634" y="5480"/>
                    <a:pt x="13618" y="5513"/>
                    <a:pt x="13585" y="5529"/>
                  </a:cubicBezTo>
                  <a:cubicBezTo>
                    <a:pt x="12590" y="6442"/>
                    <a:pt x="11595" y="7356"/>
                    <a:pt x="10601" y="8253"/>
                  </a:cubicBezTo>
                  <a:cubicBezTo>
                    <a:pt x="10601" y="8269"/>
                    <a:pt x="10584" y="8269"/>
                    <a:pt x="10519" y="8302"/>
                  </a:cubicBezTo>
                  <a:cubicBezTo>
                    <a:pt x="10715" y="7829"/>
                    <a:pt x="10911" y="7388"/>
                    <a:pt x="11171" y="6981"/>
                  </a:cubicBezTo>
                  <a:cubicBezTo>
                    <a:pt x="11400" y="6606"/>
                    <a:pt x="11677" y="6263"/>
                    <a:pt x="11987" y="5937"/>
                  </a:cubicBezTo>
                  <a:cubicBezTo>
                    <a:pt x="12297" y="5643"/>
                    <a:pt x="12721" y="5366"/>
                    <a:pt x="13161" y="5138"/>
                  </a:cubicBezTo>
                  <a:cubicBezTo>
                    <a:pt x="13634" y="4909"/>
                    <a:pt x="14140" y="4746"/>
                    <a:pt x="14547" y="4714"/>
                  </a:cubicBezTo>
                  <a:close/>
                  <a:moveTo>
                    <a:pt x="29649" y="7062"/>
                  </a:moveTo>
                  <a:cubicBezTo>
                    <a:pt x="29698" y="7454"/>
                    <a:pt x="29763" y="7861"/>
                    <a:pt x="29845" y="8285"/>
                  </a:cubicBezTo>
                  <a:cubicBezTo>
                    <a:pt x="29714" y="8318"/>
                    <a:pt x="29600" y="8351"/>
                    <a:pt x="29470" y="8367"/>
                  </a:cubicBezTo>
                  <a:cubicBezTo>
                    <a:pt x="29372" y="8399"/>
                    <a:pt x="29274" y="8416"/>
                    <a:pt x="29160" y="8448"/>
                  </a:cubicBezTo>
                  <a:cubicBezTo>
                    <a:pt x="29274" y="8106"/>
                    <a:pt x="29372" y="7780"/>
                    <a:pt x="29453" y="7486"/>
                  </a:cubicBezTo>
                  <a:cubicBezTo>
                    <a:pt x="29502" y="7339"/>
                    <a:pt x="29551" y="7193"/>
                    <a:pt x="29584" y="7062"/>
                  </a:cubicBezTo>
                  <a:close/>
                  <a:moveTo>
                    <a:pt x="29356" y="6671"/>
                  </a:moveTo>
                  <a:cubicBezTo>
                    <a:pt x="29388" y="6687"/>
                    <a:pt x="29421" y="6703"/>
                    <a:pt x="29437" y="6720"/>
                  </a:cubicBezTo>
                  <a:lnTo>
                    <a:pt x="29388" y="6883"/>
                  </a:lnTo>
                  <a:cubicBezTo>
                    <a:pt x="29241" y="7405"/>
                    <a:pt x="29078" y="7927"/>
                    <a:pt x="28915" y="8497"/>
                  </a:cubicBezTo>
                  <a:cubicBezTo>
                    <a:pt x="28752" y="8302"/>
                    <a:pt x="28638" y="8139"/>
                    <a:pt x="28491" y="7959"/>
                  </a:cubicBezTo>
                  <a:cubicBezTo>
                    <a:pt x="28768" y="7551"/>
                    <a:pt x="29062" y="7127"/>
                    <a:pt x="29356" y="6687"/>
                  </a:cubicBezTo>
                  <a:lnTo>
                    <a:pt x="29356" y="6671"/>
                  </a:lnTo>
                  <a:close/>
                  <a:moveTo>
                    <a:pt x="9785" y="6345"/>
                  </a:moveTo>
                  <a:cubicBezTo>
                    <a:pt x="9867" y="6589"/>
                    <a:pt x="9916" y="6818"/>
                    <a:pt x="9948" y="7062"/>
                  </a:cubicBezTo>
                  <a:cubicBezTo>
                    <a:pt x="9997" y="7388"/>
                    <a:pt x="10030" y="7698"/>
                    <a:pt x="10014" y="8024"/>
                  </a:cubicBezTo>
                  <a:cubicBezTo>
                    <a:pt x="10014" y="8285"/>
                    <a:pt x="9981" y="8546"/>
                    <a:pt x="9932" y="8807"/>
                  </a:cubicBezTo>
                  <a:cubicBezTo>
                    <a:pt x="9850" y="8693"/>
                    <a:pt x="9769" y="8579"/>
                    <a:pt x="9671" y="8465"/>
                  </a:cubicBezTo>
                  <a:cubicBezTo>
                    <a:pt x="9492" y="8236"/>
                    <a:pt x="9312" y="7992"/>
                    <a:pt x="9149" y="7763"/>
                  </a:cubicBezTo>
                  <a:cubicBezTo>
                    <a:pt x="9100" y="7715"/>
                    <a:pt x="9133" y="7617"/>
                    <a:pt x="9149" y="7535"/>
                  </a:cubicBezTo>
                  <a:cubicBezTo>
                    <a:pt x="9377" y="7796"/>
                    <a:pt x="9492" y="8122"/>
                    <a:pt x="9769" y="8334"/>
                  </a:cubicBezTo>
                  <a:lnTo>
                    <a:pt x="9834" y="8302"/>
                  </a:lnTo>
                  <a:cubicBezTo>
                    <a:pt x="9834" y="8285"/>
                    <a:pt x="9834" y="8269"/>
                    <a:pt x="9818" y="8253"/>
                  </a:cubicBezTo>
                  <a:cubicBezTo>
                    <a:pt x="9802" y="8204"/>
                    <a:pt x="9785" y="8139"/>
                    <a:pt x="9753" y="8090"/>
                  </a:cubicBezTo>
                  <a:cubicBezTo>
                    <a:pt x="9622" y="7878"/>
                    <a:pt x="9475" y="7666"/>
                    <a:pt x="9345" y="7437"/>
                  </a:cubicBezTo>
                  <a:cubicBezTo>
                    <a:pt x="9312" y="7372"/>
                    <a:pt x="9312" y="7258"/>
                    <a:pt x="9345" y="7193"/>
                  </a:cubicBezTo>
                  <a:cubicBezTo>
                    <a:pt x="9426" y="7013"/>
                    <a:pt x="9524" y="6850"/>
                    <a:pt x="9622" y="6671"/>
                  </a:cubicBezTo>
                  <a:cubicBezTo>
                    <a:pt x="9671" y="6557"/>
                    <a:pt x="9736" y="6459"/>
                    <a:pt x="9785" y="6345"/>
                  </a:cubicBezTo>
                  <a:close/>
                  <a:moveTo>
                    <a:pt x="5724" y="8481"/>
                  </a:moveTo>
                  <a:lnTo>
                    <a:pt x="5724" y="8481"/>
                  </a:lnTo>
                  <a:cubicBezTo>
                    <a:pt x="6279" y="8497"/>
                    <a:pt x="6752" y="8709"/>
                    <a:pt x="7241" y="8905"/>
                  </a:cubicBezTo>
                  <a:cubicBezTo>
                    <a:pt x="7290" y="8921"/>
                    <a:pt x="7339" y="8954"/>
                    <a:pt x="7388" y="8970"/>
                  </a:cubicBezTo>
                  <a:cubicBezTo>
                    <a:pt x="7274" y="8970"/>
                    <a:pt x="7143" y="8987"/>
                    <a:pt x="7029" y="9003"/>
                  </a:cubicBezTo>
                  <a:cubicBezTo>
                    <a:pt x="6833" y="9019"/>
                    <a:pt x="6621" y="9052"/>
                    <a:pt x="6426" y="9068"/>
                  </a:cubicBezTo>
                  <a:cubicBezTo>
                    <a:pt x="6377" y="9068"/>
                    <a:pt x="6295" y="9036"/>
                    <a:pt x="6263" y="9003"/>
                  </a:cubicBezTo>
                  <a:cubicBezTo>
                    <a:pt x="6083" y="8840"/>
                    <a:pt x="5920" y="8660"/>
                    <a:pt x="5724" y="8481"/>
                  </a:cubicBezTo>
                  <a:close/>
                  <a:moveTo>
                    <a:pt x="8105" y="7535"/>
                  </a:moveTo>
                  <a:lnTo>
                    <a:pt x="8105" y="7535"/>
                  </a:lnTo>
                  <a:cubicBezTo>
                    <a:pt x="8415" y="7649"/>
                    <a:pt x="8676" y="7731"/>
                    <a:pt x="8937" y="7829"/>
                  </a:cubicBezTo>
                  <a:cubicBezTo>
                    <a:pt x="8953" y="7845"/>
                    <a:pt x="8986" y="7878"/>
                    <a:pt x="9002" y="7894"/>
                  </a:cubicBezTo>
                  <a:cubicBezTo>
                    <a:pt x="9214" y="8171"/>
                    <a:pt x="9426" y="8448"/>
                    <a:pt x="9638" y="8726"/>
                  </a:cubicBezTo>
                  <a:cubicBezTo>
                    <a:pt x="9720" y="8840"/>
                    <a:pt x="9818" y="8954"/>
                    <a:pt x="9899" y="9084"/>
                  </a:cubicBezTo>
                  <a:cubicBezTo>
                    <a:pt x="9932" y="9117"/>
                    <a:pt x="9965" y="9166"/>
                    <a:pt x="9965" y="9215"/>
                  </a:cubicBezTo>
                  <a:cubicBezTo>
                    <a:pt x="9965" y="9217"/>
                    <a:pt x="9965" y="9218"/>
                    <a:pt x="9965" y="9220"/>
                  </a:cubicBezTo>
                  <a:lnTo>
                    <a:pt x="9965" y="9220"/>
                  </a:lnTo>
                  <a:cubicBezTo>
                    <a:pt x="9286" y="8734"/>
                    <a:pt x="8672" y="8199"/>
                    <a:pt x="8105" y="7535"/>
                  </a:cubicBezTo>
                  <a:close/>
                  <a:moveTo>
                    <a:pt x="3718" y="8351"/>
                  </a:moveTo>
                  <a:cubicBezTo>
                    <a:pt x="4240" y="8367"/>
                    <a:pt x="4746" y="8399"/>
                    <a:pt x="5268" y="8416"/>
                  </a:cubicBezTo>
                  <a:cubicBezTo>
                    <a:pt x="5317" y="8416"/>
                    <a:pt x="5366" y="8448"/>
                    <a:pt x="5398" y="8481"/>
                  </a:cubicBezTo>
                  <a:cubicBezTo>
                    <a:pt x="5610" y="8660"/>
                    <a:pt x="5839" y="8856"/>
                    <a:pt x="6099" y="9101"/>
                  </a:cubicBezTo>
                  <a:cubicBezTo>
                    <a:pt x="5545" y="9166"/>
                    <a:pt x="5039" y="9231"/>
                    <a:pt x="4550" y="9296"/>
                  </a:cubicBezTo>
                  <a:cubicBezTo>
                    <a:pt x="4537" y="9301"/>
                    <a:pt x="4524" y="9303"/>
                    <a:pt x="4511" y="9303"/>
                  </a:cubicBezTo>
                  <a:cubicBezTo>
                    <a:pt x="4477" y="9303"/>
                    <a:pt x="4448" y="9288"/>
                    <a:pt x="4436" y="9264"/>
                  </a:cubicBezTo>
                  <a:cubicBezTo>
                    <a:pt x="4175" y="8970"/>
                    <a:pt x="3914" y="8693"/>
                    <a:pt x="3669" y="8383"/>
                  </a:cubicBezTo>
                  <a:cubicBezTo>
                    <a:pt x="3686" y="8367"/>
                    <a:pt x="3702" y="8351"/>
                    <a:pt x="3718" y="8351"/>
                  </a:cubicBezTo>
                  <a:close/>
                  <a:moveTo>
                    <a:pt x="18576" y="7176"/>
                  </a:moveTo>
                  <a:cubicBezTo>
                    <a:pt x="18804" y="7258"/>
                    <a:pt x="19032" y="7339"/>
                    <a:pt x="19228" y="7437"/>
                  </a:cubicBezTo>
                  <a:cubicBezTo>
                    <a:pt x="19831" y="7731"/>
                    <a:pt x="20418" y="8057"/>
                    <a:pt x="21006" y="8351"/>
                  </a:cubicBezTo>
                  <a:cubicBezTo>
                    <a:pt x="21136" y="8416"/>
                    <a:pt x="21185" y="8481"/>
                    <a:pt x="21169" y="8628"/>
                  </a:cubicBezTo>
                  <a:cubicBezTo>
                    <a:pt x="21136" y="8872"/>
                    <a:pt x="21136" y="9101"/>
                    <a:pt x="21120" y="9394"/>
                  </a:cubicBezTo>
                  <a:cubicBezTo>
                    <a:pt x="20241" y="8645"/>
                    <a:pt x="19410" y="7929"/>
                    <a:pt x="18563" y="7213"/>
                  </a:cubicBezTo>
                  <a:lnTo>
                    <a:pt x="18563" y="7213"/>
                  </a:lnTo>
                  <a:lnTo>
                    <a:pt x="18576" y="7176"/>
                  </a:lnTo>
                  <a:close/>
                  <a:moveTo>
                    <a:pt x="3343" y="8383"/>
                  </a:moveTo>
                  <a:cubicBezTo>
                    <a:pt x="3376" y="8383"/>
                    <a:pt x="3441" y="8399"/>
                    <a:pt x="3457" y="8432"/>
                  </a:cubicBezTo>
                  <a:cubicBezTo>
                    <a:pt x="3702" y="8709"/>
                    <a:pt x="3930" y="8987"/>
                    <a:pt x="4175" y="9264"/>
                  </a:cubicBezTo>
                  <a:cubicBezTo>
                    <a:pt x="4175" y="9280"/>
                    <a:pt x="4191" y="9296"/>
                    <a:pt x="4208" y="9345"/>
                  </a:cubicBezTo>
                  <a:cubicBezTo>
                    <a:pt x="3653" y="9378"/>
                    <a:pt x="3115" y="9411"/>
                    <a:pt x="2642" y="9443"/>
                  </a:cubicBezTo>
                  <a:cubicBezTo>
                    <a:pt x="2463" y="9166"/>
                    <a:pt x="2316" y="8938"/>
                    <a:pt x="2136" y="8660"/>
                  </a:cubicBezTo>
                  <a:cubicBezTo>
                    <a:pt x="2544" y="8563"/>
                    <a:pt x="2952" y="8481"/>
                    <a:pt x="3343" y="8383"/>
                  </a:cubicBezTo>
                  <a:close/>
                  <a:moveTo>
                    <a:pt x="18657" y="7535"/>
                  </a:moveTo>
                  <a:lnTo>
                    <a:pt x="18657" y="7535"/>
                  </a:lnTo>
                  <a:cubicBezTo>
                    <a:pt x="19440" y="8204"/>
                    <a:pt x="20223" y="8872"/>
                    <a:pt x="21006" y="9541"/>
                  </a:cubicBezTo>
                  <a:lnTo>
                    <a:pt x="21006" y="9590"/>
                  </a:lnTo>
                  <a:lnTo>
                    <a:pt x="20712" y="9590"/>
                  </a:lnTo>
                  <a:cubicBezTo>
                    <a:pt x="20652" y="9600"/>
                    <a:pt x="20595" y="9605"/>
                    <a:pt x="20540" y="9605"/>
                  </a:cubicBezTo>
                  <a:cubicBezTo>
                    <a:pt x="20238" y="9605"/>
                    <a:pt x="20018" y="9451"/>
                    <a:pt x="19880" y="9133"/>
                  </a:cubicBezTo>
                  <a:cubicBezTo>
                    <a:pt x="19799" y="8954"/>
                    <a:pt x="19668" y="8791"/>
                    <a:pt x="19489" y="8693"/>
                  </a:cubicBezTo>
                  <a:lnTo>
                    <a:pt x="19424" y="8742"/>
                  </a:lnTo>
                  <a:cubicBezTo>
                    <a:pt x="19587" y="9003"/>
                    <a:pt x="19750" y="9264"/>
                    <a:pt x="19929" y="9541"/>
                  </a:cubicBezTo>
                  <a:cubicBezTo>
                    <a:pt x="19717" y="9525"/>
                    <a:pt x="19570" y="9492"/>
                    <a:pt x="19489" y="9296"/>
                  </a:cubicBezTo>
                  <a:lnTo>
                    <a:pt x="19473" y="9296"/>
                  </a:lnTo>
                  <a:cubicBezTo>
                    <a:pt x="19261" y="8840"/>
                    <a:pt x="19016" y="8399"/>
                    <a:pt x="18771" y="7959"/>
                  </a:cubicBezTo>
                  <a:cubicBezTo>
                    <a:pt x="18706" y="7829"/>
                    <a:pt x="18673" y="7682"/>
                    <a:pt x="18657" y="7535"/>
                  </a:cubicBezTo>
                  <a:close/>
                  <a:moveTo>
                    <a:pt x="7893" y="9150"/>
                  </a:moveTo>
                  <a:lnTo>
                    <a:pt x="7893" y="9199"/>
                  </a:lnTo>
                  <a:lnTo>
                    <a:pt x="6589" y="9851"/>
                  </a:lnTo>
                  <a:cubicBezTo>
                    <a:pt x="6311" y="9981"/>
                    <a:pt x="6051" y="10112"/>
                    <a:pt x="5773" y="10242"/>
                  </a:cubicBezTo>
                  <a:cubicBezTo>
                    <a:pt x="5757" y="10226"/>
                    <a:pt x="5757" y="10210"/>
                    <a:pt x="5741" y="10193"/>
                  </a:cubicBezTo>
                  <a:cubicBezTo>
                    <a:pt x="5855" y="10014"/>
                    <a:pt x="5985" y="9835"/>
                    <a:pt x="6099" y="9655"/>
                  </a:cubicBezTo>
                  <a:cubicBezTo>
                    <a:pt x="6132" y="9623"/>
                    <a:pt x="6165" y="9606"/>
                    <a:pt x="6165" y="9574"/>
                  </a:cubicBezTo>
                  <a:cubicBezTo>
                    <a:pt x="6197" y="9492"/>
                    <a:pt x="6230" y="9427"/>
                    <a:pt x="6263" y="9378"/>
                  </a:cubicBezTo>
                  <a:cubicBezTo>
                    <a:pt x="6344" y="9296"/>
                    <a:pt x="6442" y="9264"/>
                    <a:pt x="6540" y="9231"/>
                  </a:cubicBezTo>
                  <a:cubicBezTo>
                    <a:pt x="6621" y="9215"/>
                    <a:pt x="6703" y="9215"/>
                    <a:pt x="6784" y="9215"/>
                  </a:cubicBezTo>
                  <a:cubicBezTo>
                    <a:pt x="7143" y="9199"/>
                    <a:pt x="7518" y="9166"/>
                    <a:pt x="7893" y="9150"/>
                  </a:cubicBezTo>
                  <a:close/>
                  <a:moveTo>
                    <a:pt x="1924" y="8791"/>
                  </a:moveTo>
                  <a:cubicBezTo>
                    <a:pt x="2039" y="8921"/>
                    <a:pt x="2153" y="9036"/>
                    <a:pt x="2251" y="9166"/>
                  </a:cubicBezTo>
                  <a:cubicBezTo>
                    <a:pt x="2348" y="9280"/>
                    <a:pt x="2365" y="9378"/>
                    <a:pt x="2283" y="9508"/>
                  </a:cubicBezTo>
                  <a:cubicBezTo>
                    <a:pt x="2153" y="9720"/>
                    <a:pt x="2039" y="9932"/>
                    <a:pt x="1924" y="10144"/>
                  </a:cubicBezTo>
                  <a:cubicBezTo>
                    <a:pt x="1908" y="10161"/>
                    <a:pt x="1892" y="10193"/>
                    <a:pt x="1876" y="10210"/>
                  </a:cubicBezTo>
                  <a:cubicBezTo>
                    <a:pt x="1847" y="10252"/>
                    <a:pt x="1782" y="10294"/>
                    <a:pt x="1744" y="10294"/>
                  </a:cubicBezTo>
                  <a:cubicBezTo>
                    <a:pt x="1738" y="10294"/>
                    <a:pt x="1733" y="10293"/>
                    <a:pt x="1729" y="10291"/>
                  </a:cubicBezTo>
                  <a:cubicBezTo>
                    <a:pt x="1321" y="10144"/>
                    <a:pt x="930" y="9998"/>
                    <a:pt x="522" y="9835"/>
                  </a:cubicBezTo>
                  <a:cubicBezTo>
                    <a:pt x="522" y="9802"/>
                    <a:pt x="538" y="9786"/>
                    <a:pt x="538" y="9753"/>
                  </a:cubicBezTo>
                  <a:cubicBezTo>
                    <a:pt x="1060" y="9720"/>
                    <a:pt x="1582" y="9704"/>
                    <a:pt x="2104" y="9672"/>
                  </a:cubicBezTo>
                  <a:lnTo>
                    <a:pt x="2104" y="9574"/>
                  </a:lnTo>
                  <a:cubicBezTo>
                    <a:pt x="1835" y="9509"/>
                    <a:pt x="1556" y="9491"/>
                    <a:pt x="1272" y="9491"/>
                  </a:cubicBezTo>
                  <a:cubicBezTo>
                    <a:pt x="1056" y="9491"/>
                    <a:pt x="838" y="9501"/>
                    <a:pt x="620" y="9508"/>
                  </a:cubicBezTo>
                  <a:cubicBezTo>
                    <a:pt x="1060" y="9280"/>
                    <a:pt x="1484" y="9036"/>
                    <a:pt x="1924" y="8791"/>
                  </a:cubicBezTo>
                  <a:close/>
                  <a:moveTo>
                    <a:pt x="4354" y="9525"/>
                  </a:moveTo>
                  <a:cubicBezTo>
                    <a:pt x="4322" y="9606"/>
                    <a:pt x="4306" y="9655"/>
                    <a:pt x="4273" y="9704"/>
                  </a:cubicBezTo>
                  <a:cubicBezTo>
                    <a:pt x="4191" y="9851"/>
                    <a:pt x="4093" y="10014"/>
                    <a:pt x="4012" y="10161"/>
                  </a:cubicBezTo>
                  <a:cubicBezTo>
                    <a:pt x="3947" y="10259"/>
                    <a:pt x="3881" y="10373"/>
                    <a:pt x="3816" y="10487"/>
                  </a:cubicBezTo>
                  <a:cubicBezTo>
                    <a:pt x="3784" y="10520"/>
                    <a:pt x="3718" y="10569"/>
                    <a:pt x="3669" y="10585"/>
                  </a:cubicBezTo>
                  <a:cubicBezTo>
                    <a:pt x="3623" y="10586"/>
                    <a:pt x="3576" y="10587"/>
                    <a:pt x="3529" y="10587"/>
                  </a:cubicBezTo>
                  <a:cubicBezTo>
                    <a:pt x="3024" y="10587"/>
                    <a:pt x="2529" y="10507"/>
                    <a:pt x="2006" y="10373"/>
                  </a:cubicBezTo>
                  <a:cubicBezTo>
                    <a:pt x="2055" y="10308"/>
                    <a:pt x="2088" y="10242"/>
                    <a:pt x="2120" y="10161"/>
                  </a:cubicBezTo>
                  <a:cubicBezTo>
                    <a:pt x="2218" y="9981"/>
                    <a:pt x="2316" y="9818"/>
                    <a:pt x="2414" y="9639"/>
                  </a:cubicBezTo>
                  <a:cubicBezTo>
                    <a:pt x="2430" y="9623"/>
                    <a:pt x="2479" y="9606"/>
                    <a:pt x="2512" y="9606"/>
                  </a:cubicBezTo>
                  <a:cubicBezTo>
                    <a:pt x="3050" y="9574"/>
                    <a:pt x="3604" y="9557"/>
                    <a:pt x="4142" y="9541"/>
                  </a:cubicBezTo>
                  <a:cubicBezTo>
                    <a:pt x="4208" y="9525"/>
                    <a:pt x="4273" y="9525"/>
                    <a:pt x="4354" y="9525"/>
                  </a:cubicBezTo>
                  <a:close/>
                  <a:moveTo>
                    <a:pt x="6116" y="9280"/>
                  </a:moveTo>
                  <a:lnTo>
                    <a:pt x="6116" y="9280"/>
                  </a:lnTo>
                  <a:cubicBezTo>
                    <a:pt x="6051" y="9394"/>
                    <a:pt x="5969" y="9476"/>
                    <a:pt x="5904" y="9574"/>
                  </a:cubicBezTo>
                  <a:cubicBezTo>
                    <a:pt x="5790" y="9737"/>
                    <a:pt x="5675" y="9884"/>
                    <a:pt x="5594" y="10030"/>
                  </a:cubicBezTo>
                  <a:cubicBezTo>
                    <a:pt x="5447" y="10308"/>
                    <a:pt x="5235" y="10405"/>
                    <a:pt x="4958" y="10454"/>
                  </a:cubicBezTo>
                  <a:lnTo>
                    <a:pt x="4958" y="10438"/>
                  </a:lnTo>
                  <a:cubicBezTo>
                    <a:pt x="4648" y="10487"/>
                    <a:pt x="4338" y="10536"/>
                    <a:pt x="3979" y="10601"/>
                  </a:cubicBezTo>
                  <a:cubicBezTo>
                    <a:pt x="4077" y="10422"/>
                    <a:pt x="4175" y="10259"/>
                    <a:pt x="4257" y="10112"/>
                  </a:cubicBezTo>
                  <a:cubicBezTo>
                    <a:pt x="4338" y="9981"/>
                    <a:pt x="4403" y="9851"/>
                    <a:pt x="4452" y="9737"/>
                  </a:cubicBezTo>
                  <a:cubicBezTo>
                    <a:pt x="4550" y="9476"/>
                    <a:pt x="4746" y="9460"/>
                    <a:pt x="4942" y="9443"/>
                  </a:cubicBezTo>
                  <a:cubicBezTo>
                    <a:pt x="5317" y="9394"/>
                    <a:pt x="5692" y="9345"/>
                    <a:pt x="6116" y="9280"/>
                  </a:cubicBezTo>
                  <a:close/>
                  <a:moveTo>
                    <a:pt x="28361" y="8139"/>
                  </a:moveTo>
                  <a:cubicBezTo>
                    <a:pt x="28426" y="8220"/>
                    <a:pt x="28442" y="8253"/>
                    <a:pt x="28475" y="8285"/>
                  </a:cubicBezTo>
                  <a:cubicBezTo>
                    <a:pt x="28524" y="8367"/>
                    <a:pt x="28573" y="8481"/>
                    <a:pt x="28638" y="8530"/>
                  </a:cubicBezTo>
                  <a:cubicBezTo>
                    <a:pt x="28899" y="8660"/>
                    <a:pt x="28817" y="8840"/>
                    <a:pt x="28752" y="9036"/>
                  </a:cubicBezTo>
                  <a:cubicBezTo>
                    <a:pt x="28605" y="9590"/>
                    <a:pt x="28459" y="10144"/>
                    <a:pt x="28312" y="10748"/>
                  </a:cubicBezTo>
                  <a:cubicBezTo>
                    <a:pt x="28067" y="10471"/>
                    <a:pt x="27839" y="10226"/>
                    <a:pt x="27611" y="9965"/>
                  </a:cubicBezTo>
                  <a:cubicBezTo>
                    <a:pt x="27594" y="9932"/>
                    <a:pt x="27578" y="9867"/>
                    <a:pt x="27594" y="9835"/>
                  </a:cubicBezTo>
                  <a:cubicBezTo>
                    <a:pt x="27839" y="9280"/>
                    <a:pt x="28083" y="8726"/>
                    <a:pt x="28361" y="8139"/>
                  </a:cubicBezTo>
                  <a:close/>
                  <a:moveTo>
                    <a:pt x="29829" y="8530"/>
                  </a:moveTo>
                  <a:cubicBezTo>
                    <a:pt x="29861" y="9182"/>
                    <a:pt x="29780" y="9835"/>
                    <a:pt x="29698" y="10487"/>
                  </a:cubicBezTo>
                  <a:cubicBezTo>
                    <a:pt x="29535" y="10536"/>
                    <a:pt x="29372" y="10569"/>
                    <a:pt x="29225" y="10617"/>
                  </a:cubicBezTo>
                  <a:cubicBezTo>
                    <a:pt x="28997" y="10683"/>
                    <a:pt x="28785" y="10732"/>
                    <a:pt x="28540" y="10797"/>
                  </a:cubicBezTo>
                  <a:cubicBezTo>
                    <a:pt x="28605" y="10536"/>
                    <a:pt x="28638" y="10340"/>
                    <a:pt x="28703" y="10144"/>
                  </a:cubicBezTo>
                  <a:cubicBezTo>
                    <a:pt x="28817" y="9688"/>
                    <a:pt x="28948" y="9248"/>
                    <a:pt x="29062" y="8807"/>
                  </a:cubicBezTo>
                  <a:cubicBezTo>
                    <a:pt x="29078" y="8709"/>
                    <a:pt x="29127" y="8660"/>
                    <a:pt x="29225" y="8644"/>
                  </a:cubicBezTo>
                  <a:cubicBezTo>
                    <a:pt x="29307" y="8644"/>
                    <a:pt x="29388" y="8628"/>
                    <a:pt x="29470" y="8611"/>
                  </a:cubicBezTo>
                  <a:cubicBezTo>
                    <a:pt x="29584" y="8579"/>
                    <a:pt x="29698" y="8563"/>
                    <a:pt x="29829" y="8530"/>
                  </a:cubicBezTo>
                  <a:close/>
                  <a:moveTo>
                    <a:pt x="21413" y="8595"/>
                  </a:moveTo>
                  <a:cubicBezTo>
                    <a:pt x="21723" y="8758"/>
                    <a:pt x="22017" y="8905"/>
                    <a:pt x="22294" y="9084"/>
                  </a:cubicBezTo>
                  <a:cubicBezTo>
                    <a:pt x="22490" y="9182"/>
                    <a:pt x="22669" y="9313"/>
                    <a:pt x="22832" y="9443"/>
                  </a:cubicBezTo>
                  <a:cubicBezTo>
                    <a:pt x="22881" y="9492"/>
                    <a:pt x="22946" y="9574"/>
                    <a:pt x="22930" y="9639"/>
                  </a:cubicBezTo>
                  <a:cubicBezTo>
                    <a:pt x="22897" y="10014"/>
                    <a:pt x="22832" y="10389"/>
                    <a:pt x="22783" y="10813"/>
                  </a:cubicBezTo>
                  <a:cubicBezTo>
                    <a:pt x="22620" y="10666"/>
                    <a:pt x="22490" y="10552"/>
                    <a:pt x="22359" y="10438"/>
                  </a:cubicBezTo>
                  <a:cubicBezTo>
                    <a:pt x="22049" y="10161"/>
                    <a:pt x="21723" y="9900"/>
                    <a:pt x="21413" y="9639"/>
                  </a:cubicBezTo>
                  <a:cubicBezTo>
                    <a:pt x="21381" y="9590"/>
                    <a:pt x="21332" y="9541"/>
                    <a:pt x="21332" y="9492"/>
                  </a:cubicBezTo>
                  <a:cubicBezTo>
                    <a:pt x="21348" y="9199"/>
                    <a:pt x="21381" y="8905"/>
                    <a:pt x="21413" y="8595"/>
                  </a:cubicBezTo>
                  <a:close/>
                  <a:moveTo>
                    <a:pt x="21161" y="9744"/>
                  </a:moveTo>
                  <a:cubicBezTo>
                    <a:pt x="21292" y="9744"/>
                    <a:pt x="21389" y="9855"/>
                    <a:pt x="21495" y="9949"/>
                  </a:cubicBezTo>
                  <a:cubicBezTo>
                    <a:pt x="21886" y="10291"/>
                    <a:pt x="22278" y="10650"/>
                    <a:pt x="22685" y="10993"/>
                  </a:cubicBezTo>
                  <a:lnTo>
                    <a:pt x="22669" y="10993"/>
                  </a:lnTo>
                  <a:lnTo>
                    <a:pt x="22669" y="11058"/>
                  </a:lnTo>
                  <a:cubicBezTo>
                    <a:pt x="22539" y="11090"/>
                    <a:pt x="22408" y="11123"/>
                    <a:pt x="22261" y="11156"/>
                  </a:cubicBezTo>
                  <a:cubicBezTo>
                    <a:pt x="22131" y="11188"/>
                    <a:pt x="21984" y="11172"/>
                    <a:pt x="21870" y="11221"/>
                  </a:cubicBezTo>
                  <a:cubicBezTo>
                    <a:pt x="21786" y="11253"/>
                    <a:pt x="21711" y="11269"/>
                    <a:pt x="21641" y="11269"/>
                  </a:cubicBezTo>
                  <a:cubicBezTo>
                    <a:pt x="21466" y="11269"/>
                    <a:pt x="21330" y="11172"/>
                    <a:pt x="21201" y="11009"/>
                  </a:cubicBezTo>
                  <a:cubicBezTo>
                    <a:pt x="20924" y="10617"/>
                    <a:pt x="20630" y="10242"/>
                    <a:pt x="20337" y="9867"/>
                  </a:cubicBezTo>
                  <a:lnTo>
                    <a:pt x="20370" y="9818"/>
                  </a:lnTo>
                  <a:lnTo>
                    <a:pt x="20826" y="9818"/>
                  </a:lnTo>
                  <a:cubicBezTo>
                    <a:pt x="20851" y="9818"/>
                    <a:pt x="20883" y="9822"/>
                    <a:pt x="20914" y="9822"/>
                  </a:cubicBezTo>
                  <a:cubicBezTo>
                    <a:pt x="20944" y="9822"/>
                    <a:pt x="20973" y="9818"/>
                    <a:pt x="20989" y="9802"/>
                  </a:cubicBezTo>
                  <a:cubicBezTo>
                    <a:pt x="21053" y="9761"/>
                    <a:pt x="21110" y="9744"/>
                    <a:pt x="21161" y="9744"/>
                  </a:cubicBezTo>
                  <a:close/>
                  <a:moveTo>
                    <a:pt x="19871" y="9778"/>
                  </a:moveTo>
                  <a:cubicBezTo>
                    <a:pt x="20037" y="9778"/>
                    <a:pt x="20146" y="9848"/>
                    <a:pt x="20255" y="9998"/>
                  </a:cubicBezTo>
                  <a:cubicBezTo>
                    <a:pt x="20565" y="10438"/>
                    <a:pt x="20908" y="10862"/>
                    <a:pt x="21250" y="11286"/>
                  </a:cubicBezTo>
                  <a:cubicBezTo>
                    <a:pt x="21197" y="11313"/>
                    <a:pt x="21147" y="11325"/>
                    <a:pt x="21101" y="11325"/>
                  </a:cubicBezTo>
                  <a:cubicBezTo>
                    <a:pt x="21004" y="11325"/>
                    <a:pt x="20919" y="11271"/>
                    <a:pt x="20842" y="11172"/>
                  </a:cubicBezTo>
                  <a:cubicBezTo>
                    <a:pt x="20516" y="10764"/>
                    <a:pt x="20190" y="10373"/>
                    <a:pt x="19864" y="9949"/>
                  </a:cubicBezTo>
                  <a:cubicBezTo>
                    <a:pt x="19831" y="9900"/>
                    <a:pt x="19799" y="9851"/>
                    <a:pt x="19766" y="9786"/>
                  </a:cubicBezTo>
                  <a:cubicBezTo>
                    <a:pt x="19804" y="9780"/>
                    <a:pt x="19839" y="9778"/>
                    <a:pt x="19871" y="9778"/>
                  </a:cubicBezTo>
                  <a:close/>
                  <a:moveTo>
                    <a:pt x="23158" y="9672"/>
                  </a:moveTo>
                  <a:cubicBezTo>
                    <a:pt x="23615" y="10047"/>
                    <a:pt x="24055" y="10405"/>
                    <a:pt x="24447" y="10732"/>
                  </a:cubicBezTo>
                  <a:cubicBezTo>
                    <a:pt x="24430" y="10862"/>
                    <a:pt x="24414" y="10960"/>
                    <a:pt x="24414" y="11041"/>
                  </a:cubicBezTo>
                  <a:cubicBezTo>
                    <a:pt x="24398" y="11417"/>
                    <a:pt x="24398" y="11792"/>
                    <a:pt x="24381" y="12167"/>
                  </a:cubicBezTo>
                  <a:lnTo>
                    <a:pt x="24316" y="12199"/>
                  </a:lnTo>
                  <a:cubicBezTo>
                    <a:pt x="24039" y="11955"/>
                    <a:pt x="23778" y="11710"/>
                    <a:pt x="23501" y="11465"/>
                  </a:cubicBezTo>
                  <a:cubicBezTo>
                    <a:pt x="23321" y="11302"/>
                    <a:pt x="23060" y="11156"/>
                    <a:pt x="22995" y="10944"/>
                  </a:cubicBezTo>
                  <a:cubicBezTo>
                    <a:pt x="22930" y="10748"/>
                    <a:pt x="23044" y="10487"/>
                    <a:pt x="23077" y="10242"/>
                  </a:cubicBezTo>
                  <a:cubicBezTo>
                    <a:pt x="23093" y="10063"/>
                    <a:pt x="23126" y="9900"/>
                    <a:pt x="23158" y="9672"/>
                  </a:cubicBezTo>
                  <a:close/>
                  <a:moveTo>
                    <a:pt x="22897" y="11221"/>
                  </a:moveTo>
                  <a:cubicBezTo>
                    <a:pt x="23305" y="11596"/>
                    <a:pt x="23745" y="12004"/>
                    <a:pt x="24202" y="12428"/>
                  </a:cubicBezTo>
                  <a:cubicBezTo>
                    <a:pt x="24137" y="12460"/>
                    <a:pt x="24072" y="12477"/>
                    <a:pt x="24023" y="12493"/>
                  </a:cubicBezTo>
                  <a:cubicBezTo>
                    <a:pt x="23860" y="12526"/>
                    <a:pt x="23696" y="12542"/>
                    <a:pt x="23550" y="12607"/>
                  </a:cubicBezTo>
                  <a:cubicBezTo>
                    <a:pt x="23415" y="12669"/>
                    <a:pt x="23281" y="12692"/>
                    <a:pt x="23151" y="12692"/>
                  </a:cubicBezTo>
                  <a:cubicBezTo>
                    <a:pt x="23075" y="12692"/>
                    <a:pt x="23002" y="12684"/>
                    <a:pt x="22930" y="12672"/>
                  </a:cubicBezTo>
                  <a:cubicBezTo>
                    <a:pt x="22767" y="12623"/>
                    <a:pt x="22587" y="12558"/>
                    <a:pt x="22408" y="12444"/>
                  </a:cubicBezTo>
                  <a:cubicBezTo>
                    <a:pt x="22375" y="12428"/>
                    <a:pt x="22343" y="12411"/>
                    <a:pt x="22294" y="12379"/>
                  </a:cubicBezTo>
                  <a:cubicBezTo>
                    <a:pt x="21903" y="12150"/>
                    <a:pt x="21544" y="11873"/>
                    <a:pt x="21218" y="11547"/>
                  </a:cubicBezTo>
                  <a:cubicBezTo>
                    <a:pt x="21286" y="11513"/>
                    <a:pt x="21345" y="11496"/>
                    <a:pt x="21399" y="11496"/>
                  </a:cubicBezTo>
                  <a:cubicBezTo>
                    <a:pt x="21476" y="11496"/>
                    <a:pt x="21542" y="11529"/>
                    <a:pt x="21609" y="11596"/>
                  </a:cubicBezTo>
                  <a:cubicBezTo>
                    <a:pt x="21837" y="11792"/>
                    <a:pt x="22082" y="11987"/>
                    <a:pt x="22327" y="12183"/>
                  </a:cubicBezTo>
                  <a:cubicBezTo>
                    <a:pt x="22375" y="12232"/>
                    <a:pt x="22457" y="12265"/>
                    <a:pt x="22522" y="12297"/>
                  </a:cubicBezTo>
                  <a:lnTo>
                    <a:pt x="22571" y="12232"/>
                  </a:lnTo>
                  <a:cubicBezTo>
                    <a:pt x="22327" y="11938"/>
                    <a:pt x="21968" y="11775"/>
                    <a:pt x="21674" y="11482"/>
                  </a:cubicBezTo>
                  <a:cubicBezTo>
                    <a:pt x="22082" y="11384"/>
                    <a:pt x="22473" y="11302"/>
                    <a:pt x="22897" y="11221"/>
                  </a:cubicBezTo>
                  <a:close/>
                  <a:moveTo>
                    <a:pt x="27480" y="10177"/>
                  </a:moveTo>
                  <a:cubicBezTo>
                    <a:pt x="27692" y="10405"/>
                    <a:pt x="27855" y="10634"/>
                    <a:pt x="28067" y="10813"/>
                  </a:cubicBezTo>
                  <a:cubicBezTo>
                    <a:pt x="28247" y="10960"/>
                    <a:pt x="28247" y="11107"/>
                    <a:pt x="28198" y="11302"/>
                  </a:cubicBezTo>
                  <a:cubicBezTo>
                    <a:pt x="28051" y="11890"/>
                    <a:pt x="27920" y="12477"/>
                    <a:pt x="27757" y="13113"/>
                  </a:cubicBezTo>
                  <a:cubicBezTo>
                    <a:pt x="27529" y="12868"/>
                    <a:pt x="27317" y="12656"/>
                    <a:pt x="27105" y="12428"/>
                  </a:cubicBezTo>
                  <a:cubicBezTo>
                    <a:pt x="27072" y="12411"/>
                    <a:pt x="27072" y="12362"/>
                    <a:pt x="27072" y="12330"/>
                  </a:cubicBezTo>
                  <a:cubicBezTo>
                    <a:pt x="27121" y="11629"/>
                    <a:pt x="27219" y="10927"/>
                    <a:pt x="27447" y="10259"/>
                  </a:cubicBezTo>
                  <a:cubicBezTo>
                    <a:pt x="27447" y="10242"/>
                    <a:pt x="27464" y="10226"/>
                    <a:pt x="27480" y="10177"/>
                  </a:cubicBezTo>
                  <a:close/>
                  <a:moveTo>
                    <a:pt x="29682" y="10715"/>
                  </a:moveTo>
                  <a:cubicBezTo>
                    <a:pt x="29600" y="11090"/>
                    <a:pt x="29519" y="11482"/>
                    <a:pt x="29404" y="11857"/>
                  </a:cubicBezTo>
                  <a:cubicBezTo>
                    <a:pt x="29323" y="12134"/>
                    <a:pt x="29209" y="12428"/>
                    <a:pt x="29095" y="12705"/>
                  </a:cubicBezTo>
                  <a:cubicBezTo>
                    <a:pt x="29062" y="12770"/>
                    <a:pt x="28964" y="12868"/>
                    <a:pt x="28899" y="12884"/>
                  </a:cubicBezTo>
                  <a:cubicBezTo>
                    <a:pt x="28687" y="12966"/>
                    <a:pt x="28475" y="13031"/>
                    <a:pt x="28247" y="13096"/>
                  </a:cubicBezTo>
                  <a:cubicBezTo>
                    <a:pt x="28165" y="13113"/>
                    <a:pt x="28067" y="13145"/>
                    <a:pt x="27986" y="13162"/>
                  </a:cubicBezTo>
                  <a:cubicBezTo>
                    <a:pt x="28067" y="12786"/>
                    <a:pt x="28132" y="12460"/>
                    <a:pt x="28214" y="12134"/>
                  </a:cubicBezTo>
                  <a:cubicBezTo>
                    <a:pt x="28279" y="11808"/>
                    <a:pt x="28361" y="11482"/>
                    <a:pt x="28459" y="11156"/>
                  </a:cubicBezTo>
                  <a:cubicBezTo>
                    <a:pt x="28475" y="11090"/>
                    <a:pt x="28524" y="11025"/>
                    <a:pt x="28589" y="11009"/>
                  </a:cubicBezTo>
                  <a:cubicBezTo>
                    <a:pt x="28768" y="10960"/>
                    <a:pt x="28964" y="10911"/>
                    <a:pt x="29160" y="10862"/>
                  </a:cubicBezTo>
                  <a:cubicBezTo>
                    <a:pt x="29323" y="10813"/>
                    <a:pt x="29502" y="10764"/>
                    <a:pt x="29682" y="10715"/>
                  </a:cubicBezTo>
                  <a:close/>
                  <a:moveTo>
                    <a:pt x="9165" y="9916"/>
                  </a:moveTo>
                  <a:lnTo>
                    <a:pt x="9182" y="9949"/>
                  </a:lnTo>
                  <a:cubicBezTo>
                    <a:pt x="9100" y="9998"/>
                    <a:pt x="9019" y="10063"/>
                    <a:pt x="8953" y="10112"/>
                  </a:cubicBezTo>
                  <a:cubicBezTo>
                    <a:pt x="8383" y="10503"/>
                    <a:pt x="7812" y="10911"/>
                    <a:pt x="7257" y="11302"/>
                  </a:cubicBezTo>
                  <a:cubicBezTo>
                    <a:pt x="7208" y="11335"/>
                    <a:pt x="7192" y="11417"/>
                    <a:pt x="7143" y="11465"/>
                  </a:cubicBezTo>
                  <a:cubicBezTo>
                    <a:pt x="7225" y="11465"/>
                    <a:pt x="7306" y="11465"/>
                    <a:pt x="7355" y="11433"/>
                  </a:cubicBezTo>
                  <a:cubicBezTo>
                    <a:pt x="7779" y="11139"/>
                    <a:pt x="8203" y="10829"/>
                    <a:pt x="8627" y="10536"/>
                  </a:cubicBezTo>
                  <a:cubicBezTo>
                    <a:pt x="8888" y="10357"/>
                    <a:pt x="9149" y="10177"/>
                    <a:pt x="9410" y="10030"/>
                  </a:cubicBezTo>
                  <a:lnTo>
                    <a:pt x="9410" y="10030"/>
                  </a:lnTo>
                  <a:cubicBezTo>
                    <a:pt x="8285" y="11139"/>
                    <a:pt x="5643" y="13276"/>
                    <a:pt x="5105" y="13553"/>
                  </a:cubicBezTo>
                  <a:cubicBezTo>
                    <a:pt x="5105" y="13520"/>
                    <a:pt x="5105" y="13488"/>
                    <a:pt x="5121" y="13455"/>
                  </a:cubicBezTo>
                  <a:cubicBezTo>
                    <a:pt x="5300" y="13080"/>
                    <a:pt x="5496" y="12721"/>
                    <a:pt x="5724" y="12379"/>
                  </a:cubicBezTo>
                  <a:cubicBezTo>
                    <a:pt x="6165" y="11710"/>
                    <a:pt x="6703" y="11107"/>
                    <a:pt x="7388" y="10617"/>
                  </a:cubicBezTo>
                  <a:cubicBezTo>
                    <a:pt x="7730" y="10373"/>
                    <a:pt x="8089" y="10177"/>
                    <a:pt x="8481" y="10047"/>
                  </a:cubicBezTo>
                  <a:cubicBezTo>
                    <a:pt x="8644" y="9998"/>
                    <a:pt x="8807" y="9965"/>
                    <a:pt x="8970" y="9932"/>
                  </a:cubicBezTo>
                  <a:cubicBezTo>
                    <a:pt x="9035" y="9916"/>
                    <a:pt x="9100" y="9916"/>
                    <a:pt x="9165" y="9916"/>
                  </a:cubicBezTo>
                  <a:close/>
                  <a:moveTo>
                    <a:pt x="24324" y="12619"/>
                  </a:moveTo>
                  <a:cubicBezTo>
                    <a:pt x="24460" y="12619"/>
                    <a:pt x="24559" y="12715"/>
                    <a:pt x="24675" y="12819"/>
                  </a:cubicBezTo>
                  <a:cubicBezTo>
                    <a:pt x="25066" y="13178"/>
                    <a:pt x="25458" y="13537"/>
                    <a:pt x="25849" y="13912"/>
                  </a:cubicBezTo>
                  <a:lnTo>
                    <a:pt x="25833" y="13928"/>
                  </a:lnTo>
                  <a:cubicBezTo>
                    <a:pt x="25719" y="13895"/>
                    <a:pt x="25621" y="13847"/>
                    <a:pt x="25523" y="13814"/>
                  </a:cubicBezTo>
                  <a:lnTo>
                    <a:pt x="23354" y="12950"/>
                  </a:lnTo>
                  <a:cubicBezTo>
                    <a:pt x="23354" y="12923"/>
                    <a:pt x="23354" y="12907"/>
                    <a:pt x="23354" y="12884"/>
                  </a:cubicBezTo>
                  <a:cubicBezTo>
                    <a:pt x="23370" y="12868"/>
                    <a:pt x="23387" y="12868"/>
                    <a:pt x="23403" y="12868"/>
                  </a:cubicBezTo>
                  <a:cubicBezTo>
                    <a:pt x="23501" y="12835"/>
                    <a:pt x="23615" y="12803"/>
                    <a:pt x="23713" y="12786"/>
                  </a:cubicBezTo>
                  <a:cubicBezTo>
                    <a:pt x="23860" y="12754"/>
                    <a:pt x="24006" y="12754"/>
                    <a:pt x="24137" y="12672"/>
                  </a:cubicBezTo>
                  <a:cubicBezTo>
                    <a:pt x="24208" y="12635"/>
                    <a:pt x="24269" y="12619"/>
                    <a:pt x="24324" y="12619"/>
                  </a:cubicBezTo>
                  <a:close/>
                  <a:moveTo>
                    <a:pt x="24626" y="10895"/>
                  </a:moveTo>
                  <a:cubicBezTo>
                    <a:pt x="24969" y="11253"/>
                    <a:pt x="25262" y="11645"/>
                    <a:pt x="25523" y="12053"/>
                  </a:cubicBezTo>
                  <a:cubicBezTo>
                    <a:pt x="25898" y="12672"/>
                    <a:pt x="26175" y="13341"/>
                    <a:pt x="26338" y="14075"/>
                  </a:cubicBezTo>
                  <a:cubicBezTo>
                    <a:pt x="26355" y="14124"/>
                    <a:pt x="26371" y="14189"/>
                    <a:pt x="26387" y="14238"/>
                  </a:cubicBezTo>
                  <a:cubicBezTo>
                    <a:pt x="26338" y="14205"/>
                    <a:pt x="26273" y="14173"/>
                    <a:pt x="26290" y="14156"/>
                  </a:cubicBezTo>
                  <a:cubicBezTo>
                    <a:pt x="26306" y="13961"/>
                    <a:pt x="26159" y="13863"/>
                    <a:pt x="26029" y="13765"/>
                  </a:cubicBezTo>
                  <a:cubicBezTo>
                    <a:pt x="25572" y="13325"/>
                    <a:pt x="25099" y="12901"/>
                    <a:pt x="24642" y="12477"/>
                  </a:cubicBezTo>
                  <a:cubicBezTo>
                    <a:pt x="24561" y="12411"/>
                    <a:pt x="24545" y="12346"/>
                    <a:pt x="24561" y="12248"/>
                  </a:cubicBezTo>
                  <a:cubicBezTo>
                    <a:pt x="24593" y="11938"/>
                    <a:pt x="24593" y="11629"/>
                    <a:pt x="24610" y="11319"/>
                  </a:cubicBezTo>
                  <a:cubicBezTo>
                    <a:pt x="24626" y="11188"/>
                    <a:pt x="24626" y="11074"/>
                    <a:pt x="24626" y="10895"/>
                  </a:cubicBezTo>
                  <a:close/>
                  <a:moveTo>
                    <a:pt x="16586" y="14075"/>
                  </a:moveTo>
                  <a:lnTo>
                    <a:pt x="16586" y="14140"/>
                  </a:lnTo>
                  <a:cubicBezTo>
                    <a:pt x="16276" y="14254"/>
                    <a:pt x="15982" y="14368"/>
                    <a:pt x="15656" y="14483"/>
                  </a:cubicBezTo>
                  <a:cubicBezTo>
                    <a:pt x="15607" y="14483"/>
                    <a:pt x="15558" y="14466"/>
                    <a:pt x="15510" y="14450"/>
                  </a:cubicBezTo>
                  <a:cubicBezTo>
                    <a:pt x="15412" y="14385"/>
                    <a:pt x="15314" y="14320"/>
                    <a:pt x="15216" y="14271"/>
                  </a:cubicBezTo>
                  <a:lnTo>
                    <a:pt x="15216" y="14205"/>
                  </a:lnTo>
                  <a:cubicBezTo>
                    <a:pt x="15477" y="14189"/>
                    <a:pt x="15738" y="14156"/>
                    <a:pt x="15982" y="14140"/>
                  </a:cubicBezTo>
                  <a:cubicBezTo>
                    <a:pt x="16178" y="14107"/>
                    <a:pt x="16390" y="14091"/>
                    <a:pt x="16586" y="14075"/>
                  </a:cubicBezTo>
                  <a:close/>
                  <a:moveTo>
                    <a:pt x="18331" y="13847"/>
                  </a:moveTo>
                  <a:lnTo>
                    <a:pt x="18380" y="13895"/>
                  </a:lnTo>
                  <a:cubicBezTo>
                    <a:pt x="18315" y="14156"/>
                    <a:pt x="18282" y="14417"/>
                    <a:pt x="18200" y="14646"/>
                  </a:cubicBezTo>
                  <a:cubicBezTo>
                    <a:pt x="18152" y="14744"/>
                    <a:pt x="17972" y="14792"/>
                    <a:pt x="17858" y="14858"/>
                  </a:cubicBezTo>
                  <a:lnTo>
                    <a:pt x="17825" y="14825"/>
                  </a:lnTo>
                  <a:cubicBezTo>
                    <a:pt x="17858" y="14727"/>
                    <a:pt x="17891" y="14613"/>
                    <a:pt x="17940" y="14515"/>
                  </a:cubicBezTo>
                  <a:cubicBezTo>
                    <a:pt x="18005" y="14336"/>
                    <a:pt x="18086" y="14156"/>
                    <a:pt x="18184" y="13977"/>
                  </a:cubicBezTo>
                  <a:cubicBezTo>
                    <a:pt x="18217" y="13928"/>
                    <a:pt x="18282" y="13895"/>
                    <a:pt x="18331" y="13847"/>
                  </a:cubicBezTo>
                  <a:close/>
                  <a:moveTo>
                    <a:pt x="18667" y="13942"/>
                  </a:moveTo>
                  <a:cubicBezTo>
                    <a:pt x="18669" y="13942"/>
                    <a:pt x="18672" y="13943"/>
                    <a:pt x="18673" y="13944"/>
                  </a:cubicBezTo>
                  <a:cubicBezTo>
                    <a:pt x="18722" y="13961"/>
                    <a:pt x="18804" y="13993"/>
                    <a:pt x="18804" y="14042"/>
                  </a:cubicBezTo>
                  <a:cubicBezTo>
                    <a:pt x="18853" y="14320"/>
                    <a:pt x="18869" y="14597"/>
                    <a:pt x="18902" y="14890"/>
                  </a:cubicBezTo>
                  <a:cubicBezTo>
                    <a:pt x="18755" y="14825"/>
                    <a:pt x="18641" y="14792"/>
                    <a:pt x="18527" y="14727"/>
                  </a:cubicBezTo>
                  <a:cubicBezTo>
                    <a:pt x="18478" y="14695"/>
                    <a:pt x="18445" y="14613"/>
                    <a:pt x="18461" y="14564"/>
                  </a:cubicBezTo>
                  <a:cubicBezTo>
                    <a:pt x="18478" y="14466"/>
                    <a:pt x="18494" y="14352"/>
                    <a:pt x="18527" y="14238"/>
                  </a:cubicBezTo>
                  <a:cubicBezTo>
                    <a:pt x="18543" y="14173"/>
                    <a:pt x="18559" y="14107"/>
                    <a:pt x="18576" y="14026"/>
                  </a:cubicBezTo>
                  <a:cubicBezTo>
                    <a:pt x="18590" y="13997"/>
                    <a:pt x="18644" y="13942"/>
                    <a:pt x="18667" y="13942"/>
                  </a:cubicBezTo>
                  <a:close/>
                  <a:moveTo>
                    <a:pt x="27089" y="12738"/>
                  </a:moveTo>
                  <a:lnTo>
                    <a:pt x="27089" y="12738"/>
                  </a:lnTo>
                  <a:cubicBezTo>
                    <a:pt x="27301" y="12933"/>
                    <a:pt x="27480" y="13113"/>
                    <a:pt x="27676" y="13292"/>
                  </a:cubicBezTo>
                  <a:cubicBezTo>
                    <a:pt x="27708" y="13308"/>
                    <a:pt x="27725" y="13374"/>
                    <a:pt x="27725" y="13406"/>
                  </a:cubicBezTo>
                  <a:cubicBezTo>
                    <a:pt x="27692" y="13683"/>
                    <a:pt x="27659" y="13944"/>
                    <a:pt x="27627" y="14222"/>
                  </a:cubicBezTo>
                  <a:cubicBezTo>
                    <a:pt x="27594" y="14450"/>
                    <a:pt x="27562" y="14695"/>
                    <a:pt x="27529" y="14923"/>
                  </a:cubicBezTo>
                  <a:cubicBezTo>
                    <a:pt x="27529" y="14939"/>
                    <a:pt x="27513" y="14956"/>
                    <a:pt x="27496" y="14972"/>
                  </a:cubicBezTo>
                  <a:cubicBezTo>
                    <a:pt x="27464" y="14841"/>
                    <a:pt x="27431" y="14727"/>
                    <a:pt x="27399" y="14597"/>
                  </a:cubicBezTo>
                  <a:cubicBezTo>
                    <a:pt x="27219" y="13993"/>
                    <a:pt x="27023" y="13390"/>
                    <a:pt x="27089" y="12738"/>
                  </a:cubicBezTo>
                  <a:close/>
                  <a:moveTo>
                    <a:pt x="28850" y="13080"/>
                  </a:moveTo>
                  <a:lnTo>
                    <a:pt x="28866" y="13145"/>
                  </a:lnTo>
                  <a:cubicBezTo>
                    <a:pt x="28508" y="13814"/>
                    <a:pt x="28149" y="14466"/>
                    <a:pt x="27790" y="15119"/>
                  </a:cubicBezTo>
                  <a:lnTo>
                    <a:pt x="27790" y="15135"/>
                  </a:lnTo>
                  <a:lnTo>
                    <a:pt x="27741" y="15119"/>
                  </a:lnTo>
                  <a:cubicBezTo>
                    <a:pt x="27741" y="15053"/>
                    <a:pt x="27741" y="14988"/>
                    <a:pt x="27741" y="14923"/>
                  </a:cubicBezTo>
                  <a:cubicBezTo>
                    <a:pt x="27806" y="14515"/>
                    <a:pt x="27855" y="14107"/>
                    <a:pt x="27904" y="13683"/>
                  </a:cubicBezTo>
                  <a:cubicBezTo>
                    <a:pt x="27920" y="13635"/>
                    <a:pt x="27920" y="13569"/>
                    <a:pt x="27937" y="13520"/>
                  </a:cubicBezTo>
                  <a:cubicBezTo>
                    <a:pt x="27937" y="13423"/>
                    <a:pt x="27969" y="13374"/>
                    <a:pt x="28083" y="13341"/>
                  </a:cubicBezTo>
                  <a:lnTo>
                    <a:pt x="28100" y="13341"/>
                  </a:lnTo>
                  <a:cubicBezTo>
                    <a:pt x="28361" y="13259"/>
                    <a:pt x="28605" y="13178"/>
                    <a:pt x="28850" y="13080"/>
                  </a:cubicBezTo>
                  <a:close/>
                  <a:moveTo>
                    <a:pt x="14688" y="14328"/>
                  </a:moveTo>
                  <a:cubicBezTo>
                    <a:pt x="14929" y="14328"/>
                    <a:pt x="15154" y="14439"/>
                    <a:pt x="15379" y="14597"/>
                  </a:cubicBezTo>
                  <a:cubicBezTo>
                    <a:pt x="15004" y="14792"/>
                    <a:pt x="14645" y="14972"/>
                    <a:pt x="14286" y="15151"/>
                  </a:cubicBezTo>
                  <a:cubicBezTo>
                    <a:pt x="14263" y="15163"/>
                    <a:pt x="14224" y="15174"/>
                    <a:pt x="14197" y="15174"/>
                  </a:cubicBezTo>
                  <a:cubicBezTo>
                    <a:pt x="14186" y="15174"/>
                    <a:pt x="14177" y="15172"/>
                    <a:pt x="14172" y="15168"/>
                  </a:cubicBezTo>
                  <a:cubicBezTo>
                    <a:pt x="13911" y="15037"/>
                    <a:pt x="13667" y="14890"/>
                    <a:pt x="13373" y="14727"/>
                  </a:cubicBezTo>
                  <a:cubicBezTo>
                    <a:pt x="13732" y="14613"/>
                    <a:pt x="14042" y="14515"/>
                    <a:pt x="14352" y="14401"/>
                  </a:cubicBezTo>
                  <a:cubicBezTo>
                    <a:pt x="14468" y="14351"/>
                    <a:pt x="14579" y="14328"/>
                    <a:pt x="14688" y="14328"/>
                  </a:cubicBezTo>
                  <a:close/>
                  <a:moveTo>
                    <a:pt x="16537" y="14385"/>
                  </a:moveTo>
                  <a:lnTo>
                    <a:pt x="16586" y="14434"/>
                  </a:lnTo>
                  <a:cubicBezTo>
                    <a:pt x="16325" y="14695"/>
                    <a:pt x="16080" y="14956"/>
                    <a:pt x="15803" y="15265"/>
                  </a:cubicBezTo>
                  <a:cubicBezTo>
                    <a:pt x="15787" y="15053"/>
                    <a:pt x="15770" y="14890"/>
                    <a:pt x="15770" y="14727"/>
                  </a:cubicBezTo>
                  <a:cubicBezTo>
                    <a:pt x="15770" y="14695"/>
                    <a:pt x="15819" y="14646"/>
                    <a:pt x="15852" y="14629"/>
                  </a:cubicBezTo>
                  <a:cubicBezTo>
                    <a:pt x="16080" y="14548"/>
                    <a:pt x="16309" y="14466"/>
                    <a:pt x="16537" y="14385"/>
                  </a:cubicBezTo>
                  <a:close/>
                  <a:moveTo>
                    <a:pt x="13155" y="14870"/>
                  </a:moveTo>
                  <a:cubicBezTo>
                    <a:pt x="13164" y="14870"/>
                    <a:pt x="13171" y="14871"/>
                    <a:pt x="13177" y="14874"/>
                  </a:cubicBezTo>
                  <a:cubicBezTo>
                    <a:pt x="13455" y="14988"/>
                    <a:pt x="13716" y="15119"/>
                    <a:pt x="14009" y="15265"/>
                  </a:cubicBezTo>
                  <a:cubicBezTo>
                    <a:pt x="13634" y="15477"/>
                    <a:pt x="13275" y="15641"/>
                    <a:pt x="12949" y="15853"/>
                  </a:cubicBezTo>
                  <a:cubicBezTo>
                    <a:pt x="12794" y="15962"/>
                    <a:pt x="12644" y="16015"/>
                    <a:pt x="12490" y="16015"/>
                  </a:cubicBezTo>
                  <a:cubicBezTo>
                    <a:pt x="12370" y="16015"/>
                    <a:pt x="12247" y="15982"/>
                    <a:pt x="12117" y="15918"/>
                  </a:cubicBezTo>
                  <a:cubicBezTo>
                    <a:pt x="11987" y="15853"/>
                    <a:pt x="11856" y="15820"/>
                    <a:pt x="11693" y="15755"/>
                  </a:cubicBezTo>
                  <a:cubicBezTo>
                    <a:pt x="11824" y="15657"/>
                    <a:pt x="11938" y="15543"/>
                    <a:pt x="12052" y="15477"/>
                  </a:cubicBezTo>
                  <a:cubicBezTo>
                    <a:pt x="12378" y="15282"/>
                    <a:pt x="12704" y="15102"/>
                    <a:pt x="13031" y="14907"/>
                  </a:cubicBezTo>
                  <a:cubicBezTo>
                    <a:pt x="13070" y="14893"/>
                    <a:pt x="13120" y="14870"/>
                    <a:pt x="13155" y="14870"/>
                  </a:cubicBezTo>
                  <a:close/>
                  <a:moveTo>
                    <a:pt x="18119" y="14923"/>
                  </a:moveTo>
                  <a:lnTo>
                    <a:pt x="18152" y="14972"/>
                  </a:lnTo>
                  <a:cubicBezTo>
                    <a:pt x="18119" y="15331"/>
                    <a:pt x="18086" y="15673"/>
                    <a:pt x="18054" y="16016"/>
                  </a:cubicBezTo>
                  <a:cubicBezTo>
                    <a:pt x="18037" y="16097"/>
                    <a:pt x="17988" y="16179"/>
                    <a:pt x="17923" y="16211"/>
                  </a:cubicBezTo>
                  <a:cubicBezTo>
                    <a:pt x="17793" y="16293"/>
                    <a:pt x="17646" y="16358"/>
                    <a:pt x="17499" y="16423"/>
                  </a:cubicBezTo>
                  <a:lnTo>
                    <a:pt x="17450" y="16407"/>
                  </a:lnTo>
                  <a:cubicBezTo>
                    <a:pt x="17532" y="15999"/>
                    <a:pt x="17597" y="15592"/>
                    <a:pt x="17728" y="15200"/>
                  </a:cubicBezTo>
                  <a:lnTo>
                    <a:pt x="17711" y="15200"/>
                  </a:lnTo>
                  <a:cubicBezTo>
                    <a:pt x="17760" y="15070"/>
                    <a:pt x="17972" y="15021"/>
                    <a:pt x="18119" y="14923"/>
                  </a:cubicBezTo>
                  <a:close/>
                  <a:moveTo>
                    <a:pt x="15575" y="14744"/>
                  </a:moveTo>
                  <a:cubicBezTo>
                    <a:pt x="15558" y="15004"/>
                    <a:pt x="15575" y="15200"/>
                    <a:pt x="15558" y="15396"/>
                  </a:cubicBezTo>
                  <a:cubicBezTo>
                    <a:pt x="15558" y="15445"/>
                    <a:pt x="15510" y="15510"/>
                    <a:pt x="15477" y="15543"/>
                  </a:cubicBezTo>
                  <a:cubicBezTo>
                    <a:pt x="15020" y="15934"/>
                    <a:pt x="14547" y="16277"/>
                    <a:pt x="13993" y="16521"/>
                  </a:cubicBezTo>
                  <a:cubicBezTo>
                    <a:pt x="13977" y="16537"/>
                    <a:pt x="13960" y="16537"/>
                    <a:pt x="13944" y="16537"/>
                  </a:cubicBezTo>
                  <a:cubicBezTo>
                    <a:pt x="14009" y="16277"/>
                    <a:pt x="14074" y="16032"/>
                    <a:pt x="14156" y="15787"/>
                  </a:cubicBezTo>
                  <a:lnTo>
                    <a:pt x="14237" y="15461"/>
                  </a:lnTo>
                  <a:cubicBezTo>
                    <a:pt x="14254" y="15429"/>
                    <a:pt x="14286" y="15380"/>
                    <a:pt x="14319" y="15363"/>
                  </a:cubicBezTo>
                  <a:cubicBezTo>
                    <a:pt x="14613" y="15216"/>
                    <a:pt x="14906" y="15070"/>
                    <a:pt x="15216" y="14907"/>
                  </a:cubicBezTo>
                  <a:cubicBezTo>
                    <a:pt x="15330" y="14858"/>
                    <a:pt x="15444" y="14809"/>
                    <a:pt x="15575" y="14744"/>
                  </a:cubicBezTo>
                  <a:close/>
                  <a:moveTo>
                    <a:pt x="18380" y="14939"/>
                  </a:moveTo>
                  <a:cubicBezTo>
                    <a:pt x="18429" y="14939"/>
                    <a:pt x="18478" y="14956"/>
                    <a:pt x="18527" y="14956"/>
                  </a:cubicBezTo>
                  <a:cubicBezTo>
                    <a:pt x="18755" y="15021"/>
                    <a:pt x="18902" y="15216"/>
                    <a:pt x="18902" y="15429"/>
                  </a:cubicBezTo>
                  <a:cubicBezTo>
                    <a:pt x="18869" y="15820"/>
                    <a:pt x="18836" y="16195"/>
                    <a:pt x="18788" y="16619"/>
                  </a:cubicBezTo>
                  <a:cubicBezTo>
                    <a:pt x="18641" y="16472"/>
                    <a:pt x="18510" y="16342"/>
                    <a:pt x="18396" y="16211"/>
                  </a:cubicBezTo>
                  <a:cubicBezTo>
                    <a:pt x="18364" y="16179"/>
                    <a:pt x="18331" y="16146"/>
                    <a:pt x="18298" y="16113"/>
                  </a:cubicBezTo>
                  <a:cubicBezTo>
                    <a:pt x="18282" y="16097"/>
                    <a:pt x="18282" y="16048"/>
                    <a:pt x="18282" y="16016"/>
                  </a:cubicBezTo>
                  <a:cubicBezTo>
                    <a:pt x="18315" y="15657"/>
                    <a:pt x="18347" y="15298"/>
                    <a:pt x="18380" y="14939"/>
                  </a:cubicBezTo>
                  <a:close/>
                  <a:moveTo>
                    <a:pt x="11580" y="15960"/>
                  </a:moveTo>
                  <a:cubicBezTo>
                    <a:pt x="11598" y="15960"/>
                    <a:pt x="11615" y="15962"/>
                    <a:pt x="11628" y="15967"/>
                  </a:cubicBezTo>
                  <a:cubicBezTo>
                    <a:pt x="11840" y="16016"/>
                    <a:pt x="12036" y="16097"/>
                    <a:pt x="12264" y="16228"/>
                  </a:cubicBezTo>
                  <a:cubicBezTo>
                    <a:pt x="11791" y="16472"/>
                    <a:pt x="11318" y="16733"/>
                    <a:pt x="10845" y="16994"/>
                  </a:cubicBezTo>
                  <a:lnTo>
                    <a:pt x="10650" y="17092"/>
                  </a:lnTo>
                  <a:cubicBezTo>
                    <a:pt x="10633" y="17059"/>
                    <a:pt x="10617" y="17027"/>
                    <a:pt x="10584" y="17010"/>
                  </a:cubicBezTo>
                  <a:cubicBezTo>
                    <a:pt x="10878" y="16668"/>
                    <a:pt x="11155" y="16325"/>
                    <a:pt x="11449" y="15999"/>
                  </a:cubicBezTo>
                  <a:cubicBezTo>
                    <a:pt x="11473" y="15975"/>
                    <a:pt x="11531" y="15960"/>
                    <a:pt x="11580" y="15960"/>
                  </a:cubicBezTo>
                  <a:close/>
                  <a:moveTo>
                    <a:pt x="13977" y="15543"/>
                  </a:moveTo>
                  <a:lnTo>
                    <a:pt x="14025" y="15575"/>
                  </a:lnTo>
                  <a:cubicBezTo>
                    <a:pt x="13977" y="15689"/>
                    <a:pt x="13928" y="15820"/>
                    <a:pt x="13895" y="15934"/>
                  </a:cubicBezTo>
                  <a:cubicBezTo>
                    <a:pt x="13813" y="16179"/>
                    <a:pt x="13732" y="16407"/>
                    <a:pt x="13650" y="16652"/>
                  </a:cubicBezTo>
                  <a:cubicBezTo>
                    <a:pt x="13634" y="16668"/>
                    <a:pt x="13618" y="16701"/>
                    <a:pt x="13585" y="16717"/>
                  </a:cubicBezTo>
                  <a:cubicBezTo>
                    <a:pt x="13161" y="16864"/>
                    <a:pt x="12721" y="17027"/>
                    <a:pt x="12280" y="17190"/>
                  </a:cubicBezTo>
                  <a:cubicBezTo>
                    <a:pt x="12264" y="17174"/>
                    <a:pt x="12248" y="17157"/>
                    <a:pt x="12232" y="17125"/>
                  </a:cubicBezTo>
                  <a:cubicBezTo>
                    <a:pt x="12313" y="16945"/>
                    <a:pt x="12395" y="16766"/>
                    <a:pt x="12476" y="16586"/>
                  </a:cubicBezTo>
                  <a:cubicBezTo>
                    <a:pt x="12525" y="16489"/>
                    <a:pt x="12558" y="16391"/>
                    <a:pt x="12607" y="16293"/>
                  </a:cubicBezTo>
                  <a:cubicBezTo>
                    <a:pt x="12623" y="16260"/>
                    <a:pt x="12656" y="16244"/>
                    <a:pt x="12688" y="16228"/>
                  </a:cubicBezTo>
                  <a:cubicBezTo>
                    <a:pt x="13080" y="15999"/>
                    <a:pt x="13471" y="15787"/>
                    <a:pt x="13879" y="15575"/>
                  </a:cubicBezTo>
                  <a:cubicBezTo>
                    <a:pt x="13911" y="15559"/>
                    <a:pt x="13944" y="15543"/>
                    <a:pt x="13977" y="15543"/>
                  </a:cubicBezTo>
                  <a:close/>
                  <a:moveTo>
                    <a:pt x="12280" y="16456"/>
                  </a:moveTo>
                  <a:lnTo>
                    <a:pt x="12280" y="16456"/>
                  </a:lnTo>
                  <a:cubicBezTo>
                    <a:pt x="12248" y="16537"/>
                    <a:pt x="12215" y="16603"/>
                    <a:pt x="12199" y="16684"/>
                  </a:cubicBezTo>
                  <a:cubicBezTo>
                    <a:pt x="12134" y="16847"/>
                    <a:pt x="12068" y="17027"/>
                    <a:pt x="11987" y="17190"/>
                  </a:cubicBezTo>
                  <a:cubicBezTo>
                    <a:pt x="11971" y="17222"/>
                    <a:pt x="11905" y="17255"/>
                    <a:pt x="11873" y="17255"/>
                  </a:cubicBezTo>
                  <a:cubicBezTo>
                    <a:pt x="11465" y="17288"/>
                    <a:pt x="11041" y="17320"/>
                    <a:pt x="10633" y="17369"/>
                  </a:cubicBezTo>
                  <a:lnTo>
                    <a:pt x="10650" y="17320"/>
                  </a:lnTo>
                  <a:cubicBezTo>
                    <a:pt x="10927" y="17174"/>
                    <a:pt x="11204" y="17027"/>
                    <a:pt x="11481" y="16880"/>
                  </a:cubicBezTo>
                  <a:cubicBezTo>
                    <a:pt x="11742" y="16733"/>
                    <a:pt x="12003" y="16603"/>
                    <a:pt x="12280" y="16456"/>
                  </a:cubicBezTo>
                  <a:close/>
                  <a:moveTo>
                    <a:pt x="8024" y="7829"/>
                  </a:moveTo>
                  <a:cubicBezTo>
                    <a:pt x="8269" y="8073"/>
                    <a:pt x="8497" y="8318"/>
                    <a:pt x="8741" y="8546"/>
                  </a:cubicBezTo>
                  <a:cubicBezTo>
                    <a:pt x="9198" y="8938"/>
                    <a:pt x="9671" y="9296"/>
                    <a:pt x="10128" y="9688"/>
                  </a:cubicBezTo>
                  <a:cubicBezTo>
                    <a:pt x="10323" y="9851"/>
                    <a:pt x="10486" y="10047"/>
                    <a:pt x="10698" y="10210"/>
                  </a:cubicBezTo>
                  <a:cubicBezTo>
                    <a:pt x="10764" y="10275"/>
                    <a:pt x="10878" y="10291"/>
                    <a:pt x="10976" y="10340"/>
                  </a:cubicBezTo>
                  <a:cubicBezTo>
                    <a:pt x="11041" y="10357"/>
                    <a:pt x="11090" y="10389"/>
                    <a:pt x="11139" y="10422"/>
                  </a:cubicBezTo>
                  <a:cubicBezTo>
                    <a:pt x="12101" y="10976"/>
                    <a:pt x="13031" y="11563"/>
                    <a:pt x="13993" y="12102"/>
                  </a:cubicBezTo>
                  <a:cubicBezTo>
                    <a:pt x="14890" y="12591"/>
                    <a:pt x="15836" y="12917"/>
                    <a:pt x="16879" y="12950"/>
                  </a:cubicBezTo>
                  <a:cubicBezTo>
                    <a:pt x="17907" y="12982"/>
                    <a:pt x="18934" y="13015"/>
                    <a:pt x="19962" y="13162"/>
                  </a:cubicBezTo>
                  <a:cubicBezTo>
                    <a:pt x="21120" y="13325"/>
                    <a:pt x="22261" y="13618"/>
                    <a:pt x="23354" y="14075"/>
                  </a:cubicBezTo>
                  <a:cubicBezTo>
                    <a:pt x="23648" y="14189"/>
                    <a:pt x="23908" y="14352"/>
                    <a:pt x="24186" y="14515"/>
                  </a:cubicBezTo>
                  <a:cubicBezTo>
                    <a:pt x="25181" y="15119"/>
                    <a:pt x="26175" y="15722"/>
                    <a:pt x="27170" y="16358"/>
                  </a:cubicBezTo>
                  <a:cubicBezTo>
                    <a:pt x="27399" y="16505"/>
                    <a:pt x="27578" y="16717"/>
                    <a:pt x="27774" y="16913"/>
                  </a:cubicBezTo>
                  <a:cubicBezTo>
                    <a:pt x="27986" y="17125"/>
                    <a:pt x="28181" y="17320"/>
                    <a:pt x="28377" y="17532"/>
                  </a:cubicBezTo>
                  <a:cubicBezTo>
                    <a:pt x="28475" y="17630"/>
                    <a:pt x="28556" y="17712"/>
                    <a:pt x="28654" y="17810"/>
                  </a:cubicBezTo>
                  <a:cubicBezTo>
                    <a:pt x="28703" y="17858"/>
                    <a:pt x="28736" y="17907"/>
                    <a:pt x="28785" y="17956"/>
                  </a:cubicBezTo>
                  <a:lnTo>
                    <a:pt x="28736" y="17989"/>
                  </a:lnTo>
                  <a:cubicBezTo>
                    <a:pt x="28508" y="17842"/>
                    <a:pt x="28263" y="17712"/>
                    <a:pt x="28035" y="17581"/>
                  </a:cubicBezTo>
                  <a:cubicBezTo>
                    <a:pt x="27920" y="17500"/>
                    <a:pt x="27790" y="17434"/>
                    <a:pt x="27676" y="17353"/>
                  </a:cubicBezTo>
                  <a:cubicBezTo>
                    <a:pt x="27415" y="17157"/>
                    <a:pt x="27170" y="16913"/>
                    <a:pt x="26942" y="16668"/>
                  </a:cubicBezTo>
                  <a:cubicBezTo>
                    <a:pt x="26485" y="16179"/>
                    <a:pt x="25931" y="15820"/>
                    <a:pt x="25393" y="15445"/>
                  </a:cubicBezTo>
                  <a:cubicBezTo>
                    <a:pt x="25066" y="15216"/>
                    <a:pt x="24740" y="14988"/>
                    <a:pt x="24414" y="14792"/>
                  </a:cubicBezTo>
                  <a:cubicBezTo>
                    <a:pt x="23550" y="14254"/>
                    <a:pt x="22636" y="13879"/>
                    <a:pt x="21642" y="13716"/>
                  </a:cubicBezTo>
                  <a:cubicBezTo>
                    <a:pt x="21364" y="13667"/>
                    <a:pt x="21087" y="13618"/>
                    <a:pt x="20826" y="13586"/>
                  </a:cubicBezTo>
                  <a:cubicBezTo>
                    <a:pt x="20761" y="13586"/>
                    <a:pt x="20679" y="13602"/>
                    <a:pt x="20614" y="13618"/>
                  </a:cubicBezTo>
                  <a:lnTo>
                    <a:pt x="20614" y="13667"/>
                  </a:lnTo>
                  <a:cubicBezTo>
                    <a:pt x="20679" y="13683"/>
                    <a:pt x="20728" y="13716"/>
                    <a:pt x="20794" y="13716"/>
                  </a:cubicBezTo>
                  <a:cubicBezTo>
                    <a:pt x="21527" y="13814"/>
                    <a:pt x="22245" y="14010"/>
                    <a:pt x="22946" y="14287"/>
                  </a:cubicBezTo>
                  <a:cubicBezTo>
                    <a:pt x="23648" y="14564"/>
                    <a:pt x="24300" y="14923"/>
                    <a:pt x="24903" y="15380"/>
                  </a:cubicBezTo>
                  <a:cubicBezTo>
                    <a:pt x="25164" y="15559"/>
                    <a:pt x="25425" y="15738"/>
                    <a:pt x="25686" y="15934"/>
                  </a:cubicBezTo>
                  <a:lnTo>
                    <a:pt x="25670" y="15967"/>
                  </a:lnTo>
                  <a:cubicBezTo>
                    <a:pt x="25539" y="15901"/>
                    <a:pt x="25409" y="15820"/>
                    <a:pt x="25278" y="15755"/>
                  </a:cubicBezTo>
                  <a:cubicBezTo>
                    <a:pt x="24969" y="15592"/>
                    <a:pt x="24675" y="15429"/>
                    <a:pt x="24365" y="15265"/>
                  </a:cubicBezTo>
                  <a:cubicBezTo>
                    <a:pt x="23028" y="14515"/>
                    <a:pt x="21576" y="14124"/>
                    <a:pt x="20060" y="13895"/>
                  </a:cubicBezTo>
                  <a:cubicBezTo>
                    <a:pt x="19521" y="13814"/>
                    <a:pt x="19000" y="13716"/>
                    <a:pt x="18478" y="13618"/>
                  </a:cubicBezTo>
                  <a:cubicBezTo>
                    <a:pt x="18086" y="13537"/>
                    <a:pt x="17711" y="13471"/>
                    <a:pt x="17320" y="13390"/>
                  </a:cubicBezTo>
                  <a:cubicBezTo>
                    <a:pt x="17189" y="13357"/>
                    <a:pt x="17075" y="13341"/>
                    <a:pt x="16945" y="13308"/>
                  </a:cubicBezTo>
                  <a:cubicBezTo>
                    <a:pt x="16798" y="13276"/>
                    <a:pt x="16635" y="13243"/>
                    <a:pt x="16488" y="13211"/>
                  </a:cubicBezTo>
                  <a:cubicBezTo>
                    <a:pt x="16146" y="13129"/>
                    <a:pt x="15803" y="13047"/>
                    <a:pt x="15461" y="12982"/>
                  </a:cubicBezTo>
                  <a:cubicBezTo>
                    <a:pt x="14580" y="12770"/>
                    <a:pt x="13765" y="12379"/>
                    <a:pt x="13014" y="11890"/>
                  </a:cubicBezTo>
                  <a:cubicBezTo>
                    <a:pt x="12884" y="11824"/>
                    <a:pt x="12770" y="11743"/>
                    <a:pt x="12639" y="11661"/>
                  </a:cubicBezTo>
                  <a:cubicBezTo>
                    <a:pt x="12232" y="11384"/>
                    <a:pt x="11791" y="11139"/>
                    <a:pt x="11383" y="10862"/>
                  </a:cubicBezTo>
                  <a:cubicBezTo>
                    <a:pt x="11008" y="10601"/>
                    <a:pt x="10650" y="10324"/>
                    <a:pt x="10274" y="10047"/>
                  </a:cubicBezTo>
                  <a:cubicBezTo>
                    <a:pt x="10209" y="9981"/>
                    <a:pt x="10111" y="9949"/>
                    <a:pt x="10046" y="9884"/>
                  </a:cubicBezTo>
                  <a:cubicBezTo>
                    <a:pt x="10014" y="9835"/>
                    <a:pt x="9997" y="9769"/>
                    <a:pt x="9965" y="9720"/>
                  </a:cubicBezTo>
                  <a:cubicBezTo>
                    <a:pt x="9932" y="9655"/>
                    <a:pt x="9883" y="9606"/>
                    <a:pt x="9834" y="9574"/>
                  </a:cubicBezTo>
                  <a:cubicBezTo>
                    <a:pt x="9165" y="9052"/>
                    <a:pt x="8562" y="8481"/>
                    <a:pt x="8024" y="7829"/>
                  </a:cubicBezTo>
                  <a:close/>
                  <a:moveTo>
                    <a:pt x="18005" y="16391"/>
                  </a:moveTo>
                  <a:lnTo>
                    <a:pt x="18005" y="16391"/>
                  </a:lnTo>
                  <a:cubicBezTo>
                    <a:pt x="17972" y="16831"/>
                    <a:pt x="17956" y="17239"/>
                    <a:pt x="17891" y="17630"/>
                  </a:cubicBezTo>
                  <a:cubicBezTo>
                    <a:pt x="17858" y="17777"/>
                    <a:pt x="17695" y="17891"/>
                    <a:pt x="17597" y="18022"/>
                  </a:cubicBezTo>
                  <a:lnTo>
                    <a:pt x="17548" y="17989"/>
                  </a:lnTo>
                  <a:cubicBezTo>
                    <a:pt x="17532" y="17842"/>
                    <a:pt x="17515" y="17695"/>
                    <a:pt x="17499" y="17532"/>
                  </a:cubicBezTo>
                  <a:cubicBezTo>
                    <a:pt x="17483" y="17320"/>
                    <a:pt x="17483" y="17092"/>
                    <a:pt x="17467" y="16880"/>
                  </a:cubicBezTo>
                  <a:cubicBezTo>
                    <a:pt x="17467" y="16750"/>
                    <a:pt x="17499" y="16668"/>
                    <a:pt x="17613" y="16603"/>
                  </a:cubicBezTo>
                  <a:cubicBezTo>
                    <a:pt x="17744" y="16554"/>
                    <a:pt x="17858" y="16472"/>
                    <a:pt x="18005" y="16391"/>
                  </a:cubicBezTo>
                  <a:close/>
                  <a:moveTo>
                    <a:pt x="18249" y="16374"/>
                  </a:moveTo>
                  <a:cubicBezTo>
                    <a:pt x="18282" y="16423"/>
                    <a:pt x="18315" y="16456"/>
                    <a:pt x="18347" y="16489"/>
                  </a:cubicBezTo>
                  <a:cubicBezTo>
                    <a:pt x="18478" y="16619"/>
                    <a:pt x="18592" y="16750"/>
                    <a:pt x="18722" y="16880"/>
                  </a:cubicBezTo>
                  <a:cubicBezTo>
                    <a:pt x="18722" y="16896"/>
                    <a:pt x="18722" y="16929"/>
                    <a:pt x="18722" y="16945"/>
                  </a:cubicBezTo>
                  <a:cubicBezTo>
                    <a:pt x="18657" y="17304"/>
                    <a:pt x="18576" y="17646"/>
                    <a:pt x="18510" y="18038"/>
                  </a:cubicBezTo>
                  <a:cubicBezTo>
                    <a:pt x="18364" y="17907"/>
                    <a:pt x="18266" y="17826"/>
                    <a:pt x="18168" y="17728"/>
                  </a:cubicBezTo>
                  <a:cubicBezTo>
                    <a:pt x="18135" y="17695"/>
                    <a:pt x="18119" y="17646"/>
                    <a:pt x="18119" y="17614"/>
                  </a:cubicBezTo>
                  <a:cubicBezTo>
                    <a:pt x="18135" y="17549"/>
                    <a:pt x="18135" y="17483"/>
                    <a:pt x="18135" y="17434"/>
                  </a:cubicBezTo>
                  <a:cubicBezTo>
                    <a:pt x="18168" y="17092"/>
                    <a:pt x="18200" y="16750"/>
                    <a:pt x="18249" y="16374"/>
                  </a:cubicBezTo>
                  <a:close/>
                  <a:moveTo>
                    <a:pt x="17809" y="18038"/>
                  </a:moveTo>
                  <a:lnTo>
                    <a:pt x="17858" y="18071"/>
                  </a:lnTo>
                  <a:lnTo>
                    <a:pt x="17809" y="18739"/>
                  </a:lnTo>
                  <a:cubicBezTo>
                    <a:pt x="17793" y="18984"/>
                    <a:pt x="17776" y="19228"/>
                    <a:pt x="17760" y="19457"/>
                  </a:cubicBezTo>
                  <a:lnTo>
                    <a:pt x="17711" y="19457"/>
                  </a:lnTo>
                  <a:cubicBezTo>
                    <a:pt x="17695" y="19375"/>
                    <a:pt x="17695" y="19277"/>
                    <a:pt x="17679" y="19179"/>
                  </a:cubicBezTo>
                  <a:cubicBezTo>
                    <a:pt x="17630" y="18902"/>
                    <a:pt x="17597" y="18641"/>
                    <a:pt x="17581" y="18364"/>
                  </a:cubicBezTo>
                  <a:cubicBezTo>
                    <a:pt x="17581" y="18266"/>
                    <a:pt x="17728" y="18152"/>
                    <a:pt x="17809" y="18038"/>
                  </a:cubicBezTo>
                  <a:close/>
                  <a:moveTo>
                    <a:pt x="18086" y="17924"/>
                  </a:moveTo>
                  <a:cubicBezTo>
                    <a:pt x="18217" y="18038"/>
                    <a:pt x="18331" y="18136"/>
                    <a:pt x="18445" y="18234"/>
                  </a:cubicBezTo>
                  <a:cubicBezTo>
                    <a:pt x="18315" y="18739"/>
                    <a:pt x="18233" y="19294"/>
                    <a:pt x="17988" y="19783"/>
                  </a:cubicBezTo>
                  <a:lnTo>
                    <a:pt x="17940" y="19783"/>
                  </a:lnTo>
                  <a:cubicBezTo>
                    <a:pt x="17988" y="19163"/>
                    <a:pt x="18037" y="18560"/>
                    <a:pt x="18086" y="17924"/>
                  </a:cubicBezTo>
                  <a:close/>
                  <a:moveTo>
                    <a:pt x="6067" y="1"/>
                  </a:moveTo>
                  <a:cubicBezTo>
                    <a:pt x="6051" y="17"/>
                    <a:pt x="6051" y="17"/>
                    <a:pt x="6051" y="33"/>
                  </a:cubicBezTo>
                  <a:cubicBezTo>
                    <a:pt x="6002" y="98"/>
                    <a:pt x="5920" y="180"/>
                    <a:pt x="5920" y="261"/>
                  </a:cubicBezTo>
                  <a:cubicBezTo>
                    <a:pt x="5757" y="1370"/>
                    <a:pt x="5741" y="2463"/>
                    <a:pt x="5855" y="3572"/>
                  </a:cubicBezTo>
                  <a:cubicBezTo>
                    <a:pt x="5871" y="3621"/>
                    <a:pt x="5871" y="3670"/>
                    <a:pt x="5871" y="3719"/>
                  </a:cubicBezTo>
                  <a:cubicBezTo>
                    <a:pt x="5692" y="3409"/>
                    <a:pt x="5480" y="3132"/>
                    <a:pt x="5235" y="2887"/>
                  </a:cubicBezTo>
                  <a:cubicBezTo>
                    <a:pt x="5088" y="2724"/>
                    <a:pt x="4942" y="2577"/>
                    <a:pt x="4778" y="2447"/>
                  </a:cubicBezTo>
                  <a:cubicBezTo>
                    <a:pt x="4615" y="2300"/>
                    <a:pt x="4420" y="2153"/>
                    <a:pt x="4240" y="2006"/>
                  </a:cubicBezTo>
                  <a:cubicBezTo>
                    <a:pt x="3278" y="1305"/>
                    <a:pt x="2185" y="849"/>
                    <a:pt x="1288" y="82"/>
                  </a:cubicBezTo>
                  <a:cubicBezTo>
                    <a:pt x="1258" y="62"/>
                    <a:pt x="1203" y="48"/>
                    <a:pt x="1154" y="48"/>
                  </a:cubicBezTo>
                  <a:cubicBezTo>
                    <a:pt x="1123" y="48"/>
                    <a:pt x="1095" y="53"/>
                    <a:pt x="1076" y="66"/>
                  </a:cubicBezTo>
                  <a:cubicBezTo>
                    <a:pt x="1044" y="82"/>
                    <a:pt x="1027" y="196"/>
                    <a:pt x="1027" y="245"/>
                  </a:cubicBezTo>
                  <a:cubicBezTo>
                    <a:pt x="1076" y="457"/>
                    <a:pt x="1158" y="653"/>
                    <a:pt x="1207" y="849"/>
                  </a:cubicBezTo>
                  <a:cubicBezTo>
                    <a:pt x="1517" y="1892"/>
                    <a:pt x="2039" y="2773"/>
                    <a:pt x="2756" y="3556"/>
                  </a:cubicBezTo>
                  <a:cubicBezTo>
                    <a:pt x="2870" y="3686"/>
                    <a:pt x="2985" y="3800"/>
                    <a:pt x="3115" y="3931"/>
                  </a:cubicBezTo>
                  <a:cubicBezTo>
                    <a:pt x="3865" y="4665"/>
                    <a:pt x="4746" y="5236"/>
                    <a:pt x="5594" y="5872"/>
                  </a:cubicBezTo>
                  <a:cubicBezTo>
                    <a:pt x="6018" y="6181"/>
                    <a:pt x="6409" y="6491"/>
                    <a:pt x="6801" y="6850"/>
                  </a:cubicBezTo>
                  <a:cubicBezTo>
                    <a:pt x="7094" y="7127"/>
                    <a:pt x="7388" y="7421"/>
                    <a:pt x="7649" y="7731"/>
                  </a:cubicBezTo>
                  <a:cubicBezTo>
                    <a:pt x="7796" y="7910"/>
                    <a:pt x="7959" y="8090"/>
                    <a:pt x="8122" y="8253"/>
                  </a:cubicBezTo>
                  <a:cubicBezTo>
                    <a:pt x="8334" y="8481"/>
                    <a:pt x="8546" y="8693"/>
                    <a:pt x="8774" y="8905"/>
                  </a:cubicBezTo>
                  <a:cubicBezTo>
                    <a:pt x="8839" y="8987"/>
                    <a:pt x="8905" y="9052"/>
                    <a:pt x="8986" y="9117"/>
                  </a:cubicBezTo>
                  <a:cubicBezTo>
                    <a:pt x="9117" y="9264"/>
                    <a:pt x="9280" y="9394"/>
                    <a:pt x="9426" y="9525"/>
                  </a:cubicBezTo>
                  <a:cubicBezTo>
                    <a:pt x="9394" y="9525"/>
                    <a:pt x="9361" y="9525"/>
                    <a:pt x="9345" y="9508"/>
                  </a:cubicBezTo>
                  <a:cubicBezTo>
                    <a:pt x="9312" y="9492"/>
                    <a:pt x="9296" y="9492"/>
                    <a:pt x="9263" y="9476"/>
                  </a:cubicBezTo>
                  <a:cubicBezTo>
                    <a:pt x="9002" y="9329"/>
                    <a:pt x="8725" y="9199"/>
                    <a:pt x="8448" y="9084"/>
                  </a:cubicBezTo>
                  <a:cubicBezTo>
                    <a:pt x="8187" y="8970"/>
                    <a:pt x="7926" y="8856"/>
                    <a:pt x="7681" y="8775"/>
                  </a:cubicBezTo>
                  <a:cubicBezTo>
                    <a:pt x="7306" y="8628"/>
                    <a:pt x="6931" y="8497"/>
                    <a:pt x="6556" y="8399"/>
                  </a:cubicBezTo>
                  <a:cubicBezTo>
                    <a:pt x="5936" y="8220"/>
                    <a:pt x="5300" y="8171"/>
                    <a:pt x="4664" y="8106"/>
                  </a:cubicBezTo>
                  <a:cubicBezTo>
                    <a:pt x="4471" y="8089"/>
                    <a:pt x="4278" y="8081"/>
                    <a:pt x="4088" y="8081"/>
                  </a:cubicBezTo>
                  <a:cubicBezTo>
                    <a:pt x="3154" y="8081"/>
                    <a:pt x="2258" y="8287"/>
                    <a:pt x="1419" y="8775"/>
                  </a:cubicBezTo>
                  <a:cubicBezTo>
                    <a:pt x="1060" y="8987"/>
                    <a:pt x="685" y="9182"/>
                    <a:pt x="326" y="9394"/>
                  </a:cubicBezTo>
                  <a:cubicBezTo>
                    <a:pt x="261" y="9427"/>
                    <a:pt x="196" y="9460"/>
                    <a:pt x="131" y="9508"/>
                  </a:cubicBezTo>
                  <a:cubicBezTo>
                    <a:pt x="114" y="9525"/>
                    <a:pt x="98" y="9541"/>
                    <a:pt x="82" y="9557"/>
                  </a:cubicBezTo>
                  <a:cubicBezTo>
                    <a:pt x="0" y="9639"/>
                    <a:pt x="0" y="9753"/>
                    <a:pt x="114" y="9835"/>
                  </a:cubicBezTo>
                  <a:cubicBezTo>
                    <a:pt x="163" y="9884"/>
                    <a:pt x="228" y="9932"/>
                    <a:pt x="294" y="9965"/>
                  </a:cubicBezTo>
                  <a:cubicBezTo>
                    <a:pt x="1158" y="10438"/>
                    <a:pt x="2071" y="10732"/>
                    <a:pt x="3066" y="10813"/>
                  </a:cubicBezTo>
                  <a:cubicBezTo>
                    <a:pt x="3256" y="10829"/>
                    <a:pt x="3444" y="10837"/>
                    <a:pt x="3631" y="10837"/>
                  </a:cubicBezTo>
                  <a:cubicBezTo>
                    <a:pt x="4409" y="10837"/>
                    <a:pt x="5164" y="10701"/>
                    <a:pt x="5887" y="10438"/>
                  </a:cubicBezTo>
                  <a:cubicBezTo>
                    <a:pt x="6263" y="10291"/>
                    <a:pt x="6654" y="10128"/>
                    <a:pt x="7013" y="9916"/>
                  </a:cubicBezTo>
                  <a:cubicBezTo>
                    <a:pt x="7339" y="9720"/>
                    <a:pt x="7698" y="9574"/>
                    <a:pt x="8056" y="9427"/>
                  </a:cubicBezTo>
                  <a:cubicBezTo>
                    <a:pt x="8164" y="9386"/>
                    <a:pt x="8270" y="9368"/>
                    <a:pt x="8374" y="9368"/>
                  </a:cubicBezTo>
                  <a:cubicBezTo>
                    <a:pt x="8601" y="9368"/>
                    <a:pt x="8817" y="9456"/>
                    <a:pt x="9019" y="9590"/>
                  </a:cubicBezTo>
                  <a:cubicBezTo>
                    <a:pt x="9068" y="9623"/>
                    <a:pt x="9100" y="9639"/>
                    <a:pt x="9133" y="9672"/>
                  </a:cubicBezTo>
                  <a:cubicBezTo>
                    <a:pt x="9051" y="9688"/>
                    <a:pt x="8986" y="9704"/>
                    <a:pt x="8937" y="9704"/>
                  </a:cubicBezTo>
                  <a:cubicBezTo>
                    <a:pt x="8905" y="9704"/>
                    <a:pt x="8888" y="9720"/>
                    <a:pt x="8856" y="9720"/>
                  </a:cubicBezTo>
                  <a:cubicBezTo>
                    <a:pt x="8448" y="9802"/>
                    <a:pt x="8056" y="9916"/>
                    <a:pt x="7698" y="10128"/>
                  </a:cubicBezTo>
                  <a:cubicBezTo>
                    <a:pt x="6589" y="10764"/>
                    <a:pt x="5806" y="11694"/>
                    <a:pt x="5202" y="12754"/>
                  </a:cubicBezTo>
                  <a:cubicBezTo>
                    <a:pt x="5007" y="13080"/>
                    <a:pt x="4844" y="13406"/>
                    <a:pt x="4681" y="13765"/>
                  </a:cubicBezTo>
                  <a:cubicBezTo>
                    <a:pt x="4664" y="13814"/>
                    <a:pt x="4664" y="13912"/>
                    <a:pt x="4713" y="13944"/>
                  </a:cubicBezTo>
                  <a:cubicBezTo>
                    <a:pt x="4733" y="13965"/>
                    <a:pt x="4778" y="13979"/>
                    <a:pt x="4822" y="13979"/>
                  </a:cubicBezTo>
                  <a:cubicBezTo>
                    <a:pt x="4848" y="13979"/>
                    <a:pt x="4874" y="13973"/>
                    <a:pt x="4893" y="13961"/>
                  </a:cubicBezTo>
                  <a:cubicBezTo>
                    <a:pt x="5023" y="13912"/>
                    <a:pt x="5137" y="13830"/>
                    <a:pt x="5251" y="13749"/>
                  </a:cubicBezTo>
                  <a:cubicBezTo>
                    <a:pt x="6328" y="13047"/>
                    <a:pt x="7274" y="12183"/>
                    <a:pt x="8252" y="11368"/>
                  </a:cubicBezTo>
                  <a:cubicBezTo>
                    <a:pt x="8693" y="10993"/>
                    <a:pt x="9117" y="10617"/>
                    <a:pt x="9557" y="10259"/>
                  </a:cubicBezTo>
                  <a:cubicBezTo>
                    <a:pt x="9720" y="10134"/>
                    <a:pt x="9810" y="10073"/>
                    <a:pt x="9895" y="10073"/>
                  </a:cubicBezTo>
                  <a:cubicBezTo>
                    <a:pt x="9989" y="10073"/>
                    <a:pt x="10079" y="10146"/>
                    <a:pt x="10258" y="10291"/>
                  </a:cubicBezTo>
                  <a:cubicBezTo>
                    <a:pt x="10568" y="10536"/>
                    <a:pt x="10878" y="10797"/>
                    <a:pt x="11204" y="11025"/>
                  </a:cubicBezTo>
                  <a:cubicBezTo>
                    <a:pt x="11710" y="11368"/>
                    <a:pt x="12215" y="11726"/>
                    <a:pt x="12753" y="12020"/>
                  </a:cubicBezTo>
                  <a:cubicBezTo>
                    <a:pt x="13357" y="12379"/>
                    <a:pt x="13960" y="12705"/>
                    <a:pt x="14596" y="12982"/>
                  </a:cubicBezTo>
                  <a:cubicBezTo>
                    <a:pt x="14874" y="13096"/>
                    <a:pt x="15134" y="13194"/>
                    <a:pt x="15412" y="13276"/>
                  </a:cubicBezTo>
                  <a:cubicBezTo>
                    <a:pt x="15770" y="13390"/>
                    <a:pt x="16129" y="13455"/>
                    <a:pt x="16504" y="13537"/>
                  </a:cubicBezTo>
                  <a:cubicBezTo>
                    <a:pt x="16700" y="13569"/>
                    <a:pt x="16896" y="13602"/>
                    <a:pt x="17091" y="13635"/>
                  </a:cubicBezTo>
                  <a:cubicBezTo>
                    <a:pt x="17124" y="13651"/>
                    <a:pt x="17140" y="13651"/>
                    <a:pt x="17173" y="13651"/>
                  </a:cubicBezTo>
                  <a:cubicBezTo>
                    <a:pt x="17255" y="13667"/>
                    <a:pt x="17320" y="13683"/>
                    <a:pt x="17385" y="13700"/>
                  </a:cubicBezTo>
                  <a:lnTo>
                    <a:pt x="17385" y="13765"/>
                  </a:lnTo>
                  <a:cubicBezTo>
                    <a:pt x="17287" y="13781"/>
                    <a:pt x="17206" y="13798"/>
                    <a:pt x="17108" y="13814"/>
                  </a:cubicBezTo>
                  <a:cubicBezTo>
                    <a:pt x="16928" y="13830"/>
                    <a:pt x="16733" y="13863"/>
                    <a:pt x="16553" y="13863"/>
                  </a:cubicBezTo>
                  <a:cubicBezTo>
                    <a:pt x="16439" y="13863"/>
                    <a:pt x="16325" y="13879"/>
                    <a:pt x="16211" y="13879"/>
                  </a:cubicBezTo>
                  <a:cubicBezTo>
                    <a:pt x="15004" y="13944"/>
                    <a:pt x="13862" y="14222"/>
                    <a:pt x="12753" y="14760"/>
                  </a:cubicBezTo>
                  <a:cubicBezTo>
                    <a:pt x="11710" y="15265"/>
                    <a:pt x="10976" y="16097"/>
                    <a:pt x="10307" y="16994"/>
                  </a:cubicBezTo>
                  <a:cubicBezTo>
                    <a:pt x="10258" y="17059"/>
                    <a:pt x="10209" y="17108"/>
                    <a:pt x="10177" y="17174"/>
                  </a:cubicBezTo>
                  <a:cubicBezTo>
                    <a:pt x="10062" y="17320"/>
                    <a:pt x="10111" y="17451"/>
                    <a:pt x="10274" y="17516"/>
                  </a:cubicBezTo>
                  <a:cubicBezTo>
                    <a:pt x="10372" y="17549"/>
                    <a:pt x="10486" y="17565"/>
                    <a:pt x="10584" y="17581"/>
                  </a:cubicBezTo>
                  <a:cubicBezTo>
                    <a:pt x="10742" y="17601"/>
                    <a:pt x="10898" y="17610"/>
                    <a:pt x="11052" y="17610"/>
                  </a:cubicBezTo>
                  <a:cubicBezTo>
                    <a:pt x="11663" y="17610"/>
                    <a:pt x="12249" y="17467"/>
                    <a:pt x="12835" y="17271"/>
                  </a:cubicBezTo>
                  <a:cubicBezTo>
                    <a:pt x="13895" y="16929"/>
                    <a:pt x="14857" y="16440"/>
                    <a:pt x="15673" y="15673"/>
                  </a:cubicBezTo>
                  <a:cubicBezTo>
                    <a:pt x="16080" y="15282"/>
                    <a:pt x="16472" y="14858"/>
                    <a:pt x="16863" y="14450"/>
                  </a:cubicBezTo>
                  <a:cubicBezTo>
                    <a:pt x="16928" y="14385"/>
                    <a:pt x="16994" y="14320"/>
                    <a:pt x="17059" y="14238"/>
                  </a:cubicBezTo>
                  <a:cubicBezTo>
                    <a:pt x="17108" y="14205"/>
                    <a:pt x="17108" y="14124"/>
                    <a:pt x="17140" y="14026"/>
                  </a:cubicBezTo>
                  <a:cubicBezTo>
                    <a:pt x="17407" y="14010"/>
                    <a:pt x="17659" y="13813"/>
                    <a:pt x="17969" y="13813"/>
                  </a:cubicBezTo>
                  <a:cubicBezTo>
                    <a:pt x="17981" y="13813"/>
                    <a:pt x="17993" y="13813"/>
                    <a:pt x="18005" y="13814"/>
                  </a:cubicBezTo>
                  <a:cubicBezTo>
                    <a:pt x="17548" y="14695"/>
                    <a:pt x="17238" y="15592"/>
                    <a:pt x="17222" y="16570"/>
                  </a:cubicBezTo>
                  <a:cubicBezTo>
                    <a:pt x="17206" y="17565"/>
                    <a:pt x="17303" y="18543"/>
                    <a:pt x="17467" y="19522"/>
                  </a:cubicBezTo>
                  <a:cubicBezTo>
                    <a:pt x="17467" y="19522"/>
                    <a:pt x="17467" y="19538"/>
                    <a:pt x="17467" y="19555"/>
                  </a:cubicBezTo>
                  <a:cubicBezTo>
                    <a:pt x="17499" y="19701"/>
                    <a:pt x="17515" y="19848"/>
                    <a:pt x="17564" y="19995"/>
                  </a:cubicBezTo>
                  <a:cubicBezTo>
                    <a:pt x="17564" y="20028"/>
                    <a:pt x="17581" y="20044"/>
                    <a:pt x="17581" y="20076"/>
                  </a:cubicBezTo>
                  <a:cubicBezTo>
                    <a:pt x="17613" y="20158"/>
                    <a:pt x="17711" y="20272"/>
                    <a:pt x="17793" y="20288"/>
                  </a:cubicBezTo>
                  <a:cubicBezTo>
                    <a:pt x="17801" y="20290"/>
                    <a:pt x="17810" y="20291"/>
                    <a:pt x="17820" y="20291"/>
                  </a:cubicBezTo>
                  <a:cubicBezTo>
                    <a:pt x="17904" y="20291"/>
                    <a:pt x="18026" y="20231"/>
                    <a:pt x="18070" y="20158"/>
                  </a:cubicBezTo>
                  <a:cubicBezTo>
                    <a:pt x="18070" y="20142"/>
                    <a:pt x="18070" y="20142"/>
                    <a:pt x="18070" y="20142"/>
                  </a:cubicBezTo>
                  <a:cubicBezTo>
                    <a:pt x="18184" y="19979"/>
                    <a:pt x="18298" y="19783"/>
                    <a:pt x="18347" y="19604"/>
                  </a:cubicBezTo>
                  <a:cubicBezTo>
                    <a:pt x="18527" y="18935"/>
                    <a:pt x="18706" y="18250"/>
                    <a:pt x="18853" y="17581"/>
                  </a:cubicBezTo>
                  <a:cubicBezTo>
                    <a:pt x="19097" y="16472"/>
                    <a:pt x="19228" y="15347"/>
                    <a:pt x="19065" y="14205"/>
                  </a:cubicBezTo>
                  <a:cubicBezTo>
                    <a:pt x="19065" y="14140"/>
                    <a:pt x="19065" y="14075"/>
                    <a:pt x="19065" y="14010"/>
                  </a:cubicBezTo>
                  <a:cubicBezTo>
                    <a:pt x="19424" y="14059"/>
                    <a:pt x="19766" y="14124"/>
                    <a:pt x="20109" y="14173"/>
                  </a:cubicBezTo>
                  <a:cubicBezTo>
                    <a:pt x="20875" y="14287"/>
                    <a:pt x="21658" y="14368"/>
                    <a:pt x="22392" y="14662"/>
                  </a:cubicBezTo>
                  <a:cubicBezTo>
                    <a:pt x="23142" y="14972"/>
                    <a:pt x="23876" y="15298"/>
                    <a:pt x="24593" y="15641"/>
                  </a:cubicBezTo>
                  <a:cubicBezTo>
                    <a:pt x="25132" y="15901"/>
                    <a:pt x="25670" y="16195"/>
                    <a:pt x="26110" y="16554"/>
                  </a:cubicBezTo>
                  <a:cubicBezTo>
                    <a:pt x="26877" y="17174"/>
                    <a:pt x="27708" y="17663"/>
                    <a:pt x="28540" y="18136"/>
                  </a:cubicBezTo>
                  <a:cubicBezTo>
                    <a:pt x="28589" y="18185"/>
                    <a:pt x="28671" y="18217"/>
                    <a:pt x="28736" y="18234"/>
                  </a:cubicBezTo>
                  <a:cubicBezTo>
                    <a:pt x="28757" y="18238"/>
                    <a:pt x="28778" y="18240"/>
                    <a:pt x="28798" y="18240"/>
                  </a:cubicBezTo>
                  <a:cubicBezTo>
                    <a:pt x="28934" y="18240"/>
                    <a:pt x="29041" y="18147"/>
                    <a:pt x="29013" y="18005"/>
                  </a:cubicBezTo>
                  <a:cubicBezTo>
                    <a:pt x="28948" y="17679"/>
                    <a:pt x="28915" y="17337"/>
                    <a:pt x="28703" y="17043"/>
                  </a:cubicBezTo>
                  <a:cubicBezTo>
                    <a:pt x="28361" y="16554"/>
                    <a:pt x="28035" y="16032"/>
                    <a:pt x="27725" y="15543"/>
                  </a:cubicBezTo>
                  <a:cubicBezTo>
                    <a:pt x="27839" y="15412"/>
                    <a:pt x="27953" y="15314"/>
                    <a:pt x="28035" y="15184"/>
                  </a:cubicBezTo>
                  <a:cubicBezTo>
                    <a:pt x="28214" y="14890"/>
                    <a:pt x="28377" y="14580"/>
                    <a:pt x="28540" y="14271"/>
                  </a:cubicBezTo>
                  <a:cubicBezTo>
                    <a:pt x="28801" y="13798"/>
                    <a:pt x="29078" y="13341"/>
                    <a:pt x="29307" y="12852"/>
                  </a:cubicBezTo>
                  <a:cubicBezTo>
                    <a:pt x="29926" y="11449"/>
                    <a:pt x="30122" y="9949"/>
                    <a:pt x="30089" y="8432"/>
                  </a:cubicBezTo>
                  <a:cubicBezTo>
                    <a:pt x="30073" y="7812"/>
                    <a:pt x="29975" y="7193"/>
                    <a:pt x="29731" y="6606"/>
                  </a:cubicBezTo>
                  <a:cubicBezTo>
                    <a:pt x="29670" y="6445"/>
                    <a:pt x="29579" y="6365"/>
                    <a:pt x="29480" y="6365"/>
                  </a:cubicBezTo>
                  <a:cubicBezTo>
                    <a:pt x="29418" y="6365"/>
                    <a:pt x="29353" y="6396"/>
                    <a:pt x="29290" y="6459"/>
                  </a:cubicBezTo>
                  <a:cubicBezTo>
                    <a:pt x="29258" y="6475"/>
                    <a:pt x="29241" y="6508"/>
                    <a:pt x="29209" y="6540"/>
                  </a:cubicBezTo>
                  <a:cubicBezTo>
                    <a:pt x="29013" y="6801"/>
                    <a:pt x="28850" y="7078"/>
                    <a:pt x="28671" y="7356"/>
                  </a:cubicBezTo>
                  <a:cubicBezTo>
                    <a:pt x="28100" y="8171"/>
                    <a:pt x="27594" y="9019"/>
                    <a:pt x="27301" y="9981"/>
                  </a:cubicBezTo>
                  <a:cubicBezTo>
                    <a:pt x="26828" y="11498"/>
                    <a:pt x="26616" y="13031"/>
                    <a:pt x="27154" y="14580"/>
                  </a:cubicBezTo>
                  <a:cubicBezTo>
                    <a:pt x="27170" y="14662"/>
                    <a:pt x="27203" y="14727"/>
                    <a:pt x="27219" y="14809"/>
                  </a:cubicBezTo>
                  <a:cubicBezTo>
                    <a:pt x="27235" y="14858"/>
                    <a:pt x="27235" y="14907"/>
                    <a:pt x="27252" y="14956"/>
                  </a:cubicBezTo>
                  <a:cubicBezTo>
                    <a:pt x="27219" y="14923"/>
                    <a:pt x="27187" y="14907"/>
                    <a:pt x="27154" y="14874"/>
                  </a:cubicBezTo>
                  <a:cubicBezTo>
                    <a:pt x="26844" y="14613"/>
                    <a:pt x="26632" y="14320"/>
                    <a:pt x="26550" y="13912"/>
                  </a:cubicBezTo>
                  <a:cubicBezTo>
                    <a:pt x="26485" y="13651"/>
                    <a:pt x="26420" y="13406"/>
                    <a:pt x="26322" y="13145"/>
                  </a:cubicBezTo>
                  <a:cubicBezTo>
                    <a:pt x="26306" y="13080"/>
                    <a:pt x="26290" y="13031"/>
                    <a:pt x="26257" y="12966"/>
                  </a:cubicBezTo>
                  <a:cubicBezTo>
                    <a:pt x="25866" y="11955"/>
                    <a:pt x="25262" y="11123"/>
                    <a:pt x="24463" y="10422"/>
                  </a:cubicBezTo>
                  <a:cubicBezTo>
                    <a:pt x="24300" y="10275"/>
                    <a:pt x="24120" y="10128"/>
                    <a:pt x="23925" y="9981"/>
                  </a:cubicBezTo>
                  <a:cubicBezTo>
                    <a:pt x="23648" y="9769"/>
                    <a:pt x="23305" y="9623"/>
                    <a:pt x="23126" y="9296"/>
                  </a:cubicBezTo>
                  <a:cubicBezTo>
                    <a:pt x="23126" y="9264"/>
                    <a:pt x="23077" y="9264"/>
                    <a:pt x="23044" y="9248"/>
                  </a:cubicBezTo>
                  <a:cubicBezTo>
                    <a:pt x="22979" y="9231"/>
                    <a:pt x="22914" y="9215"/>
                    <a:pt x="22848" y="9182"/>
                  </a:cubicBezTo>
                  <a:cubicBezTo>
                    <a:pt x="22702" y="9101"/>
                    <a:pt x="22555" y="8987"/>
                    <a:pt x="22408" y="8905"/>
                  </a:cubicBezTo>
                  <a:cubicBezTo>
                    <a:pt x="21527" y="8416"/>
                    <a:pt x="20663" y="7943"/>
                    <a:pt x="19782" y="7486"/>
                  </a:cubicBezTo>
                  <a:cubicBezTo>
                    <a:pt x="19407" y="7290"/>
                    <a:pt x="19016" y="7111"/>
                    <a:pt x="18608" y="6964"/>
                  </a:cubicBezTo>
                  <a:cubicBezTo>
                    <a:pt x="18556" y="6943"/>
                    <a:pt x="18508" y="6934"/>
                    <a:pt x="18466" y="6934"/>
                  </a:cubicBezTo>
                  <a:cubicBezTo>
                    <a:pt x="18310" y="6934"/>
                    <a:pt x="18231" y="7066"/>
                    <a:pt x="18282" y="7258"/>
                  </a:cubicBezTo>
                  <a:cubicBezTo>
                    <a:pt x="18364" y="7551"/>
                    <a:pt x="18461" y="7845"/>
                    <a:pt x="18592" y="8122"/>
                  </a:cubicBezTo>
                  <a:cubicBezTo>
                    <a:pt x="18804" y="8579"/>
                    <a:pt x="19049" y="9019"/>
                    <a:pt x="19293" y="9476"/>
                  </a:cubicBezTo>
                  <a:cubicBezTo>
                    <a:pt x="19619" y="10079"/>
                    <a:pt x="19994" y="10666"/>
                    <a:pt x="20467" y="11172"/>
                  </a:cubicBezTo>
                  <a:cubicBezTo>
                    <a:pt x="20630" y="11368"/>
                    <a:pt x="20826" y="11563"/>
                    <a:pt x="21022" y="11743"/>
                  </a:cubicBezTo>
                  <a:cubicBezTo>
                    <a:pt x="21332" y="12036"/>
                    <a:pt x="21642" y="12330"/>
                    <a:pt x="22017" y="12558"/>
                  </a:cubicBezTo>
                  <a:cubicBezTo>
                    <a:pt x="23158" y="13194"/>
                    <a:pt x="24414" y="13602"/>
                    <a:pt x="25588" y="14156"/>
                  </a:cubicBezTo>
                  <a:cubicBezTo>
                    <a:pt x="25980" y="14336"/>
                    <a:pt x="26355" y="14548"/>
                    <a:pt x="26697" y="14792"/>
                  </a:cubicBezTo>
                  <a:cubicBezTo>
                    <a:pt x="26958" y="14988"/>
                    <a:pt x="27187" y="15216"/>
                    <a:pt x="27382" y="15510"/>
                  </a:cubicBezTo>
                  <a:cubicBezTo>
                    <a:pt x="27676" y="15934"/>
                    <a:pt x="27969" y="16391"/>
                    <a:pt x="28263" y="16831"/>
                  </a:cubicBezTo>
                  <a:cubicBezTo>
                    <a:pt x="28361" y="16978"/>
                    <a:pt x="28475" y="17125"/>
                    <a:pt x="28573" y="17271"/>
                  </a:cubicBezTo>
                  <a:cubicBezTo>
                    <a:pt x="28605" y="17320"/>
                    <a:pt x="28638" y="17402"/>
                    <a:pt x="28671" y="17467"/>
                  </a:cubicBezTo>
                  <a:cubicBezTo>
                    <a:pt x="28654" y="17483"/>
                    <a:pt x="28638" y="17500"/>
                    <a:pt x="28622" y="17516"/>
                  </a:cubicBezTo>
                  <a:cubicBezTo>
                    <a:pt x="28540" y="17418"/>
                    <a:pt x="28459" y="17337"/>
                    <a:pt x="28361" y="17255"/>
                  </a:cubicBezTo>
                  <a:cubicBezTo>
                    <a:pt x="28279" y="17174"/>
                    <a:pt x="28181" y="17076"/>
                    <a:pt x="28116" y="16978"/>
                  </a:cubicBezTo>
                  <a:cubicBezTo>
                    <a:pt x="28083" y="16945"/>
                    <a:pt x="28067" y="16913"/>
                    <a:pt x="28035" y="16880"/>
                  </a:cubicBezTo>
                  <a:cubicBezTo>
                    <a:pt x="27855" y="16635"/>
                    <a:pt x="27643" y="16423"/>
                    <a:pt x="27415" y="16244"/>
                  </a:cubicBezTo>
                  <a:cubicBezTo>
                    <a:pt x="27170" y="16048"/>
                    <a:pt x="26893" y="15869"/>
                    <a:pt x="26616" y="15706"/>
                  </a:cubicBezTo>
                  <a:cubicBezTo>
                    <a:pt x="25882" y="15298"/>
                    <a:pt x="25181" y="14890"/>
                    <a:pt x="24463" y="14434"/>
                  </a:cubicBezTo>
                  <a:cubicBezTo>
                    <a:pt x="23925" y="14091"/>
                    <a:pt x="23354" y="13814"/>
                    <a:pt x="22734" y="13618"/>
                  </a:cubicBezTo>
                  <a:cubicBezTo>
                    <a:pt x="21003" y="13031"/>
                    <a:pt x="19226" y="12737"/>
                    <a:pt x="17387" y="12737"/>
                  </a:cubicBezTo>
                  <a:cubicBezTo>
                    <a:pt x="17338" y="12737"/>
                    <a:pt x="17288" y="12737"/>
                    <a:pt x="17238" y="12738"/>
                  </a:cubicBezTo>
                  <a:cubicBezTo>
                    <a:pt x="16863" y="12738"/>
                    <a:pt x="16455" y="12738"/>
                    <a:pt x="16080" y="12656"/>
                  </a:cubicBezTo>
                  <a:cubicBezTo>
                    <a:pt x="15298" y="12509"/>
                    <a:pt x="14564" y="12199"/>
                    <a:pt x="13879" y="11792"/>
                  </a:cubicBezTo>
                  <a:cubicBezTo>
                    <a:pt x="13014" y="11286"/>
                    <a:pt x="12150" y="10764"/>
                    <a:pt x="11269" y="10291"/>
                  </a:cubicBezTo>
                  <a:cubicBezTo>
                    <a:pt x="10943" y="10096"/>
                    <a:pt x="10617" y="9916"/>
                    <a:pt x="10356" y="9623"/>
                  </a:cubicBezTo>
                  <a:cubicBezTo>
                    <a:pt x="10323" y="9574"/>
                    <a:pt x="10274" y="9508"/>
                    <a:pt x="10258" y="9427"/>
                  </a:cubicBezTo>
                  <a:cubicBezTo>
                    <a:pt x="10209" y="9296"/>
                    <a:pt x="10209" y="9150"/>
                    <a:pt x="10291" y="9052"/>
                  </a:cubicBezTo>
                  <a:cubicBezTo>
                    <a:pt x="10454" y="8823"/>
                    <a:pt x="10633" y="8595"/>
                    <a:pt x="10829" y="8399"/>
                  </a:cubicBezTo>
                  <a:cubicBezTo>
                    <a:pt x="11090" y="8155"/>
                    <a:pt x="11383" y="7959"/>
                    <a:pt x="11644" y="7715"/>
                  </a:cubicBezTo>
                  <a:cubicBezTo>
                    <a:pt x="12476" y="6948"/>
                    <a:pt x="13308" y="6181"/>
                    <a:pt x="14123" y="5415"/>
                  </a:cubicBezTo>
                  <a:cubicBezTo>
                    <a:pt x="14384" y="5187"/>
                    <a:pt x="14645" y="4958"/>
                    <a:pt x="14890" y="4714"/>
                  </a:cubicBezTo>
                  <a:cubicBezTo>
                    <a:pt x="14971" y="4648"/>
                    <a:pt x="15069" y="4534"/>
                    <a:pt x="14971" y="4436"/>
                  </a:cubicBezTo>
                  <a:cubicBezTo>
                    <a:pt x="14940" y="4405"/>
                    <a:pt x="14877" y="4394"/>
                    <a:pt x="14809" y="4394"/>
                  </a:cubicBezTo>
                  <a:cubicBezTo>
                    <a:pt x="14770" y="4394"/>
                    <a:pt x="14730" y="4398"/>
                    <a:pt x="14694" y="4404"/>
                  </a:cubicBezTo>
                  <a:cubicBezTo>
                    <a:pt x="14433" y="4469"/>
                    <a:pt x="14172" y="4551"/>
                    <a:pt x="13911" y="4632"/>
                  </a:cubicBezTo>
                  <a:cubicBezTo>
                    <a:pt x="13813" y="4665"/>
                    <a:pt x="13699" y="4697"/>
                    <a:pt x="13601" y="4730"/>
                  </a:cubicBezTo>
                  <a:cubicBezTo>
                    <a:pt x="13047" y="4926"/>
                    <a:pt x="12541" y="5219"/>
                    <a:pt x="12085" y="5594"/>
                  </a:cubicBezTo>
                  <a:cubicBezTo>
                    <a:pt x="11465" y="6084"/>
                    <a:pt x="11041" y="6703"/>
                    <a:pt x="10698" y="7388"/>
                  </a:cubicBezTo>
                  <a:cubicBezTo>
                    <a:pt x="10650" y="7470"/>
                    <a:pt x="10617" y="7551"/>
                    <a:pt x="10584" y="7617"/>
                  </a:cubicBezTo>
                  <a:cubicBezTo>
                    <a:pt x="10470" y="7845"/>
                    <a:pt x="10372" y="8090"/>
                    <a:pt x="10274" y="8334"/>
                  </a:cubicBezTo>
                  <a:cubicBezTo>
                    <a:pt x="10274" y="8302"/>
                    <a:pt x="10258" y="8285"/>
                    <a:pt x="10258" y="8269"/>
                  </a:cubicBezTo>
                  <a:cubicBezTo>
                    <a:pt x="10274" y="8090"/>
                    <a:pt x="10258" y="7927"/>
                    <a:pt x="10258" y="7763"/>
                  </a:cubicBezTo>
                  <a:cubicBezTo>
                    <a:pt x="10242" y="7388"/>
                    <a:pt x="10209" y="7030"/>
                    <a:pt x="10128" y="6687"/>
                  </a:cubicBezTo>
                  <a:cubicBezTo>
                    <a:pt x="9932" y="5692"/>
                    <a:pt x="9524" y="4763"/>
                    <a:pt x="8953" y="3898"/>
                  </a:cubicBezTo>
                  <a:cubicBezTo>
                    <a:pt x="8105" y="2610"/>
                    <a:pt x="7192" y="1387"/>
                    <a:pt x="6295" y="147"/>
                  </a:cubicBezTo>
                  <a:cubicBezTo>
                    <a:pt x="6246" y="66"/>
                    <a:pt x="6148" y="49"/>
                    <a:pt x="6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5916;p72">
              <a:extLst>
                <a:ext uri="{FF2B5EF4-FFF2-40B4-BE49-F238E27FC236}">
                  <a16:creationId xmlns:a16="http://schemas.microsoft.com/office/drawing/2014/main" id="{2E530B0B-BF7F-4BDD-9569-78D2FDE488F3}"/>
                </a:ext>
              </a:extLst>
            </p:cNvPr>
            <p:cNvSpPr/>
            <p:nvPr/>
          </p:nvSpPr>
          <p:spPr>
            <a:xfrm>
              <a:off x="6142525" y="1043750"/>
              <a:ext cx="21650" cy="6975"/>
            </a:xfrm>
            <a:custGeom>
              <a:avLst/>
              <a:gdLst/>
              <a:ahLst/>
              <a:cxnLst/>
              <a:rect l="l" t="t" r="r" b="b"/>
              <a:pathLst>
                <a:path w="866" h="279" extrusionOk="0">
                  <a:moveTo>
                    <a:pt x="82" y="1"/>
                  </a:moveTo>
                  <a:cubicBezTo>
                    <a:pt x="66" y="1"/>
                    <a:pt x="33" y="50"/>
                    <a:pt x="1" y="82"/>
                  </a:cubicBezTo>
                  <a:cubicBezTo>
                    <a:pt x="1" y="99"/>
                    <a:pt x="17" y="115"/>
                    <a:pt x="17" y="115"/>
                  </a:cubicBezTo>
                  <a:cubicBezTo>
                    <a:pt x="33" y="148"/>
                    <a:pt x="66" y="180"/>
                    <a:pt x="82" y="180"/>
                  </a:cubicBezTo>
                  <a:cubicBezTo>
                    <a:pt x="311" y="213"/>
                    <a:pt x="539" y="246"/>
                    <a:pt x="751" y="278"/>
                  </a:cubicBezTo>
                  <a:cubicBezTo>
                    <a:pt x="783" y="278"/>
                    <a:pt x="800" y="262"/>
                    <a:pt x="832" y="246"/>
                  </a:cubicBezTo>
                  <a:cubicBezTo>
                    <a:pt x="849" y="229"/>
                    <a:pt x="865" y="213"/>
                    <a:pt x="865" y="213"/>
                  </a:cubicBezTo>
                  <a:cubicBezTo>
                    <a:pt x="849" y="180"/>
                    <a:pt x="832" y="131"/>
                    <a:pt x="800" y="82"/>
                  </a:cubicBezTo>
                  <a:cubicBezTo>
                    <a:pt x="555" y="50"/>
                    <a:pt x="327" y="17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5917;p72">
              <a:extLst>
                <a:ext uri="{FF2B5EF4-FFF2-40B4-BE49-F238E27FC236}">
                  <a16:creationId xmlns:a16="http://schemas.microsoft.com/office/drawing/2014/main" id="{63115D84-385D-48F5-8B72-5EB7C5CC09BC}"/>
                </a:ext>
              </a:extLst>
            </p:cNvPr>
            <p:cNvSpPr/>
            <p:nvPr/>
          </p:nvSpPr>
          <p:spPr>
            <a:xfrm>
              <a:off x="5872225" y="856200"/>
              <a:ext cx="8575" cy="13900"/>
            </a:xfrm>
            <a:custGeom>
              <a:avLst/>
              <a:gdLst/>
              <a:ahLst/>
              <a:cxnLst/>
              <a:rect l="l" t="t" r="r" b="b"/>
              <a:pathLst>
                <a:path w="343" h="556" extrusionOk="0">
                  <a:moveTo>
                    <a:pt x="179" y="1"/>
                  </a:moveTo>
                  <a:cubicBezTo>
                    <a:pt x="114" y="1"/>
                    <a:pt x="65" y="1"/>
                    <a:pt x="49" y="17"/>
                  </a:cubicBezTo>
                  <a:cubicBezTo>
                    <a:pt x="33" y="34"/>
                    <a:pt x="0" y="82"/>
                    <a:pt x="16" y="115"/>
                  </a:cubicBezTo>
                  <a:cubicBezTo>
                    <a:pt x="65" y="246"/>
                    <a:pt x="114" y="392"/>
                    <a:pt x="179" y="523"/>
                  </a:cubicBezTo>
                  <a:cubicBezTo>
                    <a:pt x="196" y="539"/>
                    <a:pt x="261" y="555"/>
                    <a:pt x="294" y="555"/>
                  </a:cubicBezTo>
                  <a:cubicBezTo>
                    <a:pt x="310" y="555"/>
                    <a:pt x="343" y="507"/>
                    <a:pt x="343" y="490"/>
                  </a:cubicBezTo>
                  <a:cubicBezTo>
                    <a:pt x="294" y="327"/>
                    <a:pt x="228" y="16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5918;p72">
              <a:extLst>
                <a:ext uri="{FF2B5EF4-FFF2-40B4-BE49-F238E27FC236}">
                  <a16:creationId xmlns:a16="http://schemas.microsoft.com/office/drawing/2014/main" id="{37E43322-7825-4D4C-8DF4-0C7F3FD66FE9}"/>
                </a:ext>
              </a:extLst>
            </p:cNvPr>
            <p:cNvSpPr/>
            <p:nvPr/>
          </p:nvSpPr>
          <p:spPr>
            <a:xfrm>
              <a:off x="5971300" y="850900"/>
              <a:ext cx="21225" cy="7375"/>
            </a:xfrm>
            <a:custGeom>
              <a:avLst/>
              <a:gdLst/>
              <a:ahLst/>
              <a:cxnLst/>
              <a:rect l="l" t="t" r="r" b="b"/>
              <a:pathLst>
                <a:path w="849" h="295" extrusionOk="0">
                  <a:moveTo>
                    <a:pt x="815" y="1"/>
                  </a:moveTo>
                  <a:cubicBezTo>
                    <a:pt x="587" y="34"/>
                    <a:pt x="359" y="66"/>
                    <a:pt x="147" y="115"/>
                  </a:cubicBezTo>
                  <a:cubicBezTo>
                    <a:pt x="114" y="131"/>
                    <a:pt x="82" y="131"/>
                    <a:pt x="49" y="148"/>
                  </a:cubicBezTo>
                  <a:cubicBezTo>
                    <a:pt x="0" y="164"/>
                    <a:pt x="0" y="197"/>
                    <a:pt x="16" y="246"/>
                  </a:cubicBezTo>
                  <a:lnTo>
                    <a:pt x="16" y="229"/>
                  </a:lnTo>
                  <a:cubicBezTo>
                    <a:pt x="33" y="262"/>
                    <a:pt x="65" y="294"/>
                    <a:pt x="98" y="294"/>
                  </a:cubicBezTo>
                  <a:cubicBezTo>
                    <a:pt x="326" y="278"/>
                    <a:pt x="571" y="229"/>
                    <a:pt x="799" y="180"/>
                  </a:cubicBezTo>
                  <a:cubicBezTo>
                    <a:pt x="832" y="180"/>
                    <a:pt x="832" y="99"/>
                    <a:pt x="848" y="50"/>
                  </a:cubicBez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5919;p72">
              <a:extLst>
                <a:ext uri="{FF2B5EF4-FFF2-40B4-BE49-F238E27FC236}">
                  <a16:creationId xmlns:a16="http://schemas.microsoft.com/office/drawing/2014/main" id="{D5BB4B57-43E3-4050-89B2-7ECBA4FE8AB5}"/>
                </a:ext>
              </a:extLst>
            </p:cNvPr>
            <p:cNvSpPr/>
            <p:nvPr/>
          </p:nvSpPr>
          <p:spPr>
            <a:xfrm>
              <a:off x="5947650" y="876900"/>
              <a:ext cx="19175" cy="9675"/>
            </a:xfrm>
            <a:custGeom>
              <a:avLst/>
              <a:gdLst/>
              <a:ahLst/>
              <a:cxnLst/>
              <a:rect l="l" t="t" r="r" b="b"/>
              <a:pathLst>
                <a:path w="767" h="387" extrusionOk="0">
                  <a:moveTo>
                    <a:pt x="633" y="0"/>
                  </a:moveTo>
                  <a:cubicBezTo>
                    <a:pt x="623" y="0"/>
                    <a:pt x="613" y="2"/>
                    <a:pt x="604" y="5"/>
                  </a:cubicBezTo>
                  <a:cubicBezTo>
                    <a:pt x="440" y="54"/>
                    <a:pt x="277" y="119"/>
                    <a:pt x="114" y="168"/>
                  </a:cubicBezTo>
                  <a:cubicBezTo>
                    <a:pt x="82" y="184"/>
                    <a:pt x="49" y="217"/>
                    <a:pt x="0" y="249"/>
                  </a:cubicBezTo>
                  <a:cubicBezTo>
                    <a:pt x="16" y="282"/>
                    <a:pt x="0" y="331"/>
                    <a:pt x="16" y="347"/>
                  </a:cubicBezTo>
                  <a:cubicBezTo>
                    <a:pt x="52" y="371"/>
                    <a:pt x="88" y="386"/>
                    <a:pt x="118" y="386"/>
                  </a:cubicBezTo>
                  <a:cubicBezTo>
                    <a:pt x="128" y="386"/>
                    <a:pt x="138" y="384"/>
                    <a:pt x="147" y="380"/>
                  </a:cubicBezTo>
                  <a:cubicBezTo>
                    <a:pt x="326" y="331"/>
                    <a:pt x="506" y="266"/>
                    <a:pt x="669" y="200"/>
                  </a:cubicBezTo>
                  <a:cubicBezTo>
                    <a:pt x="718" y="168"/>
                    <a:pt x="734" y="86"/>
                    <a:pt x="767" y="37"/>
                  </a:cubicBezTo>
                  <a:cubicBezTo>
                    <a:pt x="727" y="24"/>
                    <a:pt x="677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5920;p72">
              <a:extLst>
                <a:ext uri="{FF2B5EF4-FFF2-40B4-BE49-F238E27FC236}">
                  <a16:creationId xmlns:a16="http://schemas.microsoft.com/office/drawing/2014/main" id="{1F55AC78-F237-44EC-9350-D96F1B3949ED}"/>
                </a:ext>
              </a:extLst>
            </p:cNvPr>
            <p:cNvSpPr/>
            <p:nvPr/>
          </p:nvSpPr>
          <p:spPr>
            <a:xfrm>
              <a:off x="6004725" y="845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5921;p72">
              <a:extLst>
                <a:ext uri="{FF2B5EF4-FFF2-40B4-BE49-F238E27FC236}">
                  <a16:creationId xmlns:a16="http://schemas.microsoft.com/office/drawing/2014/main" id="{6A84AC42-F5D4-4B31-82A1-7BFBA6E1A73C}"/>
                </a:ext>
              </a:extLst>
            </p:cNvPr>
            <p:cNvSpPr/>
            <p:nvPr/>
          </p:nvSpPr>
          <p:spPr>
            <a:xfrm>
              <a:off x="5985150" y="841525"/>
              <a:ext cx="20400" cy="5750"/>
            </a:xfrm>
            <a:custGeom>
              <a:avLst/>
              <a:gdLst/>
              <a:ahLst/>
              <a:cxnLst/>
              <a:rect l="l" t="t" r="r" b="b"/>
              <a:pathLst>
                <a:path w="816" h="230" extrusionOk="0">
                  <a:moveTo>
                    <a:pt x="653" y="1"/>
                  </a:moveTo>
                  <a:cubicBezTo>
                    <a:pt x="653" y="1"/>
                    <a:pt x="653" y="1"/>
                    <a:pt x="653" y="1"/>
                  </a:cubicBezTo>
                  <a:lnTo>
                    <a:pt x="653" y="1"/>
                  </a:lnTo>
                  <a:cubicBezTo>
                    <a:pt x="659" y="1"/>
                    <a:pt x="664" y="1"/>
                    <a:pt x="669" y="1"/>
                  </a:cubicBezTo>
                  <a:close/>
                  <a:moveTo>
                    <a:pt x="653" y="1"/>
                  </a:moveTo>
                  <a:lnTo>
                    <a:pt x="653" y="1"/>
                  </a:lnTo>
                  <a:cubicBezTo>
                    <a:pt x="479" y="1"/>
                    <a:pt x="305" y="1"/>
                    <a:pt x="131" y="17"/>
                  </a:cubicBezTo>
                  <a:cubicBezTo>
                    <a:pt x="82" y="17"/>
                    <a:pt x="33" y="82"/>
                    <a:pt x="1" y="131"/>
                  </a:cubicBezTo>
                  <a:cubicBezTo>
                    <a:pt x="33" y="164"/>
                    <a:pt x="82" y="229"/>
                    <a:pt x="115" y="229"/>
                  </a:cubicBezTo>
                  <a:cubicBezTo>
                    <a:pt x="343" y="213"/>
                    <a:pt x="555" y="180"/>
                    <a:pt x="783" y="148"/>
                  </a:cubicBezTo>
                  <a:cubicBezTo>
                    <a:pt x="816" y="50"/>
                    <a:pt x="751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5922;p72">
              <a:extLst>
                <a:ext uri="{FF2B5EF4-FFF2-40B4-BE49-F238E27FC236}">
                  <a16:creationId xmlns:a16="http://schemas.microsoft.com/office/drawing/2014/main" id="{D74CB643-7F91-4EAC-B095-49F4D301F642}"/>
                </a:ext>
              </a:extLst>
            </p:cNvPr>
            <p:cNvSpPr/>
            <p:nvPr/>
          </p:nvSpPr>
          <p:spPr>
            <a:xfrm>
              <a:off x="5958650" y="863950"/>
              <a:ext cx="20400" cy="7375"/>
            </a:xfrm>
            <a:custGeom>
              <a:avLst/>
              <a:gdLst/>
              <a:ahLst/>
              <a:cxnLst/>
              <a:rect l="l" t="t" r="r" b="b"/>
              <a:pathLst>
                <a:path w="816" h="295" extrusionOk="0">
                  <a:moveTo>
                    <a:pt x="653" y="1"/>
                  </a:moveTo>
                  <a:cubicBezTo>
                    <a:pt x="490" y="33"/>
                    <a:pt x="327" y="66"/>
                    <a:pt x="164" y="99"/>
                  </a:cubicBezTo>
                  <a:cubicBezTo>
                    <a:pt x="131" y="99"/>
                    <a:pt x="98" y="115"/>
                    <a:pt x="66" y="131"/>
                  </a:cubicBezTo>
                  <a:cubicBezTo>
                    <a:pt x="49" y="131"/>
                    <a:pt x="33" y="148"/>
                    <a:pt x="17" y="148"/>
                  </a:cubicBezTo>
                  <a:lnTo>
                    <a:pt x="17" y="180"/>
                  </a:lnTo>
                  <a:lnTo>
                    <a:pt x="0" y="213"/>
                  </a:lnTo>
                  <a:cubicBezTo>
                    <a:pt x="49" y="245"/>
                    <a:pt x="98" y="294"/>
                    <a:pt x="147" y="294"/>
                  </a:cubicBezTo>
                  <a:cubicBezTo>
                    <a:pt x="343" y="278"/>
                    <a:pt x="539" y="245"/>
                    <a:pt x="718" y="197"/>
                  </a:cubicBezTo>
                  <a:cubicBezTo>
                    <a:pt x="767" y="180"/>
                    <a:pt x="783" y="115"/>
                    <a:pt x="816" y="66"/>
                  </a:cubicBezTo>
                  <a:cubicBezTo>
                    <a:pt x="767" y="50"/>
                    <a:pt x="702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5923;p72">
              <a:extLst>
                <a:ext uri="{FF2B5EF4-FFF2-40B4-BE49-F238E27FC236}">
                  <a16:creationId xmlns:a16="http://schemas.microsoft.com/office/drawing/2014/main" id="{FC0DCF28-D504-4DED-9B7A-F00A2A679C84}"/>
                </a:ext>
              </a:extLst>
            </p:cNvPr>
            <p:cNvSpPr/>
            <p:nvPr/>
          </p:nvSpPr>
          <p:spPr>
            <a:xfrm>
              <a:off x="6346800" y="996150"/>
              <a:ext cx="14700" cy="8950"/>
            </a:xfrm>
            <a:custGeom>
              <a:avLst/>
              <a:gdLst/>
              <a:ahLst/>
              <a:cxnLst/>
              <a:rect l="l" t="t" r="r" b="b"/>
              <a:pathLst>
                <a:path w="588" h="358" extrusionOk="0">
                  <a:moveTo>
                    <a:pt x="517" y="0"/>
                  </a:moveTo>
                  <a:cubicBezTo>
                    <a:pt x="340" y="0"/>
                    <a:pt x="0" y="159"/>
                    <a:pt x="0" y="258"/>
                  </a:cubicBezTo>
                  <a:cubicBezTo>
                    <a:pt x="0" y="287"/>
                    <a:pt x="68" y="358"/>
                    <a:pt x="105" y="358"/>
                  </a:cubicBezTo>
                  <a:cubicBezTo>
                    <a:pt x="108" y="358"/>
                    <a:pt x="112" y="357"/>
                    <a:pt x="114" y="356"/>
                  </a:cubicBezTo>
                  <a:lnTo>
                    <a:pt x="98" y="356"/>
                  </a:lnTo>
                  <a:cubicBezTo>
                    <a:pt x="261" y="307"/>
                    <a:pt x="408" y="225"/>
                    <a:pt x="555" y="144"/>
                  </a:cubicBezTo>
                  <a:cubicBezTo>
                    <a:pt x="587" y="127"/>
                    <a:pt x="587" y="62"/>
                    <a:pt x="587" y="13"/>
                  </a:cubicBezTo>
                  <a:cubicBezTo>
                    <a:pt x="569" y="4"/>
                    <a:pt x="545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5924;p72">
              <a:extLst>
                <a:ext uri="{FF2B5EF4-FFF2-40B4-BE49-F238E27FC236}">
                  <a16:creationId xmlns:a16="http://schemas.microsoft.com/office/drawing/2014/main" id="{EBEB213E-BF68-4BC4-BE65-65BF40BEFF74}"/>
                </a:ext>
              </a:extLst>
            </p:cNvPr>
            <p:cNvSpPr/>
            <p:nvPr/>
          </p:nvSpPr>
          <p:spPr>
            <a:xfrm>
              <a:off x="6349250" y="983425"/>
              <a:ext cx="13875" cy="10325"/>
            </a:xfrm>
            <a:custGeom>
              <a:avLst/>
              <a:gdLst/>
              <a:ahLst/>
              <a:cxnLst/>
              <a:rect l="l" t="t" r="r" b="b"/>
              <a:pathLst>
                <a:path w="555" h="413" extrusionOk="0">
                  <a:moveTo>
                    <a:pt x="440" y="0"/>
                  </a:moveTo>
                  <a:cubicBezTo>
                    <a:pt x="294" y="82"/>
                    <a:pt x="163" y="180"/>
                    <a:pt x="16" y="277"/>
                  </a:cubicBezTo>
                  <a:cubicBezTo>
                    <a:pt x="0" y="277"/>
                    <a:pt x="0" y="343"/>
                    <a:pt x="16" y="375"/>
                  </a:cubicBezTo>
                  <a:cubicBezTo>
                    <a:pt x="43" y="389"/>
                    <a:pt x="91" y="412"/>
                    <a:pt x="116" y="412"/>
                  </a:cubicBezTo>
                  <a:cubicBezTo>
                    <a:pt x="123" y="412"/>
                    <a:pt x="127" y="411"/>
                    <a:pt x="131" y="408"/>
                  </a:cubicBezTo>
                  <a:cubicBezTo>
                    <a:pt x="261" y="343"/>
                    <a:pt x="392" y="261"/>
                    <a:pt x="522" y="180"/>
                  </a:cubicBezTo>
                  <a:cubicBezTo>
                    <a:pt x="555" y="147"/>
                    <a:pt x="538" y="65"/>
                    <a:pt x="538" y="17"/>
                  </a:cubicBezTo>
                  <a:cubicBezTo>
                    <a:pt x="489" y="17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5925;p72">
              <a:extLst>
                <a:ext uri="{FF2B5EF4-FFF2-40B4-BE49-F238E27FC236}">
                  <a16:creationId xmlns:a16="http://schemas.microsoft.com/office/drawing/2014/main" id="{F2599A20-3087-4258-9B2F-BEB04F7C2621}"/>
                </a:ext>
              </a:extLst>
            </p:cNvPr>
            <p:cNvSpPr/>
            <p:nvPr/>
          </p:nvSpPr>
          <p:spPr>
            <a:xfrm>
              <a:off x="6343950" y="1007875"/>
              <a:ext cx="13050" cy="9575"/>
            </a:xfrm>
            <a:custGeom>
              <a:avLst/>
              <a:gdLst/>
              <a:ahLst/>
              <a:cxnLst/>
              <a:rect l="l" t="t" r="r" b="b"/>
              <a:pathLst>
                <a:path w="522" h="383" extrusionOk="0">
                  <a:moveTo>
                    <a:pt x="424" y="1"/>
                  </a:moveTo>
                  <a:cubicBezTo>
                    <a:pt x="294" y="82"/>
                    <a:pt x="147" y="164"/>
                    <a:pt x="16" y="245"/>
                  </a:cubicBezTo>
                  <a:cubicBezTo>
                    <a:pt x="0" y="262"/>
                    <a:pt x="0" y="327"/>
                    <a:pt x="16" y="343"/>
                  </a:cubicBezTo>
                  <a:cubicBezTo>
                    <a:pt x="40" y="367"/>
                    <a:pt x="73" y="382"/>
                    <a:pt x="101" y="382"/>
                  </a:cubicBezTo>
                  <a:cubicBezTo>
                    <a:pt x="112" y="382"/>
                    <a:pt x="122" y="380"/>
                    <a:pt x="131" y="376"/>
                  </a:cubicBezTo>
                  <a:cubicBezTo>
                    <a:pt x="245" y="311"/>
                    <a:pt x="375" y="245"/>
                    <a:pt x="489" y="164"/>
                  </a:cubicBezTo>
                  <a:cubicBezTo>
                    <a:pt x="522" y="148"/>
                    <a:pt x="506" y="66"/>
                    <a:pt x="506" y="17"/>
                  </a:cubicBezTo>
                  <a:cubicBezTo>
                    <a:pt x="457" y="17"/>
                    <a:pt x="440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5926;p72">
              <a:extLst>
                <a:ext uri="{FF2B5EF4-FFF2-40B4-BE49-F238E27FC236}">
                  <a16:creationId xmlns:a16="http://schemas.microsoft.com/office/drawing/2014/main" id="{1B797C95-0F2F-447F-A241-BD9F279B8BD3}"/>
                </a:ext>
              </a:extLst>
            </p:cNvPr>
            <p:cNvSpPr/>
            <p:nvPr/>
          </p:nvSpPr>
          <p:spPr>
            <a:xfrm>
              <a:off x="6183700" y="959775"/>
              <a:ext cx="21650" cy="25700"/>
            </a:xfrm>
            <a:custGeom>
              <a:avLst/>
              <a:gdLst/>
              <a:ahLst/>
              <a:cxnLst/>
              <a:rect l="l" t="t" r="r" b="b"/>
              <a:pathLst>
                <a:path w="866" h="1028" extrusionOk="0">
                  <a:moveTo>
                    <a:pt x="33" y="0"/>
                  </a:moveTo>
                  <a:cubicBezTo>
                    <a:pt x="33" y="49"/>
                    <a:pt x="1" y="114"/>
                    <a:pt x="33" y="147"/>
                  </a:cubicBezTo>
                  <a:cubicBezTo>
                    <a:pt x="245" y="441"/>
                    <a:pt x="474" y="734"/>
                    <a:pt x="702" y="1028"/>
                  </a:cubicBezTo>
                  <a:cubicBezTo>
                    <a:pt x="767" y="1028"/>
                    <a:pt x="816" y="1011"/>
                    <a:pt x="865" y="1011"/>
                  </a:cubicBezTo>
                  <a:cubicBezTo>
                    <a:pt x="849" y="963"/>
                    <a:pt x="865" y="897"/>
                    <a:pt x="833" y="865"/>
                  </a:cubicBezTo>
                  <a:cubicBezTo>
                    <a:pt x="621" y="587"/>
                    <a:pt x="392" y="327"/>
                    <a:pt x="164" y="66"/>
                  </a:cubicBezTo>
                  <a:cubicBezTo>
                    <a:pt x="148" y="33"/>
                    <a:pt x="82" y="33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5927;p72">
              <a:extLst>
                <a:ext uri="{FF2B5EF4-FFF2-40B4-BE49-F238E27FC236}">
                  <a16:creationId xmlns:a16="http://schemas.microsoft.com/office/drawing/2014/main" id="{69EAA2AF-398D-4E0D-BAB5-0239992F04FD}"/>
                </a:ext>
              </a:extLst>
            </p:cNvPr>
            <p:cNvSpPr/>
            <p:nvPr/>
          </p:nvSpPr>
          <p:spPr>
            <a:xfrm>
              <a:off x="6359850" y="948575"/>
              <a:ext cx="15925" cy="11325"/>
            </a:xfrm>
            <a:custGeom>
              <a:avLst/>
              <a:gdLst/>
              <a:ahLst/>
              <a:cxnLst/>
              <a:rect l="l" t="t" r="r" b="b"/>
              <a:pathLst>
                <a:path w="637" h="453" extrusionOk="0">
                  <a:moveTo>
                    <a:pt x="572" y="1"/>
                  </a:moveTo>
                  <a:cubicBezTo>
                    <a:pt x="566" y="1"/>
                    <a:pt x="560" y="3"/>
                    <a:pt x="555" y="8"/>
                  </a:cubicBezTo>
                  <a:cubicBezTo>
                    <a:pt x="375" y="90"/>
                    <a:pt x="196" y="187"/>
                    <a:pt x="16" y="285"/>
                  </a:cubicBezTo>
                  <a:cubicBezTo>
                    <a:pt x="0" y="302"/>
                    <a:pt x="0" y="383"/>
                    <a:pt x="16" y="399"/>
                  </a:cubicBezTo>
                  <a:cubicBezTo>
                    <a:pt x="30" y="426"/>
                    <a:pt x="76" y="453"/>
                    <a:pt x="110" y="453"/>
                  </a:cubicBezTo>
                  <a:cubicBezTo>
                    <a:pt x="118" y="453"/>
                    <a:pt x="125" y="451"/>
                    <a:pt x="131" y="448"/>
                  </a:cubicBezTo>
                  <a:cubicBezTo>
                    <a:pt x="294" y="367"/>
                    <a:pt x="457" y="269"/>
                    <a:pt x="620" y="155"/>
                  </a:cubicBezTo>
                  <a:cubicBezTo>
                    <a:pt x="636" y="138"/>
                    <a:pt x="636" y="73"/>
                    <a:pt x="636" y="8"/>
                  </a:cubicBezTo>
                  <a:cubicBezTo>
                    <a:pt x="604" y="8"/>
                    <a:pt x="585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5928;p72">
              <a:extLst>
                <a:ext uri="{FF2B5EF4-FFF2-40B4-BE49-F238E27FC236}">
                  <a16:creationId xmlns:a16="http://schemas.microsoft.com/office/drawing/2014/main" id="{C1A37DB6-21F4-4CDF-BD44-24FFD4E2F1AF}"/>
                </a:ext>
              </a:extLst>
            </p:cNvPr>
            <p:cNvSpPr/>
            <p:nvPr/>
          </p:nvSpPr>
          <p:spPr>
            <a:xfrm>
              <a:off x="6364775" y="937050"/>
              <a:ext cx="14650" cy="8925"/>
            </a:xfrm>
            <a:custGeom>
              <a:avLst/>
              <a:gdLst/>
              <a:ahLst/>
              <a:cxnLst/>
              <a:rect l="l" t="t" r="r" b="b"/>
              <a:pathLst>
                <a:path w="586" h="357" extrusionOk="0">
                  <a:moveTo>
                    <a:pt x="510" y="0"/>
                  </a:moveTo>
                  <a:cubicBezTo>
                    <a:pt x="348" y="0"/>
                    <a:pt x="15" y="170"/>
                    <a:pt x="15" y="241"/>
                  </a:cubicBezTo>
                  <a:cubicBezTo>
                    <a:pt x="0" y="285"/>
                    <a:pt x="67" y="357"/>
                    <a:pt x="91" y="357"/>
                  </a:cubicBezTo>
                  <a:cubicBezTo>
                    <a:pt x="93" y="357"/>
                    <a:pt x="95" y="356"/>
                    <a:pt x="97" y="355"/>
                  </a:cubicBezTo>
                  <a:cubicBezTo>
                    <a:pt x="260" y="306"/>
                    <a:pt x="407" y="224"/>
                    <a:pt x="553" y="143"/>
                  </a:cubicBezTo>
                  <a:cubicBezTo>
                    <a:pt x="586" y="127"/>
                    <a:pt x="570" y="45"/>
                    <a:pt x="570" y="12"/>
                  </a:cubicBezTo>
                  <a:cubicBezTo>
                    <a:pt x="555" y="4"/>
                    <a:pt x="534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5929;p72">
              <a:extLst>
                <a:ext uri="{FF2B5EF4-FFF2-40B4-BE49-F238E27FC236}">
                  <a16:creationId xmlns:a16="http://schemas.microsoft.com/office/drawing/2014/main" id="{9CA2A8B7-0797-4D97-896A-EAB321B1E986}"/>
                </a:ext>
              </a:extLst>
            </p:cNvPr>
            <p:cNvSpPr/>
            <p:nvPr/>
          </p:nvSpPr>
          <p:spPr>
            <a:xfrm>
              <a:off x="6368400" y="926350"/>
              <a:ext cx="13900" cy="7350"/>
            </a:xfrm>
            <a:custGeom>
              <a:avLst/>
              <a:gdLst/>
              <a:ahLst/>
              <a:cxnLst/>
              <a:rect l="l" t="t" r="r" b="b"/>
              <a:pathLst>
                <a:path w="556" h="294" extrusionOk="0">
                  <a:moveTo>
                    <a:pt x="441" y="0"/>
                  </a:moveTo>
                  <a:cubicBezTo>
                    <a:pt x="294" y="0"/>
                    <a:pt x="147" y="65"/>
                    <a:pt x="1" y="98"/>
                  </a:cubicBezTo>
                  <a:cubicBezTo>
                    <a:pt x="17" y="196"/>
                    <a:pt x="1" y="228"/>
                    <a:pt x="33" y="261"/>
                  </a:cubicBezTo>
                  <a:cubicBezTo>
                    <a:pt x="50" y="277"/>
                    <a:pt x="99" y="294"/>
                    <a:pt x="131" y="294"/>
                  </a:cubicBezTo>
                  <a:cubicBezTo>
                    <a:pt x="245" y="261"/>
                    <a:pt x="359" y="212"/>
                    <a:pt x="457" y="163"/>
                  </a:cubicBezTo>
                  <a:cubicBezTo>
                    <a:pt x="523" y="114"/>
                    <a:pt x="55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5930;p72">
            <a:extLst>
              <a:ext uri="{FF2B5EF4-FFF2-40B4-BE49-F238E27FC236}">
                <a16:creationId xmlns:a16="http://schemas.microsoft.com/office/drawing/2014/main" id="{A9A29EED-A339-4957-90AE-0D5BCE01B605}"/>
              </a:ext>
            </a:extLst>
          </p:cNvPr>
          <p:cNvGrpSpPr/>
          <p:nvPr/>
        </p:nvGrpSpPr>
        <p:grpSpPr>
          <a:xfrm rot="7043220">
            <a:off x="1016478" y="870479"/>
            <a:ext cx="1097825" cy="750998"/>
            <a:chOff x="511700" y="4228338"/>
            <a:chExt cx="763875" cy="522550"/>
          </a:xfrm>
        </p:grpSpPr>
        <p:sp>
          <p:nvSpPr>
            <p:cNvPr id="717" name="Google Shape;5931;p72">
              <a:extLst>
                <a:ext uri="{FF2B5EF4-FFF2-40B4-BE49-F238E27FC236}">
                  <a16:creationId xmlns:a16="http://schemas.microsoft.com/office/drawing/2014/main" id="{552510BB-C8A0-4084-B3D0-D007B894FF1E}"/>
                </a:ext>
              </a:extLst>
            </p:cNvPr>
            <p:cNvSpPr/>
            <p:nvPr/>
          </p:nvSpPr>
          <p:spPr>
            <a:xfrm>
              <a:off x="511700" y="4228338"/>
              <a:ext cx="763875" cy="522550"/>
            </a:xfrm>
            <a:custGeom>
              <a:avLst/>
              <a:gdLst/>
              <a:ahLst/>
              <a:cxnLst/>
              <a:rect l="l" t="t" r="r" b="b"/>
              <a:pathLst>
                <a:path w="30555" h="20902" extrusionOk="0">
                  <a:moveTo>
                    <a:pt x="474" y="352"/>
                  </a:moveTo>
                  <a:lnTo>
                    <a:pt x="474" y="352"/>
                  </a:lnTo>
                  <a:cubicBezTo>
                    <a:pt x="563" y="396"/>
                    <a:pt x="637" y="455"/>
                    <a:pt x="696" y="514"/>
                  </a:cubicBezTo>
                  <a:cubicBezTo>
                    <a:pt x="814" y="647"/>
                    <a:pt x="873" y="825"/>
                    <a:pt x="918" y="1002"/>
                  </a:cubicBezTo>
                  <a:cubicBezTo>
                    <a:pt x="992" y="1313"/>
                    <a:pt x="1066" y="1653"/>
                    <a:pt x="1140" y="1978"/>
                  </a:cubicBezTo>
                  <a:cubicBezTo>
                    <a:pt x="1184" y="2171"/>
                    <a:pt x="1228" y="2378"/>
                    <a:pt x="1273" y="2585"/>
                  </a:cubicBezTo>
                  <a:cubicBezTo>
                    <a:pt x="563" y="1963"/>
                    <a:pt x="178" y="913"/>
                    <a:pt x="474" y="352"/>
                  </a:cubicBezTo>
                  <a:close/>
                  <a:moveTo>
                    <a:pt x="11167" y="4451"/>
                  </a:moveTo>
                  <a:cubicBezTo>
                    <a:pt x="11348" y="4451"/>
                    <a:pt x="11531" y="4470"/>
                    <a:pt x="11714" y="4507"/>
                  </a:cubicBezTo>
                  <a:cubicBezTo>
                    <a:pt x="13814" y="4936"/>
                    <a:pt x="15766" y="5735"/>
                    <a:pt x="17644" y="6711"/>
                  </a:cubicBezTo>
                  <a:cubicBezTo>
                    <a:pt x="17866" y="6829"/>
                    <a:pt x="18058" y="6947"/>
                    <a:pt x="18324" y="7080"/>
                  </a:cubicBezTo>
                  <a:cubicBezTo>
                    <a:pt x="17807" y="7199"/>
                    <a:pt x="17348" y="7258"/>
                    <a:pt x="16905" y="7406"/>
                  </a:cubicBezTo>
                  <a:cubicBezTo>
                    <a:pt x="14864" y="8042"/>
                    <a:pt x="12852" y="8766"/>
                    <a:pt x="10945" y="9757"/>
                  </a:cubicBezTo>
                  <a:cubicBezTo>
                    <a:pt x="10866" y="9800"/>
                    <a:pt x="10795" y="9822"/>
                    <a:pt x="10724" y="9822"/>
                  </a:cubicBezTo>
                  <a:cubicBezTo>
                    <a:pt x="10647" y="9822"/>
                    <a:pt x="10571" y="9796"/>
                    <a:pt x="10486" y="9742"/>
                  </a:cubicBezTo>
                  <a:cubicBezTo>
                    <a:pt x="9318" y="9003"/>
                    <a:pt x="8194" y="8219"/>
                    <a:pt x="7159" y="7317"/>
                  </a:cubicBezTo>
                  <a:cubicBezTo>
                    <a:pt x="7085" y="7258"/>
                    <a:pt x="7026" y="7184"/>
                    <a:pt x="6937" y="7140"/>
                  </a:cubicBezTo>
                  <a:cubicBezTo>
                    <a:pt x="6925" y="7137"/>
                    <a:pt x="6913" y="7135"/>
                    <a:pt x="6900" y="7135"/>
                  </a:cubicBezTo>
                  <a:cubicBezTo>
                    <a:pt x="6848" y="7135"/>
                    <a:pt x="6789" y="7154"/>
                    <a:pt x="6730" y="7154"/>
                  </a:cubicBezTo>
                  <a:cubicBezTo>
                    <a:pt x="6730" y="7228"/>
                    <a:pt x="6715" y="7302"/>
                    <a:pt x="6759" y="7347"/>
                  </a:cubicBezTo>
                  <a:cubicBezTo>
                    <a:pt x="6819" y="7435"/>
                    <a:pt x="6907" y="7524"/>
                    <a:pt x="7011" y="7598"/>
                  </a:cubicBezTo>
                  <a:cubicBezTo>
                    <a:pt x="8076" y="8367"/>
                    <a:pt x="9140" y="9136"/>
                    <a:pt x="10205" y="9905"/>
                  </a:cubicBezTo>
                  <a:cubicBezTo>
                    <a:pt x="10279" y="9949"/>
                    <a:pt x="10338" y="10009"/>
                    <a:pt x="10412" y="10068"/>
                  </a:cubicBezTo>
                  <a:cubicBezTo>
                    <a:pt x="9983" y="10038"/>
                    <a:pt x="6138" y="7361"/>
                    <a:pt x="5887" y="6888"/>
                  </a:cubicBezTo>
                  <a:cubicBezTo>
                    <a:pt x="5916" y="6873"/>
                    <a:pt x="5946" y="6844"/>
                    <a:pt x="5976" y="6814"/>
                  </a:cubicBezTo>
                  <a:cubicBezTo>
                    <a:pt x="7307" y="5912"/>
                    <a:pt x="8697" y="5099"/>
                    <a:pt x="10235" y="4611"/>
                  </a:cubicBezTo>
                  <a:cubicBezTo>
                    <a:pt x="10536" y="4507"/>
                    <a:pt x="10850" y="4451"/>
                    <a:pt x="11167" y="4451"/>
                  </a:cubicBezTo>
                  <a:close/>
                  <a:moveTo>
                    <a:pt x="2234" y="3679"/>
                  </a:moveTo>
                  <a:lnTo>
                    <a:pt x="2234" y="3679"/>
                  </a:lnTo>
                  <a:cubicBezTo>
                    <a:pt x="2515" y="3723"/>
                    <a:pt x="2811" y="3783"/>
                    <a:pt x="3107" y="3797"/>
                  </a:cubicBezTo>
                  <a:cubicBezTo>
                    <a:pt x="4438" y="3827"/>
                    <a:pt x="5769" y="3856"/>
                    <a:pt x="7100" y="3901"/>
                  </a:cubicBezTo>
                  <a:cubicBezTo>
                    <a:pt x="7440" y="3901"/>
                    <a:pt x="7765" y="3930"/>
                    <a:pt x="8061" y="3945"/>
                  </a:cubicBezTo>
                  <a:cubicBezTo>
                    <a:pt x="8016" y="4078"/>
                    <a:pt x="7972" y="4167"/>
                    <a:pt x="7943" y="4271"/>
                  </a:cubicBezTo>
                  <a:cubicBezTo>
                    <a:pt x="8046" y="4256"/>
                    <a:pt x="8150" y="4256"/>
                    <a:pt x="8238" y="4241"/>
                  </a:cubicBezTo>
                  <a:cubicBezTo>
                    <a:pt x="8297" y="4226"/>
                    <a:pt x="8342" y="4211"/>
                    <a:pt x="8386" y="4182"/>
                  </a:cubicBezTo>
                  <a:cubicBezTo>
                    <a:pt x="8597" y="4076"/>
                    <a:pt x="8806" y="4039"/>
                    <a:pt x="9015" y="4039"/>
                  </a:cubicBezTo>
                  <a:cubicBezTo>
                    <a:pt x="9450" y="4039"/>
                    <a:pt x="9884" y="4201"/>
                    <a:pt x="10324" y="4241"/>
                  </a:cubicBezTo>
                  <a:cubicBezTo>
                    <a:pt x="10294" y="4285"/>
                    <a:pt x="10264" y="4300"/>
                    <a:pt x="10235" y="4300"/>
                  </a:cubicBezTo>
                  <a:cubicBezTo>
                    <a:pt x="8652" y="4833"/>
                    <a:pt x="7218" y="5631"/>
                    <a:pt x="5842" y="6548"/>
                  </a:cubicBezTo>
                  <a:cubicBezTo>
                    <a:pt x="5749" y="6608"/>
                    <a:pt x="5677" y="6638"/>
                    <a:pt x="5610" y="6638"/>
                  </a:cubicBezTo>
                  <a:cubicBezTo>
                    <a:pt x="5527" y="6638"/>
                    <a:pt x="5452" y="6593"/>
                    <a:pt x="5354" y="6504"/>
                  </a:cubicBezTo>
                  <a:cubicBezTo>
                    <a:pt x="4630" y="5779"/>
                    <a:pt x="3905" y="5069"/>
                    <a:pt x="3166" y="4359"/>
                  </a:cubicBezTo>
                  <a:cubicBezTo>
                    <a:pt x="3107" y="4300"/>
                    <a:pt x="3047" y="4226"/>
                    <a:pt x="2973" y="4182"/>
                  </a:cubicBezTo>
                  <a:cubicBezTo>
                    <a:pt x="2956" y="4173"/>
                    <a:pt x="2925" y="4165"/>
                    <a:pt x="2895" y="4165"/>
                  </a:cubicBezTo>
                  <a:cubicBezTo>
                    <a:pt x="2873" y="4165"/>
                    <a:pt x="2853" y="4169"/>
                    <a:pt x="2840" y="4182"/>
                  </a:cubicBezTo>
                  <a:cubicBezTo>
                    <a:pt x="2811" y="4197"/>
                    <a:pt x="2796" y="4271"/>
                    <a:pt x="2811" y="4315"/>
                  </a:cubicBezTo>
                  <a:cubicBezTo>
                    <a:pt x="2840" y="4374"/>
                    <a:pt x="2885" y="4433"/>
                    <a:pt x="2929" y="4478"/>
                  </a:cubicBezTo>
                  <a:cubicBezTo>
                    <a:pt x="3609" y="5187"/>
                    <a:pt x="4290" y="5883"/>
                    <a:pt x="5000" y="6563"/>
                  </a:cubicBezTo>
                  <a:cubicBezTo>
                    <a:pt x="5251" y="6814"/>
                    <a:pt x="5428" y="7006"/>
                    <a:pt x="5414" y="7421"/>
                  </a:cubicBezTo>
                  <a:cubicBezTo>
                    <a:pt x="5369" y="8618"/>
                    <a:pt x="5650" y="9787"/>
                    <a:pt x="5961" y="10940"/>
                  </a:cubicBezTo>
                  <a:cubicBezTo>
                    <a:pt x="4260" y="8752"/>
                    <a:pt x="2811" y="6444"/>
                    <a:pt x="2234" y="3679"/>
                  </a:cubicBezTo>
                  <a:close/>
                  <a:moveTo>
                    <a:pt x="18531" y="7376"/>
                  </a:moveTo>
                  <a:cubicBezTo>
                    <a:pt x="18650" y="7376"/>
                    <a:pt x="18798" y="7376"/>
                    <a:pt x="18886" y="7450"/>
                  </a:cubicBezTo>
                  <a:cubicBezTo>
                    <a:pt x="20469" y="8500"/>
                    <a:pt x="22007" y="9609"/>
                    <a:pt x="23367" y="10955"/>
                  </a:cubicBezTo>
                  <a:cubicBezTo>
                    <a:pt x="23426" y="11014"/>
                    <a:pt x="23471" y="11073"/>
                    <a:pt x="23545" y="11162"/>
                  </a:cubicBezTo>
                  <a:cubicBezTo>
                    <a:pt x="23441" y="11192"/>
                    <a:pt x="23367" y="11192"/>
                    <a:pt x="23308" y="11206"/>
                  </a:cubicBezTo>
                  <a:cubicBezTo>
                    <a:pt x="22731" y="11340"/>
                    <a:pt x="22155" y="11428"/>
                    <a:pt x="21593" y="11606"/>
                  </a:cubicBezTo>
                  <a:cubicBezTo>
                    <a:pt x="19936" y="12123"/>
                    <a:pt x="18354" y="12789"/>
                    <a:pt x="16890" y="13706"/>
                  </a:cubicBezTo>
                  <a:cubicBezTo>
                    <a:pt x="16728" y="13807"/>
                    <a:pt x="16595" y="13849"/>
                    <a:pt x="16469" y="13849"/>
                  </a:cubicBezTo>
                  <a:cubicBezTo>
                    <a:pt x="16318" y="13849"/>
                    <a:pt x="16179" y="13788"/>
                    <a:pt x="16017" y="13691"/>
                  </a:cubicBezTo>
                  <a:cubicBezTo>
                    <a:pt x="14257" y="12582"/>
                    <a:pt x="12483" y="11487"/>
                    <a:pt x="10723" y="10393"/>
                  </a:cubicBezTo>
                  <a:cubicBezTo>
                    <a:pt x="10678" y="10364"/>
                    <a:pt x="10664" y="10334"/>
                    <a:pt x="10634" y="10304"/>
                  </a:cubicBezTo>
                  <a:cubicBezTo>
                    <a:pt x="10634" y="10290"/>
                    <a:pt x="10649" y="10260"/>
                    <a:pt x="10664" y="10230"/>
                  </a:cubicBezTo>
                  <a:cubicBezTo>
                    <a:pt x="10752" y="10260"/>
                    <a:pt x="10841" y="10290"/>
                    <a:pt x="10915" y="10334"/>
                  </a:cubicBezTo>
                  <a:cubicBezTo>
                    <a:pt x="11965" y="10881"/>
                    <a:pt x="13015" y="11443"/>
                    <a:pt x="14065" y="11990"/>
                  </a:cubicBezTo>
                  <a:cubicBezTo>
                    <a:pt x="14103" y="12009"/>
                    <a:pt x="14149" y="12015"/>
                    <a:pt x="14198" y="12015"/>
                  </a:cubicBezTo>
                  <a:cubicBezTo>
                    <a:pt x="14262" y="12015"/>
                    <a:pt x="14331" y="12005"/>
                    <a:pt x="14390" y="12005"/>
                  </a:cubicBezTo>
                  <a:cubicBezTo>
                    <a:pt x="14316" y="11931"/>
                    <a:pt x="14243" y="11842"/>
                    <a:pt x="14169" y="11768"/>
                  </a:cubicBezTo>
                  <a:cubicBezTo>
                    <a:pt x="14169" y="11754"/>
                    <a:pt x="14139" y="11754"/>
                    <a:pt x="14124" y="11739"/>
                  </a:cubicBezTo>
                  <a:cubicBezTo>
                    <a:pt x="13148" y="11221"/>
                    <a:pt x="12172" y="10704"/>
                    <a:pt x="11196" y="10171"/>
                  </a:cubicBezTo>
                  <a:cubicBezTo>
                    <a:pt x="11152" y="10142"/>
                    <a:pt x="11093" y="10097"/>
                    <a:pt x="11033" y="10038"/>
                  </a:cubicBezTo>
                  <a:cubicBezTo>
                    <a:pt x="11329" y="9890"/>
                    <a:pt x="11595" y="9728"/>
                    <a:pt x="11876" y="9609"/>
                  </a:cubicBezTo>
                  <a:cubicBezTo>
                    <a:pt x="13193" y="9077"/>
                    <a:pt x="14509" y="8530"/>
                    <a:pt x="15840" y="8027"/>
                  </a:cubicBezTo>
                  <a:cubicBezTo>
                    <a:pt x="16712" y="7702"/>
                    <a:pt x="17600" y="7480"/>
                    <a:pt x="18531" y="7376"/>
                  </a:cubicBezTo>
                  <a:close/>
                  <a:moveTo>
                    <a:pt x="5709" y="7228"/>
                  </a:moveTo>
                  <a:cubicBezTo>
                    <a:pt x="5769" y="7273"/>
                    <a:pt x="5798" y="7273"/>
                    <a:pt x="5813" y="7287"/>
                  </a:cubicBezTo>
                  <a:cubicBezTo>
                    <a:pt x="7055" y="8411"/>
                    <a:pt x="8475" y="9314"/>
                    <a:pt x="9880" y="10216"/>
                  </a:cubicBezTo>
                  <a:cubicBezTo>
                    <a:pt x="10146" y="10393"/>
                    <a:pt x="10309" y="10571"/>
                    <a:pt x="10235" y="10911"/>
                  </a:cubicBezTo>
                  <a:cubicBezTo>
                    <a:pt x="10205" y="11044"/>
                    <a:pt x="10220" y="11177"/>
                    <a:pt x="10235" y="11310"/>
                  </a:cubicBezTo>
                  <a:cubicBezTo>
                    <a:pt x="10383" y="12833"/>
                    <a:pt x="10738" y="14283"/>
                    <a:pt x="11314" y="15687"/>
                  </a:cubicBezTo>
                  <a:cubicBezTo>
                    <a:pt x="11388" y="15865"/>
                    <a:pt x="11477" y="16028"/>
                    <a:pt x="11566" y="16220"/>
                  </a:cubicBezTo>
                  <a:cubicBezTo>
                    <a:pt x="11507" y="16205"/>
                    <a:pt x="11477" y="16190"/>
                    <a:pt x="11462" y="16175"/>
                  </a:cubicBezTo>
                  <a:cubicBezTo>
                    <a:pt x="9658" y="14889"/>
                    <a:pt x="8002" y="13425"/>
                    <a:pt x="6567" y="11709"/>
                  </a:cubicBezTo>
                  <a:cubicBezTo>
                    <a:pt x="6523" y="11665"/>
                    <a:pt x="6478" y="11606"/>
                    <a:pt x="6464" y="11547"/>
                  </a:cubicBezTo>
                  <a:cubicBezTo>
                    <a:pt x="6271" y="10822"/>
                    <a:pt x="6079" y="10097"/>
                    <a:pt x="5916" y="9358"/>
                  </a:cubicBezTo>
                  <a:cubicBezTo>
                    <a:pt x="5754" y="8678"/>
                    <a:pt x="5665" y="7983"/>
                    <a:pt x="5709" y="7228"/>
                  </a:cubicBezTo>
                  <a:close/>
                  <a:moveTo>
                    <a:pt x="23694" y="11458"/>
                  </a:moveTo>
                  <a:cubicBezTo>
                    <a:pt x="23830" y="11458"/>
                    <a:pt x="23943" y="11520"/>
                    <a:pt x="24048" y="11635"/>
                  </a:cubicBezTo>
                  <a:cubicBezTo>
                    <a:pt x="25127" y="12937"/>
                    <a:pt x="26222" y="14238"/>
                    <a:pt x="27316" y="15540"/>
                  </a:cubicBezTo>
                  <a:cubicBezTo>
                    <a:pt x="27331" y="15554"/>
                    <a:pt x="27331" y="15584"/>
                    <a:pt x="27345" y="15614"/>
                  </a:cubicBezTo>
                  <a:cubicBezTo>
                    <a:pt x="26724" y="15776"/>
                    <a:pt x="26118" y="15909"/>
                    <a:pt x="25526" y="16072"/>
                  </a:cubicBezTo>
                  <a:cubicBezTo>
                    <a:pt x="24743" y="16279"/>
                    <a:pt x="24003" y="16619"/>
                    <a:pt x="23308" y="17048"/>
                  </a:cubicBezTo>
                  <a:cubicBezTo>
                    <a:pt x="23217" y="17106"/>
                    <a:pt x="23141" y="17136"/>
                    <a:pt x="23059" y="17136"/>
                  </a:cubicBezTo>
                  <a:cubicBezTo>
                    <a:pt x="22995" y="17136"/>
                    <a:pt x="22928" y="17117"/>
                    <a:pt x="22850" y="17078"/>
                  </a:cubicBezTo>
                  <a:cubicBezTo>
                    <a:pt x="20927" y="16131"/>
                    <a:pt x="18990" y="15185"/>
                    <a:pt x="17067" y="14238"/>
                  </a:cubicBezTo>
                  <a:cubicBezTo>
                    <a:pt x="16993" y="14194"/>
                    <a:pt x="16919" y="14149"/>
                    <a:pt x="16816" y="14090"/>
                  </a:cubicBezTo>
                  <a:cubicBezTo>
                    <a:pt x="16919" y="14016"/>
                    <a:pt x="16993" y="13942"/>
                    <a:pt x="17082" y="13898"/>
                  </a:cubicBezTo>
                  <a:cubicBezTo>
                    <a:pt x="18457" y="13114"/>
                    <a:pt x="19907" y="12449"/>
                    <a:pt x="21415" y="11961"/>
                  </a:cubicBezTo>
                  <a:cubicBezTo>
                    <a:pt x="22110" y="11739"/>
                    <a:pt x="22850" y="11621"/>
                    <a:pt x="23574" y="11473"/>
                  </a:cubicBezTo>
                  <a:cubicBezTo>
                    <a:pt x="23616" y="11463"/>
                    <a:pt x="23656" y="11458"/>
                    <a:pt x="23694" y="11458"/>
                  </a:cubicBezTo>
                  <a:close/>
                  <a:moveTo>
                    <a:pt x="10575" y="10689"/>
                  </a:moveTo>
                  <a:cubicBezTo>
                    <a:pt x="10634" y="10718"/>
                    <a:pt x="10678" y="10748"/>
                    <a:pt x="10738" y="10778"/>
                  </a:cubicBezTo>
                  <a:cubicBezTo>
                    <a:pt x="12601" y="11931"/>
                    <a:pt x="14464" y="13085"/>
                    <a:pt x="16313" y="14238"/>
                  </a:cubicBezTo>
                  <a:cubicBezTo>
                    <a:pt x="16387" y="14283"/>
                    <a:pt x="16431" y="14386"/>
                    <a:pt x="16446" y="14460"/>
                  </a:cubicBezTo>
                  <a:cubicBezTo>
                    <a:pt x="16653" y="15909"/>
                    <a:pt x="17097" y="17285"/>
                    <a:pt x="17748" y="18586"/>
                  </a:cubicBezTo>
                  <a:cubicBezTo>
                    <a:pt x="17910" y="18941"/>
                    <a:pt x="18102" y="19281"/>
                    <a:pt x="18295" y="19636"/>
                  </a:cubicBezTo>
                  <a:cubicBezTo>
                    <a:pt x="18280" y="19651"/>
                    <a:pt x="18265" y="19651"/>
                    <a:pt x="18250" y="19651"/>
                  </a:cubicBezTo>
                  <a:cubicBezTo>
                    <a:pt x="18162" y="19636"/>
                    <a:pt x="18058" y="19606"/>
                    <a:pt x="17969" y="19577"/>
                  </a:cubicBezTo>
                  <a:cubicBezTo>
                    <a:pt x="17718" y="19488"/>
                    <a:pt x="17467" y="19399"/>
                    <a:pt x="17215" y="19311"/>
                  </a:cubicBezTo>
                  <a:cubicBezTo>
                    <a:pt x="15514" y="18675"/>
                    <a:pt x="13947" y="17802"/>
                    <a:pt x="12409" y="16841"/>
                  </a:cubicBezTo>
                  <a:cubicBezTo>
                    <a:pt x="12364" y="16811"/>
                    <a:pt x="12320" y="16782"/>
                    <a:pt x="12290" y="16737"/>
                  </a:cubicBezTo>
                  <a:cubicBezTo>
                    <a:pt x="12039" y="16338"/>
                    <a:pt x="11758" y="15954"/>
                    <a:pt x="11551" y="15525"/>
                  </a:cubicBezTo>
                  <a:cubicBezTo>
                    <a:pt x="11078" y="14490"/>
                    <a:pt x="10856" y="13380"/>
                    <a:pt x="10634" y="12286"/>
                  </a:cubicBezTo>
                  <a:cubicBezTo>
                    <a:pt x="10531" y="11768"/>
                    <a:pt x="10531" y="11236"/>
                    <a:pt x="10486" y="10718"/>
                  </a:cubicBezTo>
                  <a:cubicBezTo>
                    <a:pt x="10516" y="10718"/>
                    <a:pt x="10545" y="10704"/>
                    <a:pt x="10575" y="10689"/>
                  </a:cubicBezTo>
                  <a:close/>
                  <a:moveTo>
                    <a:pt x="27293" y="15903"/>
                  </a:moveTo>
                  <a:cubicBezTo>
                    <a:pt x="27569" y="15903"/>
                    <a:pt x="27776" y="16027"/>
                    <a:pt x="27937" y="16338"/>
                  </a:cubicBezTo>
                  <a:cubicBezTo>
                    <a:pt x="27967" y="16427"/>
                    <a:pt x="28026" y="16486"/>
                    <a:pt x="28085" y="16545"/>
                  </a:cubicBezTo>
                  <a:cubicBezTo>
                    <a:pt x="28810" y="17521"/>
                    <a:pt x="29372" y="18586"/>
                    <a:pt x="29904" y="19666"/>
                  </a:cubicBezTo>
                  <a:cubicBezTo>
                    <a:pt x="29948" y="19754"/>
                    <a:pt x="29993" y="19843"/>
                    <a:pt x="30037" y="19932"/>
                  </a:cubicBezTo>
                  <a:lnTo>
                    <a:pt x="29978" y="20021"/>
                  </a:lnTo>
                  <a:cubicBezTo>
                    <a:pt x="29830" y="19961"/>
                    <a:pt x="29667" y="19887"/>
                    <a:pt x="29505" y="19828"/>
                  </a:cubicBezTo>
                  <a:cubicBezTo>
                    <a:pt x="27479" y="19015"/>
                    <a:pt x="25452" y="18187"/>
                    <a:pt x="23412" y="17373"/>
                  </a:cubicBezTo>
                  <a:cubicBezTo>
                    <a:pt x="23426" y="17344"/>
                    <a:pt x="23426" y="17329"/>
                    <a:pt x="23426" y="17299"/>
                  </a:cubicBezTo>
                  <a:cubicBezTo>
                    <a:pt x="23545" y="17226"/>
                    <a:pt x="23663" y="17137"/>
                    <a:pt x="23796" y="17078"/>
                  </a:cubicBezTo>
                  <a:cubicBezTo>
                    <a:pt x="24787" y="16530"/>
                    <a:pt x="25852" y="16235"/>
                    <a:pt x="26946" y="15954"/>
                  </a:cubicBezTo>
                  <a:cubicBezTo>
                    <a:pt x="27073" y="15921"/>
                    <a:pt x="27188" y="15903"/>
                    <a:pt x="27293" y="15903"/>
                  </a:cubicBezTo>
                  <a:close/>
                  <a:moveTo>
                    <a:pt x="16801" y="14490"/>
                  </a:moveTo>
                  <a:cubicBezTo>
                    <a:pt x="17097" y="14637"/>
                    <a:pt x="17407" y="14785"/>
                    <a:pt x="17703" y="14933"/>
                  </a:cubicBezTo>
                  <a:cubicBezTo>
                    <a:pt x="19389" y="15747"/>
                    <a:pt x="21060" y="16575"/>
                    <a:pt x="22746" y="17403"/>
                  </a:cubicBezTo>
                  <a:cubicBezTo>
                    <a:pt x="22820" y="17433"/>
                    <a:pt x="22924" y="17506"/>
                    <a:pt x="22953" y="17595"/>
                  </a:cubicBezTo>
                  <a:cubicBezTo>
                    <a:pt x="23086" y="18261"/>
                    <a:pt x="23323" y="18882"/>
                    <a:pt x="23648" y="19473"/>
                  </a:cubicBezTo>
                  <a:cubicBezTo>
                    <a:pt x="23811" y="19754"/>
                    <a:pt x="23959" y="20050"/>
                    <a:pt x="24122" y="20331"/>
                  </a:cubicBezTo>
                  <a:cubicBezTo>
                    <a:pt x="24166" y="20405"/>
                    <a:pt x="24195" y="20479"/>
                    <a:pt x="24240" y="20553"/>
                  </a:cubicBezTo>
                  <a:cubicBezTo>
                    <a:pt x="24181" y="20553"/>
                    <a:pt x="24128" y="20560"/>
                    <a:pt x="24082" y="20560"/>
                  </a:cubicBezTo>
                  <a:cubicBezTo>
                    <a:pt x="24059" y="20560"/>
                    <a:pt x="24038" y="20558"/>
                    <a:pt x="24018" y="20553"/>
                  </a:cubicBezTo>
                  <a:lnTo>
                    <a:pt x="24018" y="20568"/>
                  </a:lnTo>
                  <a:cubicBezTo>
                    <a:pt x="22421" y="20494"/>
                    <a:pt x="20853" y="20287"/>
                    <a:pt x="19300" y="19947"/>
                  </a:cubicBezTo>
                  <a:cubicBezTo>
                    <a:pt x="19123" y="19917"/>
                    <a:pt x="18990" y="19843"/>
                    <a:pt x="18857" y="19769"/>
                  </a:cubicBezTo>
                  <a:cubicBezTo>
                    <a:pt x="18724" y="19666"/>
                    <a:pt x="18605" y="19533"/>
                    <a:pt x="18502" y="19370"/>
                  </a:cubicBezTo>
                  <a:cubicBezTo>
                    <a:pt x="17807" y="18246"/>
                    <a:pt x="17348" y="17018"/>
                    <a:pt x="17008" y="15747"/>
                  </a:cubicBezTo>
                  <a:cubicBezTo>
                    <a:pt x="16905" y="15347"/>
                    <a:pt x="16831" y="14933"/>
                    <a:pt x="16727" y="14519"/>
                  </a:cubicBezTo>
                  <a:cubicBezTo>
                    <a:pt x="16757" y="14519"/>
                    <a:pt x="16771" y="14504"/>
                    <a:pt x="16801" y="14490"/>
                  </a:cubicBezTo>
                  <a:close/>
                  <a:moveTo>
                    <a:pt x="23234" y="17640"/>
                  </a:moveTo>
                  <a:cubicBezTo>
                    <a:pt x="23456" y="17743"/>
                    <a:pt x="23633" y="17832"/>
                    <a:pt x="23781" y="17891"/>
                  </a:cubicBezTo>
                  <a:cubicBezTo>
                    <a:pt x="23796" y="18024"/>
                    <a:pt x="23767" y="18142"/>
                    <a:pt x="23811" y="18216"/>
                  </a:cubicBezTo>
                  <a:cubicBezTo>
                    <a:pt x="24210" y="18837"/>
                    <a:pt x="24595" y="19473"/>
                    <a:pt x="25009" y="20080"/>
                  </a:cubicBezTo>
                  <a:cubicBezTo>
                    <a:pt x="25053" y="20154"/>
                    <a:pt x="25186" y="20168"/>
                    <a:pt x="25275" y="20213"/>
                  </a:cubicBezTo>
                  <a:cubicBezTo>
                    <a:pt x="25260" y="20109"/>
                    <a:pt x="25275" y="19991"/>
                    <a:pt x="25231" y="19917"/>
                  </a:cubicBezTo>
                  <a:cubicBezTo>
                    <a:pt x="24950" y="19488"/>
                    <a:pt x="24654" y="19059"/>
                    <a:pt x="24373" y="18616"/>
                  </a:cubicBezTo>
                  <a:cubicBezTo>
                    <a:pt x="24269" y="18453"/>
                    <a:pt x="24181" y="18261"/>
                    <a:pt x="24077" y="18083"/>
                  </a:cubicBezTo>
                  <a:lnTo>
                    <a:pt x="24136" y="18024"/>
                  </a:lnTo>
                  <a:cubicBezTo>
                    <a:pt x="24240" y="18098"/>
                    <a:pt x="24373" y="18128"/>
                    <a:pt x="24432" y="18216"/>
                  </a:cubicBezTo>
                  <a:cubicBezTo>
                    <a:pt x="24595" y="18468"/>
                    <a:pt x="24713" y="18749"/>
                    <a:pt x="24876" y="19015"/>
                  </a:cubicBezTo>
                  <a:cubicBezTo>
                    <a:pt x="24964" y="19148"/>
                    <a:pt x="25083" y="19266"/>
                    <a:pt x="25201" y="19370"/>
                  </a:cubicBezTo>
                  <a:cubicBezTo>
                    <a:pt x="25223" y="19385"/>
                    <a:pt x="25253" y="19388"/>
                    <a:pt x="25286" y="19388"/>
                  </a:cubicBezTo>
                  <a:cubicBezTo>
                    <a:pt x="25319" y="19388"/>
                    <a:pt x="25356" y="19385"/>
                    <a:pt x="25393" y="19385"/>
                  </a:cubicBezTo>
                  <a:cubicBezTo>
                    <a:pt x="25393" y="19326"/>
                    <a:pt x="25408" y="19252"/>
                    <a:pt x="25393" y="19207"/>
                  </a:cubicBezTo>
                  <a:cubicBezTo>
                    <a:pt x="25364" y="19133"/>
                    <a:pt x="25290" y="19089"/>
                    <a:pt x="25245" y="19030"/>
                  </a:cubicBezTo>
                  <a:cubicBezTo>
                    <a:pt x="25098" y="18808"/>
                    <a:pt x="24935" y="18586"/>
                    <a:pt x="24772" y="18379"/>
                  </a:cubicBezTo>
                  <a:cubicBezTo>
                    <a:pt x="24787" y="18349"/>
                    <a:pt x="24817" y="18320"/>
                    <a:pt x="24831" y="18290"/>
                  </a:cubicBezTo>
                  <a:cubicBezTo>
                    <a:pt x="26207" y="18837"/>
                    <a:pt x="27567" y="19399"/>
                    <a:pt x="28943" y="19947"/>
                  </a:cubicBezTo>
                  <a:lnTo>
                    <a:pt x="29445" y="20139"/>
                  </a:lnTo>
                  <a:cubicBezTo>
                    <a:pt x="28043" y="20436"/>
                    <a:pt x="26653" y="20598"/>
                    <a:pt x="25239" y="20598"/>
                  </a:cubicBezTo>
                  <a:cubicBezTo>
                    <a:pt x="25177" y="20598"/>
                    <a:pt x="25115" y="20598"/>
                    <a:pt x="25053" y="20597"/>
                  </a:cubicBezTo>
                  <a:cubicBezTo>
                    <a:pt x="24802" y="20597"/>
                    <a:pt x="24624" y="20523"/>
                    <a:pt x="24491" y="20346"/>
                  </a:cubicBezTo>
                  <a:cubicBezTo>
                    <a:pt x="24476" y="20331"/>
                    <a:pt x="24462" y="20316"/>
                    <a:pt x="24447" y="20287"/>
                  </a:cubicBezTo>
                  <a:cubicBezTo>
                    <a:pt x="23914" y="19488"/>
                    <a:pt x="23515" y="18630"/>
                    <a:pt x="23234" y="17640"/>
                  </a:cubicBezTo>
                  <a:close/>
                  <a:moveTo>
                    <a:pt x="459" y="0"/>
                  </a:moveTo>
                  <a:cubicBezTo>
                    <a:pt x="433" y="0"/>
                    <a:pt x="408" y="4"/>
                    <a:pt x="385" y="11"/>
                  </a:cubicBezTo>
                  <a:cubicBezTo>
                    <a:pt x="149" y="71"/>
                    <a:pt x="1" y="366"/>
                    <a:pt x="1" y="751"/>
                  </a:cubicBezTo>
                  <a:cubicBezTo>
                    <a:pt x="30" y="1357"/>
                    <a:pt x="223" y="1890"/>
                    <a:pt x="592" y="2363"/>
                  </a:cubicBezTo>
                  <a:cubicBezTo>
                    <a:pt x="844" y="2673"/>
                    <a:pt x="1095" y="2984"/>
                    <a:pt x="1376" y="3265"/>
                  </a:cubicBezTo>
                  <a:cubicBezTo>
                    <a:pt x="1687" y="3561"/>
                    <a:pt x="1879" y="3871"/>
                    <a:pt x="1997" y="4285"/>
                  </a:cubicBezTo>
                  <a:cubicBezTo>
                    <a:pt x="2456" y="6104"/>
                    <a:pt x="3269" y="7761"/>
                    <a:pt x="4304" y="9314"/>
                  </a:cubicBezTo>
                  <a:cubicBezTo>
                    <a:pt x="5251" y="10733"/>
                    <a:pt x="6301" y="12049"/>
                    <a:pt x="7440" y="13233"/>
                  </a:cubicBezTo>
                  <a:cubicBezTo>
                    <a:pt x="10087" y="15968"/>
                    <a:pt x="13252" y="18054"/>
                    <a:pt x="16890" y="19547"/>
                  </a:cubicBezTo>
                  <a:cubicBezTo>
                    <a:pt x="18945" y="20376"/>
                    <a:pt x="21134" y="20701"/>
                    <a:pt x="23338" y="20849"/>
                  </a:cubicBezTo>
                  <a:cubicBezTo>
                    <a:pt x="23897" y="20883"/>
                    <a:pt x="24455" y="20901"/>
                    <a:pt x="25012" y="20901"/>
                  </a:cubicBezTo>
                  <a:cubicBezTo>
                    <a:pt x="26591" y="20901"/>
                    <a:pt x="28163" y="20759"/>
                    <a:pt x="29726" y="20464"/>
                  </a:cubicBezTo>
                  <a:cubicBezTo>
                    <a:pt x="29889" y="20420"/>
                    <a:pt x="30067" y="20390"/>
                    <a:pt x="30229" y="20346"/>
                  </a:cubicBezTo>
                  <a:cubicBezTo>
                    <a:pt x="30525" y="20242"/>
                    <a:pt x="30555" y="20183"/>
                    <a:pt x="30407" y="19902"/>
                  </a:cubicBezTo>
                  <a:cubicBezTo>
                    <a:pt x="30392" y="19873"/>
                    <a:pt x="30377" y="19843"/>
                    <a:pt x="30362" y="19814"/>
                  </a:cubicBezTo>
                  <a:cubicBezTo>
                    <a:pt x="29726" y="18497"/>
                    <a:pt x="29017" y="17211"/>
                    <a:pt x="28159" y="16013"/>
                  </a:cubicBezTo>
                  <a:cubicBezTo>
                    <a:pt x="26991" y="14386"/>
                    <a:pt x="25216" y="12256"/>
                    <a:pt x="23619" y="10704"/>
                  </a:cubicBezTo>
                  <a:cubicBezTo>
                    <a:pt x="23279" y="10364"/>
                    <a:pt x="22938" y="10053"/>
                    <a:pt x="22613" y="9787"/>
                  </a:cubicBezTo>
                  <a:cubicBezTo>
                    <a:pt x="21637" y="8973"/>
                    <a:pt x="20617" y="8190"/>
                    <a:pt x="19567" y="7480"/>
                  </a:cubicBezTo>
                  <a:cubicBezTo>
                    <a:pt x="17215" y="5868"/>
                    <a:pt x="14612" y="4818"/>
                    <a:pt x="11832" y="4167"/>
                  </a:cubicBezTo>
                  <a:cubicBezTo>
                    <a:pt x="10028" y="3753"/>
                    <a:pt x="8209" y="3546"/>
                    <a:pt x="6360" y="3531"/>
                  </a:cubicBezTo>
                  <a:cubicBezTo>
                    <a:pt x="5295" y="3516"/>
                    <a:pt x="4245" y="3457"/>
                    <a:pt x="3181" y="3442"/>
                  </a:cubicBezTo>
                  <a:cubicBezTo>
                    <a:pt x="2485" y="3442"/>
                    <a:pt x="2086" y="3235"/>
                    <a:pt x="1790" y="2733"/>
                  </a:cubicBezTo>
                  <a:cubicBezTo>
                    <a:pt x="1672" y="2511"/>
                    <a:pt x="1569" y="2244"/>
                    <a:pt x="1465" y="1919"/>
                  </a:cubicBezTo>
                  <a:cubicBezTo>
                    <a:pt x="1332" y="1446"/>
                    <a:pt x="1243" y="958"/>
                    <a:pt x="1066" y="499"/>
                  </a:cubicBezTo>
                  <a:cubicBezTo>
                    <a:pt x="962" y="218"/>
                    <a:pt x="740" y="41"/>
                    <a:pt x="533" y="11"/>
                  </a:cubicBezTo>
                  <a:cubicBezTo>
                    <a:pt x="511" y="4"/>
                    <a:pt x="485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5932;p72">
              <a:extLst>
                <a:ext uri="{FF2B5EF4-FFF2-40B4-BE49-F238E27FC236}">
                  <a16:creationId xmlns:a16="http://schemas.microsoft.com/office/drawing/2014/main" id="{E80D6A68-47FF-4699-B978-95F9D101AEBE}"/>
                </a:ext>
              </a:extLst>
            </p:cNvPr>
            <p:cNvSpPr/>
            <p:nvPr/>
          </p:nvSpPr>
          <p:spPr>
            <a:xfrm>
              <a:off x="956100" y="4459275"/>
              <a:ext cx="49200" cy="10375"/>
            </a:xfrm>
            <a:custGeom>
              <a:avLst/>
              <a:gdLst/>
              <a:ahLst/>
              <a:cxnLst/>
              <a:rect l="l" t="t" r="r" b="b"/>
              <a:pathLst>
                <a:path w="1968" h="415" extrusionOk="0">
                  <a:moveTo>
                    <a:pt x="75" y="1"/>
                  </a:moveTo>
                  <a:cubicBezTo>
                    <a:pt x="45" y="45"/>
                    <a:pt x="1" y="75"/>
                    <a:pt x="1" y="119"/>
                  </a:cubicBezTo>
                  <a:cubicBezTo>
                    <a:pt x="1" y="164"/>
                    <a:pt x="45" y="223"/>
                    <a:pt x="75" y="238"/>
                  </a:cubicBezTo>
                  <a:cubicBezTo>
                    <a:pt x="149" y="267"/>
                    <a:pt x="223" y="282"/>
                    <a:pt x="297" y="297"/>
                  </a:cubicBezTo>
                  <a:cubicBezTo>
                    <a:pt x="755" y="341"/>
                    <a:pt x="1228" y="385"/>
                    <a:pt x="1702" y="415"/>
                  </a:cubicBezTo>
                  <a:cubicBezTo>
                    <a:pt x="1776" y="415"/>
                    <a:pt x="1879" y="326"/>
                    <a:pt x="1968" y="297"/>
                  </a:cubicBezTo>
                  <a:cubicBezTo>
                    <a:pt x="1879" y="238"/>
                    <a:pt x="1805" y="134"/>
                    <a:pt x="1716" y="119"/>
                  </a:cubicBezTo>
                  <a:cubicBezTo>
                    <a:pt x="1228" y="75"/>
                    <a:pt x="740" y="30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5933;p72">
              <a:extLst>
                <a:ext uri="{FF2B5EF4-FFF2-40B4-BE49-F238E27FC236}">
                  <a16:creationId xmlns:a16="http://schemas.microsoft.com/office/drawing/2014/main" id="{0FEABDFB-1B9B-4263-80D5-E3AB724ECF86}"/>
                </a:ext>
              </a:extLst>
            </p:cNvPr>
            <p:cNvSpPr/>
            <p:nvPr/>
          </p:nvSpPr>
          <p:spPr>
            <a:xfrm>
              <a:off x="979775" y="4479250"/>
              <a:ext cx="46975" cy="11125"/>
            </a:xfrm>
            <a:custGeom>
              <a:avLst/>
              <a:gdLst/>
              <a:ahLst/>
              <a:cxnLst/>
              <a:rect l="l" t="t" r="r" b="b"/>
              <a:pathLst>
                <a:path w="1879" h="445" extrusionOk="0">
                  <a:moveTo>
                    <a:pt x="252" y="0"/>
                  </a:moveTo>
                  <a:cubicBezTo>
                    <a:pt x="207" y="0"/>
                    <a:pt x="163" y="15"/>
                    <a:pt x="104" y="15"/>
                  </a:cubicBezTo>
                  <a:cubicBezTo>
                    <a:pt x="74" y="45"/>
                    <a:pt x="0" y="104"/>
                    <a:pt x="0" y="134"/>
                  </a:cubicBezTo>
                  <a:cubicBezTo>
                    <a:pt x="30" y="193"/>
                    <a:pt x="89" y="267"/>
                    <a:pt x="148" y="281"/>
                  </a:cubicBezTo>
                  <a:cubicBezTo>
                    <a:pt x="311" y="326"/>
                    <a:pt x="474" y="341"/>
                    <a:pt x="651" y="355"/>
                  </a:cubicBezTo>
                  <a:cubicBezTo>
                    <a:pt x="976" y="385"/>
                    <a:pt x="1287" y="429"/>
                    <a:pt x="1612" y="444"/>
                  </a:cubicBezTo>
                  <a:cubicBezTo>
                    <a:pt x="1701" y="444"/>
                    <a:pt x="1790" y="370"/>
                    <a:pt x="1879" y="341"/>
                  </a:cubicBezTo>
                  <a:cubicBezTo>
                    <a:pt x="1805" y="281"/>
                    <a:pt x="1746" y="178"/>
                    <a:pt x="1672" y="163"/>
                  </a:cubicBezTo>
                  <a:cubicBezTo>
                    <a:pt x="1198" y="104"/>
                    <a:pt x="725" y="6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5934;p72">
              <a:extLst>
                <a:ext uri="{FF2B5EF4-FFF2-40B4-BE49-F238E27FC236}">
                  <a16:creationId xmlns:a16="http://schemas.microsoft.com/office/drawing/2014/main" id="{A9C7321D-DEC8-471F-A479-7C29633AF84F}"/>
                </a:ext>
              </a:extLst>
            </p:cNvPr>
            <p:cNvSpPr/>
            <p:nvPr/>
          </p:nvSpPr>
          <p:spPr>
            <a:xfrm>
              <a:off x="892150" y="4540750"/>
              <a:ext cx="40325" cy="22025"/>
            </a:xfrm>
            <a:custGeom>
              <a:avLst/>
              <a:gdLst/>
              <a:ahLst/>
              <a:cxnLst/>
              <a:rect l="l" t="t" r="r" b="b"/>
              <a:pathLst>
                <a:path w="1613" h="881" extrusionOk="0">
                  <a:moveTo>
                    <a:pt x="206" y="0"/>
                  </a:moveTo>
                  <a:cubicBezTo>
                    <a:pt x="142" y="0"/>
                    <a:pt x="67" y="25"/>
                    <a:pt x="0" y="25"/>
                  </a:cubicBezTo>
                  <a:cubicBezTo>
                    <a:pt x="45" y="99"/>
                    <a:pt x="60" y="217"/>
                    <a:pt x="119" y="247"/>
                  </a:cubicBezTo>
                  <a:cubicBezTo>
                    <a:pt x="518" y="469"/>
                    <a:pt x="917" y="676"/>
                    <a:pt x="1331" y="868"/>
                  </a:cubicBezTo>
                  <a:cubicBezTo>
                    <a:pt x="1350" y="877"/>
                    <a:pt x="1372" y="881"/>
                    <a:pt x="1397" y="881"/>
                  </a:cubicBezTo>
                  <a:cubicBezTo>
                    <a:pt x="1452" y="881"/>
                    <a:pt x="1517" y="863"/>
                    <a:pt x="1568" y="853"/>
                  </a:cubicBezTo>
                  <a:cubicBezTo>
                    <a:pt x="1583" y="853"/>
                    <a:pt x="1598" y="779"/>
                    <a:pt x="1612" y="735"/>
                  </a:cubicBezTo>
                  <a:cubicBezTo>
                    <a:pt x="1553" y="690"/>
                    <a:pt x="1509" y="646"/>
                    <a:pt x="1450" y="602"/>
                  </a:cubicBezTo>
                  <a:cubicBezTo>
                    <a:pt x="1050" y="410"/>
                    <a:pt x="666" y="202"/>
                    <a:pt x="267" y="10"/>
                  </a:cubicBezTo>
                  <a:cubicBezTo>
                    <a:pt x="248" y="3"/>
                    <a:pt x="22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5935;p72">
              <a:extLst>
                <a:ext uri="{FF2B5EF4-FFF2-40B4-BE49-F238E27FC236}">
                  <a16:creationId xmlns:a16="http://schemas.microsoft.com/office/drawing/2014/main" id="{E82EA338-DFCC-41BC-9BFC-C16CEF60C040}"/>
                </a:ext>
              </a:extLst>
            </p:cNvPr>
            <p:cNvSpPr/>
            <p:nvPr/>
          </p:nvSpPr>
          <p:spPr>
            <a:xfrm>
              <a:off x="932825" y="4438575"/>
              <a:ext cx="36250" cy="8175"/>
            </a:xfrm>
            <a:custGeom>
              <a:avLst/>
              <a:gdLst/>
              <a:ahLst/>
              <a:cxnLst/>
              <a:rect l="l" t="t" r="r" b="b"/>
              <a:pathLst>
                <a:path w="1450" h="327" extrusionOk="0">
                  <a:moveTo>
                    <a:pt x="104" y="1"/>
                  </a:moveTo>
                  <a:cubicBezTo>
                    <a:pt x="59" y="75"/>
                    <a:pt x="0" y="134"/>
                    <a:pt x="0" y="178"/>
                  </a:cubicBezTo>
                  <a:cubicBezTo>
                    <a:pt x="0" y="223"/>
                    <a:pt x="89" y="296"/>
                    <a:pt x="133" y="296"/>
                  </a:cubicBezTo>
                  <a:cubicBezTo>
                    <a:pt x="533" y="326"/>
                    <a:pt x="917" y="326"/>
                    <a:pt x="1316" y="326"/>
                  </a:cubicBezTo>
                  <a:cubicBezTo>
                    <a:pt x="1361" y="326"/>
                    <a:pt x="1450" y="237"/>
                    <a:pt x="1450" y="193"/>
                  </a:cubicBezTo>
                  <a:cubicBezTo>
                    <a:pt x="1450" y="149"/>
                    <a:pt x="1376" y="60"/>
                    <a:pt x="1331" y="45"/>
                  </a:cubicBezTo>
                  <a:cubicBezTo>
                    <a:pt x="932" y="30"/>
                    <a:pt x="533" y="16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5936;p72">
              <a:extLst>
                <a:ext uri="{FF2B5EF4-FFF2-40B4-BE49-F238E27FC236}">
                  <a16:creationId xmlns:a16="http://schemas.microsoft.com/office/drawing/2014/main" id="{3707CF14-5655-4EF7-8D2B-82C13709D883}"/>
                </a:ext>
              </a:extLst>
            </p:cNvPr>
            <p:cNvSpPr/>
            <p:nvPr/>
          </p:nvSpPr>
          <p:spPr>
            <a:xfrm>
              <a:off x="1005650" y="4498850"/>
              <a:ext cx="38100" cy="11100"/>
            </a:xfrm>
            <a:custGeom>
              <a:avLst/>
              <a:gdLst/>
              <a:ahLst/>
              <a:cxnLst/>
              <a:rect l="l" t="t" r="r" b="b"/>
              <a:pathLst>
                <a:path w="1524" h="444" extrusionOk="0">
                  <a:moveTo>
                    <a:pt x="119" y="0"/>
                  </a:moveTo>
                  <a:cubicBezTo>
                    <a:pt x="60" y="104"/>
                    <a:pt x="1" y="163"/>
                    <a:pt x="15" y="207"/>
                  </a:cubicBezTo>
                  <a:cubicBezTo>
                    <a:pt x="15" y="252"/>
                    <a:pt x="89" y="326"/>
                    <a:pt x="149" y="326"/>
                  </a:cubicBezTo>
                  <a:cubicBezTo>
                    <a:pt x="341" y="355"/>
                    <a:pt x="533" y="370"/>
                    <a:pt x="725" y="385"/>
                  </a:cubicBezTo>
                  <a:cubicBezTo>
                    <a:pt x="932" y="400"/>
                    <a:pt x="1139" y="429"/>
                    <a:pt x="1332" y="444"/>
                  </a:cubicBezTo>
                  <a:cubicBezTo>
                    <a:pt x="1391" y="444"/>
                    <a:pt x="1450" y="385"/>
                    <a:pt x="1524" y="340"/>
                  </a:cubicBezTo>
                  <a:cubicBezTo>
                    <a:pt x="1494" y="296"/>
                    <a:pt x="1465" y="193"/>
                    <a:pt x="1435" y="193"/>
                  </a:cubicBezTo>
                  <a:cubicBezTo>
                    <a:pt x="991" y="119"/>
                    <a:pt x="563" y="59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5937;p72">
              <a:extLst>
                <a:ext uri="{FF2B5EF4-FFF2-40B4-BE49-F238E27FC236}">
                  <a16:creationId xmlns:a16="http://schemas.microsoft.com/office/drawing/2014/main" id="{A1B780CA-5942-4A4A-8FBE-0FB016B9B78E}"/>
                </a:ext>
              </a:extLst>
            </p:cNvPr>
            <p:cNvSpPr/>
            <p:nvPr/>
          </p:nvSpPr>
          <p:spPr>
            <a:xfrm>
              <a:off x="702100" y="4400875"/>
              <a:ext cx="42175" cy="33050"/>
            </a:xfrm>
            <a:custGeom>
              <a:avLst/>
              <a:gdLst/>
              <a:ahLst/>
              <a:cxnLst/>
              <a:rect l="l" t="t" r="r" b="b"/>
              <a:pathLst>
                <a:path w="1687" h="1322" extrusionOk="0">
                  <a:moveTo>
                    <a:pt x="75" y="0"/>
                  </a:moveTo>
                  <a:cubicBezTo>
                    <a:pt x="45" y="30"/>
                    <a:pt x="31" y="59"/>
                    <a:pt x="1" y="74"/>
                  </a:cubicBezTo>
                  <a:cubicBezTo>
                    <a:pt x="45" y="163"/>
                    <a:pt x="75" y="281"/>
                    <a:pt x="149" y="326"/>
                  </a:cubicBezTo>
                  <a:cubicBezTo>
                    <a:pt x="563" y="666"/>
                    <a:pt x="977" y="991"/>
                    <a:pt x="1406" y="1302"/>
                  </a:cubicBezTo>
                  <a:cubicBezTo>
                    <a:pt x="1427" y="1317"/>
                    <a:pt x="1457" y="1322"/>
                    <a:pt x="1492" y="1322"/>
                  </a:cubicBezTo>
                  <a:cubicBezTo>
                    <a:pt x="1539" y="1322"/>
                    <a:pt x="1594" y="1313"/>
                    <a:pt x="1643" y="1313"/>
                  </a:cubicBezTo>
                  <a:cubicBezTo>
                    <a:pt x="1658" y="1313"/>
                    <a:pt x="1673" y="1314"/>
                    <a:pt x="1687" y="1316"/>
                  </a:cubicBezTo>
                  <a:cubicBezTo>
                    <a:pt x="1643" y="1228"/>
                    <a:pt x="1613" y="1124"/>
                    <a:pt x="1554" y="1080"/>
                  </a:cubicBezTo>
                  <a:cubicBezTo>
                    <a:pt x="1155" y="769"/>
                    <a:pt x="755" y="459"/>
                    <a:pt x="356" y="163"/>
                  </a:cubicBezTo>
                  <a:cubicBezTo>
                    <a:pt x="282" y="89"/>
                    <a:pt x="164" y="59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5938;p72">
              <a:extLst>
                <a:ext uri="{FF2B5EF4-FFF2-40B4-BE49-F238E27FC236}">
                  <a16:creationId xmlns:a16="http://schemas.microsoft.com/office/drawing/2014/main" id="{3BE0FAB8-51D7-4FFC-8460-5E1B4F098DE6}"/>
                </a:ext>
              </a:extLst>
            </p:cNvPr>
            <p:cNvSpPr/>
            <p:nvPr/>
          </p:nvSpPr>
          <p:spPr>
            <a:xfrm>
              <a:off x="722450" y="4391625"/>
              <a:ext cx="34400" cy="24675"/>
            </a:xfrm>
            <a:custGeom>
              <a:avLst/>
              <a:gdLst/>
              <a:ahLst/>
              <a:cxnLst/>
              <a:rect l="l" t="t" r="r" b="b"/>
              <a:pathLst>
                <a:path w="1376" h="987" extrusionOk="0">
                  <a:moveTo>
                    <a:pt x="0" y="1"/>
                  </a:moveTo>
                  <a:lnTo>
                    <a:pt x="0" y="1"/>
                  </a:lnTo>
                  <a:cubicBezTo>
                    <a:pt x="45" y="134"/>
                    <a:pt x="30" y="237"/>
                    <a:pt x="89" y="282"/>
                  </a:cubicBezTo>
                  <a:cubicBezTo>
                    <a:pt x="237" y="415"/>
                    <a:pt x="414" y="533"/>
                    <a:pt x="577" y="651"/>
                  </a:cubicBezTo>
                  <a:cubicBezTo>
                    <a:pt x="769" y="770"/>
                    <a:pt x="947" y="888"/>
                    <a:pt x="1154" y="977"/>
                  </a:cubicBezTo>
                  <a:cubicBezTo>
                    <a:pt x="1169" y="984"/>
                    <a:pt x="1185" y="987"/>
                    <a:pt x="1203" y="987"/>
                  </a:cubicBezTo>
                  <a:cubicBezTo>
                    <a:pt x="1257" y="987"/>
                    <a:pt x="1320" y="962"/>
                    <a:pt x="1376" y="962"/>
                  </a:cubicBezTo>
                  <a:cubicBezTo>
                    <a:pt x="1346" y="888"/>
                    <a:pt x="1346" y="784"/>
                    <a:pt x="1287" y="740"/>
                  </a:cubicBezTo>
                  <a:cubicBezTo>
                    <a:pt x="947" y="503"/>
                    <a:pt x="607" y="282"/>
                    <a:pt x="252" y="60"/>
                  </a:cubicBezTo>
                  <a:cubicBezTo>
                    <a:pt x="207" y="30"/>
                    <a:pt x="133" y="3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5939;p72">
              <a:extLst>
                <a:ext uri="{FF2B5EF4-FFF2-40B4-BE49-F238E27FC236}">
                  <a16:creationId xmlns:a16="http://schemas.microsoft.com/office/drawing/2014/main" id="{64F1D221-62AB-47D3-B4B8-45981D978CC0}"/>
                </a:ext>
              </a:extLst>
            </p:cNvPr>
            <p:cNvSpPr/>
            <p:nvPr/>
          </p:nvSpPr>
          <p:spPr>
            <a:xfrm>
              <a:off x="760525" y="4444775"/>
              <a:ext cx="29600" cy="19800"/>
            </a:xfrm>
            <a:custGeom>
              <a:avLst/>
              <a:gdLst/>
              <a:ahLst/>
              <a:cxnLst/>
              <a:rect l="l" t="t" r="r" b="b"/>
              <a:pathLst>
                <a:path w="1184" h="792" extrusionOk="0">
                  <a:moveTo>
                    <a:pt x="166" y="0"/>
                  </a:moveTo>
                  <a:cubicBezTo>
                    <a:pt x="118" y="0"/>
                    <a:pt x="52" y="27"/>
                    <a:pt x="15" y="63"/>
                  </a:cubicBezTo>
                  <a:cubicBezTo>
                    <a:pt x="1" y="78"/>
                    <a:pt x="15" y="196"/>
                    <a:pt x="60" y="211"/>
                  </a:cubicBezTo>
                  <a:cubicBezTo>
                    <a:pt x="356" y="403"/>
                    <a:pt x="666" y="596"/>
                    <a:pt x="991" y="788"/>
                  </a:cubicBezTo>
                  <a:cubicBezTo>
                    <a:pt x="997" y="791"/>
                    <a:pt x="1004" y="792"/>
                    <a:pt x="1013" y="792"/>
                  </a:cubicBezTo>
                  <a:cubicBezTo>
                    <a:pt x="1052" y="792"/>
                    <a:pt x="1118" y="768"/>
                    <a:pt x="1154" y="744"/>
                  </a:cubicBezTo>
                  <a:cubicBezTo>
                    <a:pt x="1169" y="744"/>
                    <a:pt x="1169" y="684"/>
                    <a:pt x="1184" y="655"/>
                  </a:cubicBezTo>
                  <a:cubicBezTo>
                    <a:pt x="1154" y="610"/>
                    <a:pt x="1139" y="581"/>
                    <a:pt x="1125" y="581"/>
                  </a:cubicBezTo>
                  <a:cubicBezTo>
                    <a:pt x="814" y="389"/>
                    <a:pt x="503" y="196"/>
                    <a:pt x="193" y="4"/>
                  </a:cubicBezTo>
                  <a:cubicBezTo>
                    <a:pt x="185" y="2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5940;p72">
              <a:extLst>
                <a:ext uri="{FF2B5EF4-FFF2-40B4-BE49-F238E27FC236}">
                  <a16:creationId xmlns:a16="http://schemas.microsoft.com/office/drawing/2014/main" id="{A327C629-D67C-4279-9EC1-C5BA8911BB0C}"/>
                </a:ext>
              </a:extLst>
            </p:cNvPr>
            <p:cNvSpPr/>
            <p:nvPr/>
          </p:nvSpPr>
          <p:spPr>
            <a:xfrm>
              <a:off x="742050" y="4378900"/>
              <a:ext cx="26275" cy="17975"/>
            </a:xfrm>
            <a:custGeom>
              <a:avLst/>
              <a:gdLst/>
              <a:ahLst/>
              <a:cxnLst/>
              <a:rect l="l" t="t" r="r" b="b"/>
              <a:pathLst>
                <a:path w="1051" h="719" extrusionOk="0">
                  <a:moveTo>
                    <a:pt x="164" y="1"/>
                  </a:moveTo>
                  <a:cubicBezTo>
                    <a:pt x="119" y="1"/>
                    <a:pt x="62" y="15"/>
                    <a:pt x="30" y="36"/>
                  </a:cubicBezTo>
                  <a:cubicBezTo>
                    <a:pt x="0" y="66"/>
                    <a:pt x="30" y="155"/>
                    <a:pt x="30" y="273"/>
                  </a:cubicBezTo>
                  <a:cubicBezTo>
                    <a:pt x="296" y="421"/>
                    <a:pt x="577" y="583"/>
                    <a:pt x="873" y="717"/>
                  </a:cubicBezTo>
                  <a:cubicBezTo>
                    <a:pt x="876" y="718"/>
                    <a:pt x="880" y="719"/>
                    <a:pt x="885" y="719"/>
                  </a:cubicBezTo>
                  <a:cubicBezTo>
                    <a:pt x="927" y="719"/>
                    <a:pt x="1022" y="669"/>
                    <a:pt x="1035" y="643"/>
                  </a:cubicBezTo>
                  <a:cubicBezTo>
                    <a:pt x="1050" y="583"/>
                    <a:pt x="1021" y="480"/>
                    <a:pt x="976" y="450"/>
                  </a:cubicBezTo>
                  <a:cubicBezTo>
                    <a:pt x="725" y="288"/>
                    <a:pt x="473" y="155"/>
                    <a:pt x="207" y="7"/>
                  </a:cubicBezTo>
                  <a:cubicBezTo>
                    <a:pt x="195" y="3"/>
                    <a:pt x="180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5941;p72">
              <a:extLst>
                <a:ext uri="{FF2B5EF4-FFF2-40B4-BE49-F238E27FC236}">
                  <a16:creationId xmlns:a16="http://schemas.microsoft.com/office/drawing/2014/main" id="{03A40710-45F5-4BE9-B88D-18005C52DE4F}"/>
                </a:ext>
              </a:extLst>
            </p:cNvPr>
            <p:cNvSpPr/>
            <p:nvPr/>
          </p:nvSpPr>
          <p:spPr>
            <a:xfrm>
              <a:off x="1066300" y="4554400"/>
              <a:ext cx="50675" cy="12125"/>
            </a:xfrm>
            <a:custGeom>
              <a:avLst/>
              <a:gdLst/>
              <a:ahLst/>
              <a:cxnLst/>
              <a:rect l="l" t="t" r="r" b="b"/>
              <a:pathLst>
                <a:path w="2027" h="485" extrusionOk="0">
                  <a:moveTo>
                    <a:pt x="202" y="0"/>
                  </a:moveTo>
                  <a:cubicBezTo>
                    <a:pt x="170" y="0"/>
                    <a:pt x="141" y="4"/>
                    <a:pt x="118" y="11"/>
                  </a:cubicBezTo>
                  <a:cubicBezTo>
                    <a:pt x="59" y="41"/>
                    <a:pt x="0" y="85"/>
                    <a:pt x="0" y="130"/>
                  </a:cubicBezTo>
                  <a:cubicBezTo>
                    <a:pt x="0" y="174"/>
                    <a:pt x="59" y="218"/>
                    <a:pt x="89" y="263"/>
                  </a:cubicBezTo>
                  <a:cubicBezTo>
                    <a:pt x="118" y="278"/>
                    <a:pt x="163" y="278"/>
                    <a:pt x="192" y="278"/>
                  </a:cubicBezTo>
                  <a:cubicBezTo>
                    <a:pt x="725" y="352"/>
                    <a:pt x="1257" y="425"/>
                    <a:pt x="1789" y="485"/>
                  </a:cubicBezTo>
                  <a:cubicBezTo>
                    <a:pt x="1863" y="485"/>
                    <a:pt x="1952" y="425"/>
                    <a:pt x="2026" y="396"/>
                  </a:cubicBezTo>
                  <a:lnTo>
                    <a:pt x="2011" y="307"/>
                  </a:lnTo>
                  <a:cubicBezTo>
                    <a:pt x="1937" y="278"/>
                    <a:pt x="1878" y="233"/>
                    <a:pt x="1804" y="218"/>
                  </a:cubicBezTo>
                  <a:cubicBezTo>
                    <a:pt x="1301" y="144"/>
                    <a:pt x="799" y="71"/>
                    <a:pt x="296" y="11"/>
                  </a:cubicBezTo>
                  <a:cubicBezTo>
                    <a:pt x="266" y="4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5942;p72">
              <a:extLst>
                <a:ext uri="{FF2B5EF4-FFF2-40B4-BE49-F238E27FC236}">
                  <a16:creationId xmlns:a16="http://schemas.microsoft.com/office/drawing/2014/main" id="{A9D49250-80BE-431C-BA5D-1D162A6A6176}"/>
                </a:ext>
              </a:extLst>
            </p:cNvPr>
            <p:cNvSpPr/>
            <p:nvPr/>
          </p:nvSpPr>
          <p:spPr>
            <a:xfrm>
              <a:off x="1092550" y="4575325"/>
              <a:ext cx="49550" cy="12275"/>
            </a:xfrm>
            <a:custGeom>
              <a:avLst/>
              <a:gdLst/>
              <a:ahLst/>
              <a:cxnLst/>
              <a:rect l="l" t="t" r="r" b="b"/>
              <a:pathLst>
                <a:path w="1982" h="491" extrusionOk="0">
                  <a:moveTo>
                    <a:pt x="261" y="1"/>
                  </a:moveTo>
                  <a:cubicBezTo>
                    <a:pt x="189" y="1"/>
                    <a:pt x="96" y="64"/>
                    <a:pt x="15" y="91"/>
                  </a:cubicBezTo>
                  <a:lnTo>
                    <a:pt x="0" y="91"/>
                  </a:lnTo>
                  <a:cubicBezTo>
                    <a:pt x="89" y="150"/>
                    <a:pt x="163" y="239"/>
                    <a:pt x="237" y="254"/>
                  </a:cubicBezTo>
                  <a:cubicBezTo>
                    <a:pt x="725" y="343"/>
                    <a:pt x="1213" y="417"/>
                    <a:pt x="1701" y="491"/>
                  </a:cubicBezTo>
                  <a:cubicBezTo>
                    <a:pt x="1775" y="491"/>
                    <a:pt x="1863" y="446"/>
                    <a:pt x="1952" y="417"/>
                  </a:cubicBezTo>
                  <a:lnTo>
                    <a:pt x="1982" y="254"/>
                  </a:lnTo>
                  <a:lnTo>
                    <a:pt x="1775" y="254"/>
                  </a:lnTo>
                  <a:cubicBezTo>
                    <a:pt x="1272" y="165"/>
                    <a:pt x="784" y="62"/>
                    <a:pt x="281" y="3"/>
                  </a:cubicBezTo>
                  <a:cubicBezTo>
                    <a:pt x="274" y="1"/>
                    <a:pt x="268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5943;p72">
              <a:extLst>
                <a:ext uri="{FF2B5EF4-FFF2-40B4-BE49-F238E27FC236}">
                  <a16:creationId xmlns:a16="http://schemas.microsoft.com/office/drawing/2014/main" id="{C983CC61-9ABA-44B6-A47A-D4C6B5E1CF07}"/>
                </a:ext>
              </a:extLst>
            </p:cNvPr>
            <p:cNvSpPr/>
            <p:nvPr/>
          </p:nvSpPr>
          <p:spPr>
            <a:xfrm>
              <a:off x="1116950" y="4595350"/>
              <a:ext cx="42525" cy="12650"/>
            </a:xfrm>
            <a:custGeom>
              <a:avLst/>
              <a:gdLst/>
              <a:ahLst/>
              <a:cxnLst/>
              <a:rect l="l" t="t" r="r" b="b"/>
              <a:pathLst>
                <a:path w="1701" h="506" extrusionOk="0">
                  <a:moveTo>
                    <a:pt x="207" y="0"/>
                  </a:moveTo>
                  <a:cubicBezTo>
                    <a:pt x="178" y="0"/>
                    <a:pt x="133" y="15"/>
                    <a:pt x="74" y="15"/>
                  </a:cubicBezTo>
                  <a:cubicBezTo>
                    <a:pt x="59" y="59"/>
                    <a:pt x="0" y="104"/>
                    <a:pt x="0" y="148"/>
                  </a:cubicBezTo>
                  <a:cubicBezTo>
                    <a:pt x="0" y="192"/>
                    <a:pt x="59" y="252"/>
                    <a:pt x="104" y="266"/>
                  </a:cubicBezTo>
                  <a:cubicBezTo>
                    <a:pt x="251" y="296"/>
                    <a:pt x="399" y="296"/>
                    <a:pt x="532" y="311"/>
                  </a:cubicBezTo>
                  <a:cubicBezTo>
                    <a:pt x="843" y="370"/>
                    <a:pt x="1154" y="444"/>
                    <a:pt x="1464" y="503"/>
                  </a:cubicBezTo>
                  <a:cubicBezTo>
                    <a:pt x="1474" y="505"/>
                    <a:pt x="1485" y="506"/>
                    <a:pt x="1496" y="506"/>
                  </a:cubicBezTo>
                  <a:cubicBezTo>
                    <a:pt x="1563" y="506"/>
                    <a:pt x="1637" y="471"/>
                    <a:pt x="1701" y="459"/>
                  </a:cubicBezTo>
                  <a:cubicBezTo>
                    <a:pt x="1656" y="385"/>
                    <a:pt x="1612" y="252"/>
                    <a:pt x="1553" y="252"/>
                  </a:cubicBezTo>
                  <a:cubicBezTo>
                    <a:pt x="1094" y="148"/>
                    <a:pt x="651" y="74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5944;p72">
              <a:extLst>
                <a:ext uri="{FF2B5EF4-FFF2-40B4-BE49-F238E27FC236}">
                  <a16:creationId xmlns:a16="http://schemas.microsoft.com/office/drawing/2014/main" id="{5E69EE62-116F-4DB9-ABD5-066BDAD409C7}"/>
                </a:ext>
              </a:extLst>
            </p:cNvPr>
            <p:cNvSpPr/>
            <p:nvPr/>
          </p:nvSpPr>
          <p:spPr>
            <a:xfrm>
              <a:off x="1057775" y="4535825"/>
              <a:ext cx="38125" cy="10375"/>
            </a:xfrm>
            <a:custGeom>
              <a:avLst/>
              <a:gdLst/>
              <a:ahLst/>
              <a:cxnLst/>
              <a:rect l="l" t="t" r="r" b="b"/>
              <a:pathLst>
                <a:path w="1525" h="415" extrusionOk="0">
                  <a:moveTo>
                    <a:pt x="237" y="0"/>
                  </a:moveTo>
                  <a:cubicBezTo>
                    <a:pt x="164" y="0"/>
                    <a:pt x="75" y="89"/>
                    <a:pt x="1" y="133"/>
                  </a:cubicBezTo>
                  <a:cubicBezTo>
                    <a:pt x="75" y="192"/>
                    <a:pt x="134" y="281"/>
                    <a:pt x="208" y="281"/>
                  </a:cubicBezTo>
                  <a:cubicBezTo>
                    <a:pt x="548" y="340"/>
                    <a:pt x="903" y="385"/>
                    <a:pt x="1243" y="414"/>
                  </a:cubicBezTo>
                  <a:cubicBezTo>
                    <a:pt x="1332" y="414"/>
                    <a:pt x="1421" y="340"/>
                    <a:pt x="1509" y="311"/>
                  </a:cubicBezTo>
                  <a:lnTo>
                    <a:pt x="1524" y="148"/>
                  </a:lnTo>
                  <a:cubicBezTo>
                    <a:pt x="1450" y="133"/>
                    <a:pt x="1376" y="133"/>
                    <a:pt x="1302" y="133"/>
                  </a:cubicBezTo>
                  <a:cubicBezTo>
                    <a:pt x="947" y="89"/>
                    <a:pt x="592" y="3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5945;p72">
              <a:extLst>
                <a:ext uri="{FF2B5EF4-FFF2-40B4-BE49-F238E27FC236}">
                  <a16:creationId xmlns:a16="http://schemas.microsoft.com/office/drawing/2014/main" id="{67A352E5-77F0-414C-A3E6-3204AD9A466C}"/>
                </a:ext>
              </a:extLst>
            </p:cNvPr>
            <p:cNvSpPr/>
            <p:nvPr/>
          </p:nvSpPr>
          <p:spPr>
            <a:xfrm>
              <a:off x="782700" y="4531000"/>
              <a:ext cx="31475" cy="84325"/>
            </a:xfrm>
            <a:custGeom>
              <a:avLst/>
              <a:gdLst/>
              <a:ahLst/>
              <a:cxnLst/>
              <a:rect l="l" t="t" r="r" b="b"/>
              <a:pathLst>
                <a:path w="1259" h="3373" extrusionOk="0">
                  <a:moveTo>
                    <a:pt x="134" y="1"/>
                  </a:moveTo>
                  <a:lnTo>
                    <a:pt x="16" y="30"/>
                  </a:lnTo>
                  <a:cubicBezTo>
                    <a:pt x="16" y="164"/>
                    <a:pt x="1" y="282"/>
                    <a:pt x="16" y="415"/>
                  </a:cubicBezTo>
                  <a:cubicBezTo>
                    <a:pt x="149" y="1243"/>
                    <a:pt x="504" y="1997"/>
                    <a:pt x="814" y="2781"/>
                  </a:cubicBezTo>
                  <a:cubicBezTo>
                    <a:pt x="874" y="2929"/>
                    <a:pt x="933" y="3077"/>
                    <a:pt x="1021" y="3210"/>
                  </a:cubicBezTo>
                  <a:cubicBezTo>
                    <a:pt x="1051" y="3284"/>
                    <a:pt x="1140" y="3314"/>
                    <a:pt x="1214" y="3373"/>
                  </a:cubicBezTo>
                  <a:cubicBezTo>
                    <a:pt x="1228" y="3284"/>
                    <a:pt x="1258" y="3195"/>
                    <a:pt x="1228" y="3121"/>
                  </a:cubicBezTo>
                  <a:cubicBezTo>
                    <a:pt x="1051" y="2633"/>
                    <a:pt x="844" y="2160"/>
                    <a:pt x="666" y="1672"/>
                  </a:cubicBezTo>
                  <a:cubicBezTo>
                    <a:pt x="519" y="1258"/>
                    <a:pt x="415" y="844"/>
                    <a:pt x="282" y="430"/>
                  </a:cubicBezTo>
                  <a:cubicBezTo>
                    <a:pt x="238" y="282"/>
                    <a:pt x="178" y="149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5946;p72">
              <a:extLst>
                <a:ext uri="{FF2B5EF4-FFF2-40B4-BE49-F238E27FC236}">
                  <a16:creationId xmlns:a16="http://schemas.microsoft.com/office/drawing/2014/main" id="{83D7DE19-05D5-445E-8CEB-4518CE14020B}"/>
                </a:ext>
              </a:extLst>
            </p:cNvPr>
            <p:cNvSpPr/>
            <p:nvPr/>
          </p:nvSpPr>
          <p:spPr>
            <a:xfrm>
              <a:off x="810800" y="4562075"/>
              <a:ext cx="25550" cy="51050"/>
            </a:xfrm>
            <a:custGeom>
              <a:avLst/>
              <a:gdLst/>
              <a:ahLst/>
              <a:cxnLst/>
              <a:rect l="l" t="t" r="r" b="b"/>
              <a:pathLst>
                <a:path w="1022" h="2042" extrusionOk="0">
                  <a:moveTo>
                    <a:pt x="16" y="0"/>
                  </a:moveTo>
                  <a:cubicBezTo>
                    <a:pt x="16" y="118"/>
                    <a:pt x="1" y="237"/>
                    <a:pt x="1" y="355"/>
                  </a:cubicBezTo>
                  <a:cubicBezTo>
                    <a:pt x="1" y="399"/>
                    <a:pt x="30" y="459"/>
                    <a:pt x="45" y="503"/>
                  </a:cubicBezTo>
                  <a:lnTo>
                    <a:pt x="45" y="518"/>
                  </a:lnTo>
                  <a:cubicBezTo>
                    <a:pt x="252" y="947"/>
                    <a:pt x="474" y="1390"/>
                    <a:pt x="696" y="1834"/>
                  </a:cubicBezTo>
                  <a:cubicBezTo>
                    <a:pt x="726" y="1893"/>
                    <a:pt x="770" y="1952"/>
                    <a:pt x="814" y="1997"/>
                  </a:cubicBezTo>
                  <a:cubicBezTo>
                    <a:pt x="859" y="2026"/>
                    <a:pt x="918" y="2026"/>
                    <a:pt x="977" y="2041"/>
                  </a:cubicBezTo>
                  <a:cubicBezTo>
                    <a:pt x="977" y="1982"/>
                    <a:pt x="1021" y="1908"/>
                    <a:pt x="1007" y="1864"/>
                  </a:cubicBezTo>
                  <a:cubicBezTo>
                    <a:pt x="918" y="1671"/>
                    <a:pt x="814" y="1479"/>
                    <a:pt x="726" y="1287"/>
                  </a:cubicBezTo>
                  <a:cubicBezTo>
                    <a:pt x="563" y="947"/>
                    <a:pt x="430" y="592"/>
                    <a:pt x="267" y="252"/>
                  </a:cubicBezTo>
                  <a:cubicBezTo>
                    <a:pt x="208" y="148"/>
                    <a:pt x="90" y="89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5947;p72">
              <a:extLst>
                <a:ext uri="{FF2B5EF4-FFF2-40B4-BE49-F238E27FC236}">
                  <a16:creationId xmlns:a16="http://schemas.microsoft.com/office/drawing/2014/main" id="{104685C6-8CC3-4E99-8FAC-CE1B3E866EA9}"/>
                </a:ext>
              </a:extLst>
            </p:cNvPr>
            <p:cNvSpPr/>
            <p:nvPr/>
          </p:nvSpPr>
          <p:spPr>
            <a:xfrm>
              <a:off x="819675" y="4627500"/>
              <a:ext cx="18900" cy="26650"/>
            </a:xfrm>
            <a:custGeom>
              <a:avLst/>
              <a:gdLst/>
              <a:ahLst/>
              <a:cxnLst/>
              <a:rect l="l" t="t" r="r" b="b"/>
              <a:pathLst>
                <a:path w="756" h="1066" extrusionOk="0">
                  <a:moveTo>
                    <a:pt x="30" y="1"/>
                  </a:moveTo>
                  <a:cubicBezTo>
                    <a:pt x="16" y="75"/>
                    <a:pt x="1" y="149"/>
                    <a:pt x="1" y="237"/>
                  </a:cubicBezTo>
                  <a:cubicBezTo>
                    <a:pt x="178" y="504"/>
                    <a:pt x="341" y="755"/>
                    <a:pt x="533" y="992"/>
                  </a:cubicBezTo>
                  <a:cubicBezTo>
                    <a:pt x="563" y="1036"/>
                    <a:pt x="666" y="1036"/>
                    <a:pt x="740" y="1066"/>
                  </a:cubicBezTo>
                  <a:cubicBezTo>
                    <a:pt x="740" y="992"/>
                    <a:pt x="755" y="888"/>
                    <a:pt x="726" y="829"/>
                  </a:cubicBezTo>
                  <a:cubicBezTo>
                    <a:pt x="578" y="592"/>
                    <a:pt x="415" y="356"/>
                    <a:pt x="237" y="119"/>
                  </a:cubicBezTo>
                  <a:cubicBezTo>
                    <a:pt x="193" y="60"/>
                    <a:pt x="104" y="30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5948;p72">
              <a:extLst>
                <a:ext uri="{FF2B5EF4-FFF2-40B4-BE49-F238E27FC236}">
                  <a16:creationId xmlns:a16="http://schemas.microsoft.com/office/drawing/2014/main" id="{3C899857-FADE-4182-86D9-EE790D7C7535}"/>
                </a:ext>
              </a:extLst>
            </p:cNvPr>
            <p:cNvSpPr/>
            <p:nvPr/>
          </p:nvSpPr>
          <p:spPr>
            <a:xfrm>
              <a:off x="941700" y="4619000"/>
              <a:ext cx="83200" cy="43650"/>
            </a:xfrm>
            <a:custGeom>
              <a:avLst/>
              <a:gdLst/>
              <a:ahLst/>
              <a:cxnLst/>
              <a:rect l="l" t="t" r="r" b="b"/>
              <a:pathLst>
                <a:path w="3328" h="1746" extrusionOk="0">
                  <a:moveTo>
                    <a:pt x="163" y="1"/>
                  </a:moveTo>
                  <a:cubicBezTo>
                    <a:pt x="118" y="1"/>
                    <a:pt x="45" y="30"/>
                    <a:pt x="15" y="60"/>
                  </a:cubicBezTo>
                  <a:cubicBezTo>
                    <a:pt x="0" y="75"/>
                    <a:pt x="15" y="163"/>
                    <a:pt x="45" y="193"/>
                  </a:cubicBezTo>
                  <a:cubicBezTo>
                    <a:pt x="148" y="282"/>
                    <a:pt x="266" y="356"/>
                    <a:pt x="385" y="430"/>
                  </a:cubicBezTo>
                  <a:cubicBezTo>
                    <a:pt x="1198" y="977"/>
                    <a:pt x="2056" y="1450"/>
                    <a:pt x="3017" y="1701"/>
                  </a:cubicBezTo>
                  <a:cubicBezTo>
                    <a:pt x="3106" y="1731"/>
                    <a:pt x="3195" y="1731"/>
                    <a:pt x="3298" y="1746"/>
                  </a:cubicBezTo>
                  <a:cubicBezTo>
                    <a:pt x="3313" y="1716"/>
                    <a:pt x="3313" y="1687"/>
                    <a:pt x="3328" y="1642"/>
                  </a:cubicBezTo>
                  <a:cubicBezTo>
                    <a:pt x="3254" y="1613"/>
                    <a:pt x="3195" y="1553"/>
                    <a:pt x="3121" y="1524"/>
                  </a:cubicBezTo>
                  <a:cubicBezTo>
                    <a:pt x="2130" y="1169"/>
                    <a:pt x="1183" y="696"/>
                    <a:pt x="311" y="89"/>
                  </a:cubicBezTo>
                  <a:cubicBezTo>
                    <a:pt x="266" y="45"/>
                    <a:pt x="207" y="15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5949;p72">
              <a:extLst>
                <a:ext uri="{FF2B5EF4-FFF2-40B4-BE49-F238E27FC236}">
                  <a16:creationId xmlns:a16="http://schemas.microsoft.com/office/drawing/2014/main" id="{0626D111-287F-4BD7-8FFB-B9B543B90BD9}"/>
                </a:ext>
              </a:extLst>
            </p:cNvPr>
            <p:cNvSpPr/>
            <p:nvPr/>
          </p:nvSpPr>
          <p:spPr>
            <a:xfrm>
              <a:off x="954625" y="4644875"/>
              <a:ext cx="52525" cy="30050"/>
            </a:xfrm>
            <a:custGeom>
              <a:avLst/>
              <a:gdLst/>
              <a:ahLst/>
              <a:cxnLst/>
              <a:rect l="l" t="t" r="r" b="b"/>
              <a:pathLst>
                <a:path w="2101" h="1202" extrusionOk="0">
                  <a:moveTo>
                    <a:pt x="45" y="1"/>
                  </a:moveTo>
                  <a:cubicBezTo>
                    <a:pt x="30" y="75"/>
                    <a:pt x="1" y="134"/>
                    <a:pt x="16" y="193"/>
                  </a:cubicBezTo>
                  <a:cubicBezTo>
                    <a:pt x="16" y="223"/>
                    <a:pt x="45" y="267"/>
                    <a:pt x="90" y="297"/>
                  </a:cubicBezTo>
                  <a:cubicBezTo>
                    <a:pt x="681" y="592"/>
                    <a:pt x="1273" y="903"/>
                    <a:pt x="1879" y="1199"/>
                  </a:cubicBezTo>
                  <a:cubicBezTo>
                    <a:pt x="1884" y="1200"/>
                    <a:pt x="1889" y="1201"/>
                    <a:pt x="1896" y="1201"/>
                  </a:cubicBezTo>
                  <a:cubicBezTo>
                    <a:pt x="1946" y="1201"/>
                    <a:pt x="2035" y="1153"/>
                    <a:pt x="2101" y="1140"/>
                  </a:cubicBezTo>
                  <a:cubicBezTo>
                    <a:pt x="2042" y="1080"/>
                    <a:pt x="2012" y="992"/>
                    <a:pt x="1938" y="962"/>
                  </a:cubicBezTo>
                  <a:lnTo>
                    <a:pt x="1953" y="962"/>
                  </a:lnTo>
                  <a:cubicBezTo>
                    <a:pt x="1391" y="666"/>
                    <a:pt x="829" y="371"/>
                    <a:pt x="282" y="90"/>
                  </a:cubicBezTo>
                  <a:cubicBezTo>
                    <a:pt x="223" y="60"/>
                    <a:pt x="149" y="4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5950;p72">
              <a:extLst>
                <a:ext uri="{FF2B5EF4-FFF2-40B4-BE49-F238E27FC236}">
                  <a16:creationId xmlns:a16="http://schemas.microsoft.com/office/drawing/2014/main" id="{44043133-68EC-4226-BD25-231CFB554F92}"/>
                </a:ext>
              </a:extLst>
            </p:cNvPr>
            <p:cNvSpPr/>
            <p:nvPr/>
          </p:nvSpPr>
          <p:spPr>
            <a:xfrm>
              <a:off x="961650" y="4667425"/>
              <a:ext cx="36625" cy="21600"/>
            </a:xfrm>
            <a:custGeom>
              <a:avLst/>
              <a:gdLst/>
              <a:ahLst/>
              <a:cxnLst/>
              <a:rect l="l" t="t" r="r" b="b"/>
              <a:pathLst>
                <a:path w="1465" h="864" extrusionOk="0">
                  <a:moveTo>
                    <a:pt x="60" y="1"/>
                  </a:moveTo>
                  <a:cubicBezTo>
                    <a:pt x="30" y="31"/>
                    <a:pt x="16" y="60"/>
                    <a:pt x="1" y="90"/>
                  </a:cubicBezTo>
                  <a:cubicBezTo>
                    <a:pt x="60" y="164"/>
                    <a:pt x="119" y="282"/>
                    <a:pt x="208" y="326"/>
                  </a:cubicBezTo>
                  <a:cubicBezTo>
                    <a:pt x="518" y="519"/>
                    <a:pt x="829" y="696"/>
                    <a:pt x="1154" y="844"/>
                  </a:cubicBezTo>
                  <a:cubicBezTo>
                    <a:pt x="1178" y="858"/>
                    <a:pt x="1207" y="863"/>
                    <a:pt x="1240" y="863"/>
                  </a:cubicBezTo>
                  <a:cubicBezTo>
                    <a:pt x="1310" y="863"/>
                    <a:pt x="1394" y="839"/>
                    <a:pt x="1465" y="829"/>
                  </a:cubicBezTo>
                  <a:cubicBezTo>
                    <a:pt x="1406" y="740"/>
                    <a:pt x="1361" y="637"/>
                    <a:pt x="1287" y="593"/>
                  </a:cubicBezTo>
                  <a:cubicBezTo>
                    <a:pt x="992" y="400"/>
                    <a:pt x="681" y="238"/>
                    <a:pt x="370" y="75"/>
                  </a:cubicBezTo>
                  <a:cubicBezTo>
                    <a:pt x="282" y="31"/>
                    <a:pt x="163" y="3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5951;p72">
              <a:extLst>
                <a:ext uri="{FF2B5EF4-FFF2-40B4-BE49-F238E27FC236}">
                  <a16:creationId xmlns:a16="http://schemas.microsoft.com/office/drawing/2014/main" id="{39C376C1-F6FA-4470-A4BC-9E16C70BD1F6}"/>
                </a:ext>
              </a:extLst>
            </p:cNvPr>
            <p:cNvSpPr/>
            <p:nvPr/>
          </p:nvSpPr>
          <p:spPr>
            <a:xfrm>
              <a:off x="1037825" y="4664050"/>
              <a:ext cx="32550" cy="13900"/>
            </a:xfrm>
            <a:custGeom>
              <a:avLst/>
              <a:gdLst/>
              <a:ahLst/>
              <a:cxnLst/>
              <a:rect l="l" t="t" r="r" b="b"/>
              <a:pathLst>
                <a:path w="1302" h="556" extrusionOk="0">
                  <a:moveTo>
                    <a:pt x="241" y="1"/>
                  </a:moveTo>
                  <a:cubicBezTo>
                    <a:pt x="170" y="1"/>
                    <a:pt x="79" y="50"/>
                    <a:pt x="0" y="77"/>
                  </a:cubicBezTo>
                  <a:cubicBezTo>
                    <a:pt x="59" y="136"/>
                    <a:pt x="104" y="225"/>
                    <a:pt x="178" y="254"/>
                  </a:cubicBezTo>
                  <a:cubicBezTo>
                    <a:pt x="474" y="373"/>
                    <a:pt x="769" y="461"/>
                    <a:pt x="1080" y="550"/>
                  </a:cubicBezTo>
                  <a:cubicBezTo>
                    <a:pt x="1096" y="554"/>
                    <a:pt x="1113" y="556"/>
                    <a:pt x="1130" y="556"/>
                  </a:cubicBezTo>
                  <a:cubicBezTo>
                    <a:pt x="1177" y="556"/>
                    <a:pt x="1225" y="542"/>
                    <a:pt x="1257" y="520"/>
                  </a:cubicBezTo>
                  <a:cubicBezTo>
                    <a:pt x="1287" y="506"/>
                    <a:pt x="1287" y="432"/>
                    <a:pt x="1302" y="373"/>
                  </a:cubicBezTo>
                  <a:cubicBezTo>
                    <a:pt x="1243" y="343"/>
                    <a:pt x="1198" y="299"/>
                    <a:pt x="1154" y="284"/>
                  </a:cubicBezTo>
                  <a:cubicBezTo>
                    <a:pt x="858" y="180"/>
                    <a:pt x="562" y="77"/>
                    <a:pt x="266" y="3"/>
                  </a:cubicBezTo>
                  <a:cubicBezTo>
                    <a:pt x="258" y="1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5952;p72">
              <a:extLst>
                <a:ext uri="{FF2B5EF4-FFF2-40B4-BE49-F238E27FC236}">
                  <a16:creationId xmlns:a16="http://schemas.microsoft.com/office/drawing/2014/main" id="{E0D41153-D544-477A-9629-929CFAC56D0F}"/>
                </a:ext>
              </a:extLst>
            </p:cNvPr>
            <p:cNvSpPr/>
            <p:nvPr/>
          </p:nvSpPr>
          <p:spPr>
            <a:xfrm>
              <a:off x="676600" y="4463350"/>
              <a:ext cx="23700" cy="73600"/>
            </a:xfrm>
            <a:custGeom>
              <a:avLst/>
              <a:gdLst/>
              <a:ahLst/>
              <a:cxnLst/>
              <a:rect l="l" t="t" r="r" b="b"/>
              <a:pathLst>
                <a:path w="948" h="2944" extrusionOk="0">
                  <a:moveTo>
                    <a:pt x="163" y="1"/>
                  </a:moveTo>
                  <a:cubicBezTo>
                    <a:pt x="104" y="89"/>
                    <a:pt x="1" y="163"/>
                    <a:pt x="15" y="237"/>
                  </a:cubicBezTo>
                  <a:cubicBezTo>
                    <a:pt x="75" y="710"/>
                    <a:pt x="134" y="1198"/>
                    <a:pt x="237" y="1672"/>
                  </a:cubicBezTo>
                  <a:cubicBezTo>
                    <a:pt x="311" y="1997"/>
                    <a:pt x="459" y="2322"/>
                    <a:pt x="592" y="2648"/>
                  </a:cubicBezTo>
                  <a:cubicBezTo>
                    <a:pt x="607" y="2722"/>
                    <a:pt x="636" y="2796"/>
                    <a:pt x="696" y="2855"/>
                  </a:cubicBezTo>
                  <a:cubicBezTo>
                    <a:pt x="740" y="2899"/>
                    <a:pt x="814" y="2914"/>
                    <a:pt x="888" y="2944"/>
                  </a:cubicBezTo>
                  <a:cubicBezTo>
                    <a:pt x="903" y="2870"/>
                    <a:pt x="947" y="2781"/>
                    <a:pt x="932" y="2722"/>
                  </a:cubicBezTo>
                  <a:cubicBezTo>
                    <a:pt x="873" y="2500"/>
                    <a:pt x="784" y="2278"/>
                    <a:pt x="696" y="2071"/>
                  </a:cubicBezTo>
                  <a:cubicBezTo>
                    <a:pt x="666" y="2071"/>
                    <a:pt x="636" y="2086"/>
                    <a:pt x="622" y="2086"/>
                  </a:cubicBezTo>
                  <a:cubicBezTo>
                    <a:pt x="503" y="1465"/>
                    <a:pt x="415" y="858"/>
                    <a:pt x="296" y="237"/>
                  </a:cubicBezTo>
                  <a:cubicBezTo>
                    <a:pt x="282" y="148"/>
                    <a:pt x="208" y="8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5953;p72">
              <a:extLst>
                <a:ext uri="{FF2B5EF4-FFF2-40B4-BE49-F238E27FC236}">
                  <a16:creationId xmlns:a16="http://schemas.microsoft.com/office/drawing/2014/main" id="{3A26BC4C-A9BA-4818-A6B9-618239C8657F}"/>
                </a:ext>
              </a:extLst>
            </p:cNvPr>
            <p:cNvSpPr/>
            <p:nvPr/>
          </p:nvSpPr>
          <p:spPr>
            <a:xfrm>
              <a:off x="688425" y="4470750"/>
              <a:ext cx="16300" cy="37725"/>
            </a:xfrm>
            <a:custGeom>
              <a:avLst/>
              <a:gdLst/>
              <a:ahLst/>
              <a:cxnLst/>
              <a:rect l="l" t="t" r="r" b="b"/>
              <a:pathLst>
                <a:path w="652" h="1509" extrusionOk="0">
                  <a:moveTo>
                    <a:pt x="104" y="0"/>
                  </a:moveTo>
                  <a:cubicBezTo>
                    <a:pt x="75" y="74"/>
                    <a:pt x="1" y="148"/>
                    <a:pt x="16" y="207"/>
                  </a:cubicBezTo>
                  <a:cubicBezTo>
                    <a:pt x="134" y="607"/>
                    <a:pt x="267" y="1006"/>
                    <a:pt x="415" y="1405"/>
                  </a:cubicBezTo>
                  <a:cubicBezTo>
                    <a:pt x="430" y="1450"/>
                    <a:pt x="518" y="1479"/>
                    <a:pt x="592" y="1509"/>
                  </a:cubicBezTo>
                  <a:cubicBezTo>
                    <a:pt x="607" y="1435"/>
                    <a:pt x="652" y="1361"/>
                    <a:pt x="637" y="1302"/>
                  </a:cubicBezTo>
                  <a:cubicBezTo>
                    <a:pt x="592" y="1139"/>
                    <a:pt x="533" y="991"/>
                    <a:pt x="474" y="843"/>
                  </a:cubicBezTo>
                  <a:cubicBezTo>
                    <a:pt x="400" y="621"/>
                    <a:pt x="341" y="385"/>
                    <a:pt x="267" y="163"/>
                  </a:cubicBezTo>
                  <a:cubicBezTo>
                    <a:pt x="252" y="104"/>
                    <a:pt x="163" y="59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5954;p72">
              <a:extLst>
                <a:ext uri="{FF2B5EF4-FFF2-40B4-BE49-F238E27FC236}">
                  <a16:creationId xmlns:a16="http://schemas.microsoft.com/office/drawing/2014/main" id="{1A35242B-FB29-4F7C-ADD2-36B387E7A676}"/>
                </a:ext>
              </a:extLst>
            </p:cNvPr>
            <p:cNvSpPr/>
            <p:nvPr/>
          </p:nvSpPr>
          <p:spPr>
            <a:xfrm>
              <a:off x="649975" y="4341675"/>
              <a:ext cx="55125" cy="40000"/>
            </a:xfrm>
            <a:custGeom>
              <a:avLst/>
              <a:gdLst/>
              <a:ahLst/>
              <a:cxnLst/>
              <a:rect l="l" t="t" r="r" b="b"/>
              <a:pathLst>
                <a:path w="2205" h="1600" extrusionOk="0">
                  <a:moveTo>
                    <a:pt x="2085" y="1"/>
                  </a:moveTo>
                  <a:cubicBezTo>
                    <a:pt x="1654" y="1"/>
                    <a:pt x="798" y="493"/>
                    <a:pt x="356" y="949"/>
                  </a:cubicBezTo>
                  <a:cubicBezTo>
                    <a:pt x="193" y="1126"/>
                    <a:pt x="1" y="1303"/>
                    <a:pt x="60" y="1599"/>
                  </a:cubicBezTo>
                  <a:cubicBezTo>
                    <a:pt x="578" y="845"/>
                    <a:pt x="1435" y="534"/>
                    <a:pt x="2204" y="17"/>
                  </a:cubicBezTo>
                  <a:cubicBezTo>
                    <a:pt x="2170" y="6"/>
                    <a:pt x="2130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5955;p72">
              <a:extLst>
                <a:ext uri="{FF2B5EF4-FFF2-40B4-BE49-F238E27FC236}">
                  <a16:creationId xmlns:a16="http://schemas.microsoft.com/office/drawing/2014/main" id="{FDA8127A-74FE-47CF-935F-DB2EC9EB53FE}"/>
                </a:ext>
              </a:extLst>
            </p:cNvPr>
            <p:cNvSpPr/>
            <p:nvPr/>
          </p:nvSpPr>
          <p:spPr>
            <a:xfrm>
              <a:off x="618925" y="4400875"/>
              <a:ext cx="11475" cy="45500"/>
            </a:xfrm>
            <a:custGeom>
              <a:avLst/>
              <a:gdLst/>
              <a:ahLst/>
              <a:cxnLst/>
              <a:rect l="l" t="t" r="r" b="b"/>
              <a:pathLst>
                <a:path w="459" h="1820" extrusionOk="0">
                  <a:moveTo>
                    <a:pt x="193" y="0"/>
                  </a:moveTo>
                  <a:cubicBezTo>
                    <a:pt x="148" y="59"/>
                    <a:pt x="45" y="104"/>
                    <a:pt x="45" y="163"/>
                  </a:cubicBezTo>
                  <a:cubicBezTo>
                    <a:pt x="1" y="636"/>
                    <a:pt x="1" y="1109"/>
                    <a:pt x="193" y="1568"/>
                  </a:cubicBezTo>
                  <a:cubicBezTo>
                    <a:pt x="222" y="1642"/>
                    <a:pt x="296" y="1701"/>
                    <a:pt x="415" y="1819"/>
                  </a:cubicBezTo>
                  <a:cubicBezTo>
                    <a:pt x="429" y="1671"/>
                    <a:pt x="459" y="1597"/>
                    <a:pt x="459" y="1538"/>
                  </a:cubicBezTo>
                  <a:cubicBezTo>
                    <a:pt x="415" y="1095"/>
                    <a:pt x="355" y="651"/>
                    <a:pt x="296" y="207"/>
                  </a:cubicBezTo>
                  <a:cubicBezTo>
                    <a:pt x="296" y="133"/>
                    <a:pt x="237" y="74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5956;p72">
              <a:extLst>
                <a:ext uri="{FF2B5EF4-FFF2-40B4-BE49-F238E27FC236}">
                  <a16:creationId xmlns:a16="http://schemas.microsoft.com/office/drawing/2014/main" id="{06BD8052-0667-4F64-9382-88D12617198C}"/>
                </a:ext>
              </a:extLst>
            </p:cNvPr>
            <p:cNvSpPr/>
            <p:nvPr/>
          </p:nvSpPr>
          <p:spPr>
            <a:xfrm>
              <a:off x="641850" y="4340725"/>
              <a:ext cx="33300" cy="20200"/>
            </a:xfrm>
            <a:custGeom>
              <a:avLst/>
              <a:gdLst/>
              <a:ahLst/>
              <a:cxnLst/>
              <a:rect l="l" t="t" r="r" b="b"/>
              <a:pathLst>
                <a:path w="1332" h="808" extrusionOk="0">
                  <a:moveTo>
                    <a:pt x="1080" y="0"/>
                  </a:moveTo>
                  <a:cubicBezTo>
                    <a:pt x="1062" y="0"/>
                    <a:pt x="1047" y="3"/>
                    <a:pt x="1036" y="10"/>
                  </a:cubicBezTo>
                  <a:cubicBezTo>
                    <a:pt x="695" y="203"/>
                    <a:pt x="370" y="395"/>
                    <a:pt x="60" y="602"/>
                  </a:cubicBezTo>
                  <a:cubicBezTo>
                    <a:pt x="15" y="632"/>
                    <a:pt x="15" y="735"/>
                    <a:pt x="0" y="794"/>
                  </a:cubicBezTo>
                  <a:cubicBezTo>
                    <a:pt x="50" y="794"/>
                    <a:pt x="99" y="807"/>
                    <a:pt x="144" y="807"/>
                  </a:cubicBezTo>
                  <a:cubicBezTo>
                    <a:pt x="166" y="807"/>
                    <a:pt x="188" y="804"/>
                    <a:pt x="207" y="794"/>
                  </a:cubicBezTo>
                  <a:cubicBezTo>
                    <a:pt x="518" y="602"/>
                    <a:pt x="829" y="410"/>
                    <a:pt x="1124" y="203"/>
                  </a:cubicBezTo>
                  <a:cubicBezTo>
                    <a:pt x="1184" y="173"/>
                    <a:pt x="1228" y="129"/>
                    <a:pt x="1331" y="25"/>
                  </a:cubicBezTo>
                  <a:cubicBezTo>
                    <a:pt x="1220" y="25"/>
                    <a:pt x="1135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5957;p72">
            <a:extLst>
              <a:ext uri="{FF2B5EF4-FFF2-40B4-BE49-F238E27FC236}">
                <a16:creationId xmlns:a16="http://schemas.microsoft.com/office/drawing/2014/main" id="{84023C6A-2E74-4889-8C1E-5A56D9D67ECC}"/>
              </a:ext>
            </a:extLst>
          </p:cNvPr>
          <p:cNvGrpSpPr/>
          <p:nvPr/>
        </p:nvGrpSpPr>
        <p:grpSpPr>
          <a:xfrm rot="-1260151" flipH="1">
            <a:off x="7094134" y="943267"/>
            <a:ext cx="1159421" cy="780992"/>
            <a:chOff x="5663475" y="709025"/>
            <a:chExt cx="753075" cy="507275"/>
          </a:xfrm>
        </p:grpSpPr>
        <p:sp>
          <p:nvSpPr>
            <p:cNvPr id="744" name="Google Shape;5958;p72">
              <a:extLst>
                <a:ext uri="{FF2B5EF4-FFF2-40B4-BE49-F238E27FC236}">
                  <a16:creationId xmlns:a16="http://schemas.microsoft.com/office/drawing/2014/main" id="{CE7BAADB-436B-450C-B114-81F88DAD2B23}"/>
                </a:ext>
              </a:extLst>
            </p:cNvPr>
            <p:cNvSpPr/>
            <p:nvPr/>
          </p:nvSpPr>
          <p:spPr>
            <a:xfrm>
              <a:off x="5663475" y="709025"/>
              <a:ext cx="753075" cy="507275"/>
            </a:xfrm>
            <a:custGeom>
              <a:avLst/>
              <a:gdLst/>
              <a:ahLst/>
              <a:cxnLst/>
              <a:rect l="l" t="t" r="r" b="b"/>
              <a:pathLst>
                <a:path w="30123" h="20291" extrusionOk="0">
                  <a:moveTo>
                    <a:pt x="1696" y="718"/>
                  </a:moveTo>
                  <a:cubicBezTo>
                    <a:pt x="2071" y="946"/>
                    <a:pt x="2430" y="1175"/>
                    <a:pt x="2821" y="1403"/>
                  </a:cubicBezTo>
                  <a:cubicBezTo>
                    <a:pt x="2789" y="1631"/>
                    <a:pt x="2772" y="1843"/>
                    <a:pt x="2740" y="2121"/>
                  </a:cubicBezTo>
                  <a:cubicBezTo>
                    <a:pt x="2365" y="1631"/>
                    <a:pt x="2006" y="1191"/>
                    <a:pt x="1664" y="751"/>
                  </a:cubicBezTo>
                  <a:lnTo>
                    <a:pt x="1696" y="718"/>
                  </a:lnTo>
                  <a:close/>
                  <a:moveTo>
                    <a:pt x="1451" y="816"/>
                  </a:moveTo>
                  <a:cubicBezTo>
                    <a:pt x="1794" y="1256"/>
                    <a:pt x="2136" y="1697"/>
                    <a:pt x="2512" y="2170"/>
                  </a:cubicBezTo>
                  <a:lnTo>
                    <a:pt x="2039" y="2170"/>
                  </a:lnTo>
                  <a:cubicBezTo>
                    <a:pt x="2006" y="2170"/>
                    <a:pt x="1973" y="2137"/>
                    <a:pt x="1957" y="2104"/>
                  </a:cubicBezTo>
                  <a:cubicBezTo>
                    <a:pt x="1778" y="1680"/>
                    <a:pt x="1582" y="1256"/>
                    <a:pt x="1403" y="816"/>
                  </a:cubicBezTo>
                  <a:close/>
                  <a:moveTo>
                    <a:pt x="6067" y="930"/>
                  </a:moveTo>
                  <a:cubicBezTo>
                    <a:pt x="6311" y="1713"/>
                    <a:pt x="6540" y="2496"/>
                    <a:pt x="6801" y="3311"/>
                  </a:cubicBezTo>
                  <a:cubicBezTo>
                    <a:pt x="6556" y="3181"/>
                    <a:pt x="6311" y="3083"/>
                    <a:pt x="6083" y="2952"/>
                  </a:cubicBezTo>
                  <a:cubicBezTo>
                    <a:pt x="6067" y="2952"/>
                    <a:pt x="6034" y="2903"/>
                    <a:pt x="6034" y="2871"/>
                  </a:cubicBezTo>
                  <a:cubicBezTo>
                    <a:pt x="6002" y="2218"/>
                    <a:pt x="5985" y="1566"/>
                    <a:pt x="6067" y="930"/>
                  </a:cubicBezTo>
                  <a:close/>
                  <a:moveTo>
                    <a:pt x="6279" y="588"/>
                  </a:moveTo>
                  <a:lnTo>
                    <a:pt x="6279" y="588"/>
                  </a:lnTo>
                  <a:cubicBezTo>
                    <a:pt x="6311" y="637"/>
                    <a:pt x="6344" y="669"/>
                    <a:pt x="6377" y="702"/>
                  </a:cubicBezTo>
                  <a:cubicBezTo>
                    <a:pt x="6784" y="1289"/>
                    <a:pt x="7192" y="1892"/>
                    <a:pt x="7600" y="2479"/>
                  </a:cubicBezTo>
                  <a:cubicBezTo>
                    <a:pt x="7632" y="2528"/>
                    <a:pt x="7649" y="2610"/>
                    <a:pt x="7632" y="2643"/>
                  </a:cubicBezTo>
                  <a:cubicBezTo>
                    <a:pt x="7453" y="2903"/>
                    <a:pt x="7274" y="3148"/>
                    <a:pt x="7078" y="3393"/>
                  </a:cubicBezTo>
                  <a:cubicBezTo>
                    <a:pt x="6833" y="2985"/>
                    <a:pt x="6263" y="1028"/>
                    <a:pt x="6279" y="588"/>
                  </a:cubicBezTo>
                  <a:close/>
                  <a:moveTo>
                    <a:pt x="3017" y="1501"/>
                  </a:moveTo>
                  <a:cubicBezTo>
                    <a:pt x="3278" y="1664"/>
                    <a:pt x="3523" y="1811"/>
                    <a:pt x="3751" y="1958"/>
                  </a:cubicBezTo>
                  <a:cubicBezTo>
                    <a:pt x="3979" y="2121"/>
                    <a:pt x="4191" y="2284"/>
                    <a:pt x="4403" y="2447"/>
                  </a:cubicBezTo>
                  <a:cubicBezTo>
                    <a:pt x="4436" y="2463"/>
                    <a:pt x="4485" y="2528"/>
                    <a:pt x="4469" y="2561"/>
                  </a:cubicBezTo>
                  <a:cubicBezTo>
                    <a:pt x="4403" y="2936"/>
                    <a:pt x="4338" y="3311"/>
                    <a:pt x="4273" y="3686"/>
                  </a:cubicBezTo>
                  <a:lnTo>
                    <a:pt x="4208" y="3703"/>
                  </a:lnTo>
                  <a:cubicBezTo>
                    <a:pt x="3963" y="3458"/>
                    <a:pt x="3718" y="3197"/>
                    <a:pt x="3474" y="2936"/>
                  </a:cubicBezTo>
                  <a:cubicBezTo>
                    <a:pt x="3441" y="2903"/>
                    <a:pt x="3425" y="2871"/>
                    <a:pt x="3392" y="2838"/>
                  </a:cubicBezTo>
                  <a:cubicBezTo>
                    <a:pt x="3343" y="2806"/>
                    <a:pt x="3278" y="2806"/>
                    <a:pt x="3229" y="2773"/>
                  </a:cubicBezTo>
                  <a:lnTo>
                    <a:pt x="3229" y="2773"/>
                  </a:lnTo>
                  <a:cubicBezTo>
                    <a:pt x="3229" y="2838"/>
                    <a:pt x="3213" y="2920"/>
                    <a:pt x="3245" y="2952"/>
                  </a:cubicBezTo>
                  <a:cubicBezTo>
                    <a:pt x="3457" y="3197"/>
                    <a:pt x="3669" y="3425"/>
                    <a:pt x="3881" y="3670"/>
                  </a:cubicBezTo>
                  <a:cubicBezTo>
                    <a:pt x="3914" y="3703"/>
                    <a:pt x="3930" y="3719"/>
                    <a:pt x="3963" y="3784"/>
                  </a:cubicBezTo>
                  <a:cubicBezTo>
                    <a:pt x="3767" y="3784"/>
                    <a:pt x="3588" y="3800"/>
                    <a:pt x="3392" y="3800"/>
                  </a:cubicBezTo>
                  <a:cubicBezTo>
                    <a:pt x="3360" y="3800"/>
                    <a:pt x="3294" y="3784"/>
                    <a:pt x="3262" y="3751"/>
                  </a:cubicBezTo>
                  <a:cubicBezTo>
                    <a:pt x="2838" y="3344"/>
                    <a:pt x="2463" y="2903"/>
                    <a:pt x="2120" y="2365"/>
                  </a:cubicBezTo>
                  <a:lnTo>
                    <a:pt x="2626" y="2365"/>
                  </a:lnTo>
                  <a:cubicBezTo>
                    <a:pt x="2838" y="2365"/>
                    <a:pt x="2919" y="2316"/>
                    <a:pt x="2952" y="2104"/>
                  </a:cubicBezTo>
                  <a:cubicBezTo>
                    <a:pt x="2968" y="1909"/>
                    <a:pt x="2985" y="1729"/>
                    <a:pt x="3017" y="1501"/>
                  </a:cubicBezTo>
                  <a:close/>
                  <a:moveTo>
                    <a:pt x="4599" y="2594"/>
                  </a:moveTo>
                  <a:cubicBezTo>
                    <a:pt x="5023" y="2952"/>
                    <a:pt x="5382" y="3344"/>
                    <a:pt x="5627" y="3817"/>
                  </a:cubicBezTo>
                  <a:cubicBezTo>
                    <a:pt x="5643" y="3849"/>
                    <a:pt x="5643" y="3898"/>
                    <a:pt x="5643" y="3931"/>
                  </a:cubicBezTo>
                  <a:cubicBezTo>
                    <a:pt x="5594" y="4224"/>
                    <a:pt x="5545" y="4502"/>
                    <a:pt x="5496" y="4828"/>
                  </a:cubicBezTo>
                  <a:cubicBezTo>
                    <a:pt x="5414" y="4779"/>
                    <a:pt x="5366" y="4746"/>
                    <a:pt x="5317" y="4697"/>
                  </a:cubicBezTo>
                  <a:cubicBezTo>
                    <a:pt x="5039" y="4453"/>
                    <a:pt x="4762" y="4208"/>
                    <a:pt x="4485" y="3947"/>
                  </a:cubicBezTo>
                  <a:cubicBezTo>
                    <a:pt x="4436" y="3915"/>
                    <a:pt x="4420" y="3817"/>
                    <a:pt x="4436" y="3751"/>
                  </a:cubicBezTo>
                  <a:cubicBezTo>
                    <a:pt x="4469" y="3458"/>
                    <a:pt x="4518" y="3181"/>
                    <a:pt x="4566" y="2887"/>
                  </a:cubicBezTo>
                  <a:cubicBezTo>
                    <a:pt x="4583" y="2806"/>
                    <a:pt x="4583" y="2708"/>
                    <a:pt x="4599" y="2594"/>
                  </a:cubicBezTo>
                  <a:close/>
                  <a:moveTo>
                    <a:pt x="4110" y="3980"/>
                  </a:moveTo>
                  <a:cubicBezTo>
                    <a:pt x="4159" y="3980"/>
                    <a:pt x="4208" y="3996"/>
                    <a:pt x="4240" y="4029"/>
                  </a:cubicBezTo>
                  <a:cubicBezTo>
                    <a:pt x="4615" y="4355"/>
                    <a:pt x="4990" y="4681"/>
                    <a:pt x="5366" y="5007"/>
                  </a:cubicBezTo>
                  <a:cubicBezTo>
                    <a:pt x="5382" y="5024"/>
                    <a:pt x="5382" y="5040"/>
                    <a:pt x="5398" y="5073"/>
                  </a:cubicBezTo>
                  <a:cubicBezTo>
                    <a:pt x="5377" y="5073"/>
                    <a:pt x="5356" y="5074"/>
                    <a:pt x="5336" y="5074"/>
                  </a:cubicBezTo>
                  <a:cubicBezTo>
                    <a:pt x="4544" y="5074"/>
                    <a:pt x="4112" y="4475"/>
                    <a:pt x="3588" y="4061"/>
                  </a:cubicBezTo>
                  <a:lnTo>
                    <a:pt x="3604" y="4012"/>
                  </a:lnTo>
                  <a:cubicBezTo>
                    <a:pt x="3767" y="3996"/>
                    <a:pt x="3947" y="3980"/>
                    <a:pt x="4110" y="3980"/>
                  </a:cubicBezTo>
                  <a:close/>
                  <a:moveTo>
                    <a:pt x="7812" y="2757"/>
                  </a:moveTo>
                  <a:cubicBezTo>
                    <a:pt x="8024" y="3034"/>
                    <a:pt x="8220" y="3327"/>
                    <a:pt x="8448" y="3588"/>
                  </a:cubicBezTo>
                  <a:cubicBezTo>
                    <a:pt x="8676" y="3833"/>
                    <a:pt x="8709" y="4061"/>
                    <a:pt x="8546" y="4339"/>
                  </a:cubicBezTo>
                  <a:cubicBezTo>
                    <a:pt x="8350" y="4714"/>
                    <a:pt x="8138" y="5089"/>
                    <a:pt x="7926" y="5497"/>
                  </a:cubicBezTo>
                  <a:cubicBezTo>
                    <a:pt x="7665" y="4893"/>
                    <a:pt x="7420" y="4306"/>
                    <a:pt x="7192" y="3719"/>
                  </a:cubicBezTo>
                  <a:cubicBezTo>
                    <a:pt x="7176" y="3686"/>
                    <a:pt x="7160" y="3637"/>
                    <a:pt x="7176" y="3605"/>
                  </a:cubicBezTo>
                  <a:cubicBezTo>
                    <a:pt x="7372" y="3344"/>
                    <a:pt x="7551" y="3067"/>
                    <a:pt x="7730" y="2806"/>
                  </a:cubicBezTo>
                  <a:cubicBezTo>
                    <a:pt x="7747" y="2789"/>
                    <a:pt x="7779" y="2773"/>
                    <a:pt x="7812" y="2757"/>
                  </a:cubicBezTo>
                  <a:close/>
                  <a:moveTo>
                    <a:pt x="6067" y="3164"/>
                  </a:moveTo>
                  <a:cubicBezTo>
                    <a:pt x="6360" y="3327"/>
                    <a:pt x="6638" y="3491"/>
                    <a:pt x="6915" y="3637"/>
                  </a:cubicBezTo>
                  <a:cubicBezTo>
                    <a:pt x="6948" y="3654"/>
                    <a:pt x="6964" y="3686"/>
                    <a:pt x="6980" y="3735"/>
                  </a:cubicBezTo>
                  <a:cubicBezTo>
                    <a:pt x="7241" y="4339"/>
                    <a:pt x="7486" y="4942"/>
                    <a:pt x="7747" y="5594"/>
                  </a:cubicBezTo>
                  <a:cubicBezTo>
                    <a:pt x="7486" y="5464"/>
                    <a:pt x="7241" y="5350"/>
                    <a:pt x="6996" y="5236"/>
                  </a:cubicBezTo>
                  <a:cubicBezTo>
                    <a:pt x="6948" y="5203"/>
                    <a:pt x="6882" y="5154"/>
                    <a:pt x="6817" y="5138"/>
                  </a:cubicBezTo>
                  <a:cubicBezTo>
                    <a:pt x="6523" y="5089"/>
                    <a:pt x="6426" y="4860"/>
                    <a:pt x="6344" y="4600"/>
                  </a:cubicBezTo>
                  <a:cubicBezTo>
                    <a:pt x="6197" y="4143"/>
                    <a:pt x="6099" y="3686"/>
                    <a:pt x="6067" y="3164"/>
                  </a:cubicBezTo>
                  <a:close/>
                  <a:moveTo>
                    <a:pt x="5790" y="4176"/>
                  </a:moveTo>
                  <a:cubicBezTo>
                    <a:pt x="5985" y="4339"/>
                    <a:pt x="6344" y="5121"/>
                    <a:pt x="6475" y="5660"/>
                  </a:cubicBezTo>
                  <a:cubicBezTo>
                    <a:pt x="6214" y="5448"/>
                    <a:pt x="5969" y="5236"/>
                    <a:pt x="5724" y="5024"/>
                  </a:cubicBezTo>
                  <a:cubicBezTo>
                    <a:pt x="5692" y="4991"/>
                    <a:pt x="5659" y="4926"/>
                    <a:pt x="5675" y="4877"/>
                  </a:cubicBezTo>
                  <a:cubicBezTo>
                    <a:pt x="5708" y="4648"/>
                    <a:pt x="5741" y="4420"/>
                    <a:pt x="5790" y="4176"/>
                  </a:cubicBezTo>
                  <a:close/>
                  <a:moveTo>
                    <a:pt x="5545" y="5203"/>
                  </a:moveTo>
                  <a:cubicBezTo>
                    <a:pt x="5578" y="5203"/>
                    <a:pt x="5627" y="5219"/>
                    <a:pt x="5643" y="5236"/>
                  </a:cubicBezTo>
                  <a:cubicBezTo>
                    <a:pt x="6360" y="5806"/>
                    <a:pt x="7013" y="6426"/>
                    <a:pt x="7486" y="7225"/>
                  </a:cubicBezTo>
                  <a:cubicBezTo>
                    <a:pt x="6817" y="6459"/>
                    <a:pt x="5969" y="5904"/>
                    <a:pt x="5186" y="5285"/>
                  </a:cubicBezTo>
                  <a:cubicBezTo>
                    <a:pt x="5300" y="5268"/>
                    <a:pt x="5431" y="5219"/>
                    <a:pt x="5545" y="5203"/>
                  </a:cubicBezTo>
                  <a:close/>
                  <a:moveTo>
                    <a:pt x="8856" y="4159"/>
                  </a:moveTo>
                  <a:cubicBezTo>
                    <a:pt x="8872" y="4208"/>
                    <a:pt x="8905" y="4241"/>
                    <a:pt x="8921" y="4273"/>
                  </a:cubicBezTo>
                  <a:cubicBezTo>
                    <a:pt x="8970" y="4355"/>
                    <a:pt x="9019" y="4436"/>
                    <a:pt x="9068" y="4518"/>
                  </a:cubicBezTo>
                  <a:lnTo>
                    <a:pt x="9051" y="4518"/>
                  </a:lnTo>
                  <a:cubicBezTo>
                    <a:pt x="9280" y="4991"/>
                    <a:pt x="9492" y="5480"/>
                    <a:pt x="9704" y="5969"/>
                  </a:cubicBezTo>
                  <a:cubicBezTo>
                    <a:pt x="9736" y="6067"/>
                    <a:pt x="9736" y="6133"/>
                    <a:pt x="9671" y="6230"/>
                  </a:cubicBezTo>
                  <a:cubicBezTo>
                    <a:pt x="9638" y="6296"/>
                    <a:pt x="9622" y="6345"/>
                    <a:pt x="9590" y="6394"/>
                  </a:cubicBezTo>
                  <a:cubicBezTo>
                    <a:pt x="9443" y="6622"/>
                    <a:pt x="9329" y="6866"/>
                    <a:pt x="9182" y="7144"/>
                  </a:cubicBezTo>
                  <a:cubicBezTo>
                    <a:pt x="9068" y="6997"/>
                    <a:pt x="8986" y="6883"/>
                    <a:pt x="8905" y="6769"/>
                  </a:cubicBezTo>
                  <a:cubicBezTo>
                    <a:pt x="8872" y="6736"/>
                    <a:pt x="8823" y="6736"/>
                    <a:pt x="8774" y="6703"/>
                  </a:cubicBezTo>
                  <a:cubicBezTo>
                    <a:pt x="8774" y="6769"/>
                    <a:pt x="8758" y="6818"/>
                    <a:pt x="8774" y="6866"/>
                  </a:cubicBezTo>
                  <a:cubicBezTo>
                    <a:pt x="8839" y="6981"/>
                    <a:pt x="8937" y="7095"/>
                    <a:pt x="8986" y="7225"/>
                  </a:cubicBezTo>
                  <a:cubicBezTo>
                    <a:pt x="9019" y="7290"/>
                    <a:pt x="9019" y="7372"/>
                    <a:pt x="9035" y="7454"/>
                  </a:cubicBezTo>
                  <a:cubicBezTo>
                    <a:pt x="9002" y="7454"/>
                    <a:pt x="8986" y="7470"/>
                    <a:pt x="8953" y="7470"/>
                  </a:cubicBezTo>
                  <a:cubicBezTo>
                    <a:pt x="8823" y="7258"/>
                    <a:pt x="8676" y="7062"/>
                    <a:pt x="8562" y="6834"/>
                  </a:cubicBezTo>
                  <a:cubicBezTo>
                    <a:pt x="8399" y="6508"/>
                    <a:pt x="8236" y="6181"/>
                    <a:pt x="8089" y="5839"/>
                  </a:cubicBezTo>
                  <a:cubicBezTo>
                    <a:pt x="8056" y="5790"/>
                    <a:pt x="8056" y="5725"/>
                    <a:pt x="8073" y="5676"/>
                  </a:cubicBezTo>
                  <a:cubicBezTo>
                    <a:pt x="8317" y="5187"/>
                    <a:pt x="8562" y="4714"/>
                    <a:pt x="8807" y="4224"/>
                  </a:cubicBezTo>
                  <a:cubicBezTo>
                    <a:pt x="8807" y="4208"/>
                    <a:pt x="8823" y="4192"/>
                    <a:pt x="8856" y="4159"/>
                  </a:cubicBezTo>
                  <a:close/>
                  <a:moveTo>
                    <a:pt x="6589" y="5236"/>
                  </a:moveTo>
                  <a:cubicBezTo>
                    <a:pt x="6833" y="5366"/>
                    <a:pt x="7045" y="5464"/>
                    <a:pt x="7257" y="5562"/>
                  </a:cubicBezTo>
                  <a:cubicBezTo>
                    <a:pt x="7453" y="5660"/>
                    <a:pt x="7649" y="5757"/>
                    <a:pt x="7828" y="5855"/>
                  </a:cubicBezTo>
                  <a:cubicBezTo>
                    <a:pt x="7861" y="5872"/>
                    <a:pt x="7893" y="5904"/>
                    <a:pt x="7910" y="5937"/>
                  </a:cubicBezTo>
                  <a:cubicBezTo>
                    <a:pt x="8187" y="6475"/>
                    <a:pt x="8481" y="6997"/>
                    <a:pt x="8758" y="7519"/>
                  </a:cubicBezTo>
                  <a:cubicBezTo>
                    <a:pt x="8774" y="7535"/>
                    <a:pt x="8774" y="7551"/>
                    <a:pt x="8790" y="7600"/>
                  </a:cubicBezTo>
                  <a:cubicBezTo>
                    <a:pt x="8529" y="7502"/>
                    <a:pt x="8317" y="7372"/>
                    <a:pt x="8073" y="7307"/>
                  </a:cubicBezTo>
                  <a:cubicBezTo>
                    <a:pt x="7893" y="7242"/>
                    <a:pt x="7763" y="7144"/>
                    <a:pt x="7649" y="6997"/>
                  </a:cubicBezTo>
                  <a:cubicBezTo>
                    <a:pt x="7274" y="6508"/>
                    <a:pt x="6915" y="6018"/>
                    <a:pt x="6670" y="5448"/>
                  </a:cubicBezTo>
                  <a:cubicBezTo>
                    <a:pt x="6638" y="5399"/>
                    <a:pt x="6621" y="5350"/>
                    <a:pt x="6589" y="5236"/>
                  </a:cubicBezTo>
                  <a:close/>
                  <a:moveTo>
                    <a:pt x="14547" y="4714"/>
                  </a:moveTo>
                  <a:lnTo>
                    <a:pt x="14547" y="4714"/>
                  </a:lnTo>
                  <a:cubicBezTo>
                    <a:pt x="14254" y="4958"/>
                    <a:pt x="13960" y="5203"/>
                    <a:pt x="13650" y="5448"/>
                  </a:cubicBezTo>
                  <a:cubicBezTo>
                    <a:pt x="13634" y="5480"/>
                    <a:pt x="13618" y="5513"/>
                    <a:pt x="13585" y="5529"/>
                  </a:cubicBezTo>
                  <a:cubicBezTo>
                    <a:pt x="12590" y="6442"/>
                    <a:pt x="11595" y="7356"/>
                    <a:pt x="10601" y="8253"/>
                  </a:cubicBezTo>
                  <a:cubicBezTo>
                    <a:pt x="10601" y="8269"/>
                    <a:pt x="10584" y="8269"/>
                    <a:pt x="10519" y="8302"/>
                  </a:cubicBezTo>
                  <a:cubicBezTo>
                    <a:pt x="10715" y="7829"/>
                    <a:pt x="10911" y="7388"/>
                    <a:pt x="11171" y="6981"/>
                  </a:cubicBezTo>
                  <a:cubicBezTo>
                    <a:pt x="11400" y="6606"/>
                    <a:pt x="11677" y="6263"/>
                    <a:pt x="11987" y="5937"/>
                  </a:cubicBezTo>
                  <a:cubicBezTo>
                    <a:pt x="12297" y="5643"/>
                    <a:pt x="12721" y="5366"/>
                    <a:pt x="13161" y="5138"/>
                  </a:cubicBezTo>
                  <a:cubicBezTo>
                    <a:pt x="13634" y="4909"/>
                    <a:pt x="14140" y="4746"/>
                    <a:pt x="14547" y="4714"/>
                  </a:cubicBezTo>
                  <a:close/>
                  <a:moveTo>
                    <a:pt x="29649" y="7062"/>
                  </a:moveTo>
                  <a:cubicBezTo>
                    <a:pt x="29698" y="7454"/>
                    <a:pt x="29763" y="7861"/>
                    <a:pt x="29845" y="8285"/>
                  </a:cubicBezTo>
                  <a:cubicBezTo>
                    <a:pt x="29714" y="8318"/>
                    <a:pt x="29600" y="8351"/>
                    <a:pt x="29470" y="8367"/>
                  </a:cubicBezTo>
                  <a:cubicBezTo>
                    <a:pt x="29372" y="8399"/>
                    <a:pt x="29274" y="8416"/>
                    <a:pt x="29160" y="8448"/>
                  </a:cubicBezTo>
                  <a:cubicBezTo>
                    <a:pt x="29274" y="8106"/>
                    <a:pt x="29372" y="7780"/>
                    <a:pt x="29453" y="7486"/>
                  </a:cubicBezTo>
                  <a:cubicBezTo>
                    <a:pt x="29502" y="7339"/>
                    <a:pt x="29551" y="7193"/>
                    <a:pt x="29584" y="7062"/>
                  </a:cubicBezTo>
                  <a:close/>
                  <a:moveTo>
                    <a:pt x="29356" y="6671"/>
                  </a:moveTo>
                  <a:cubicBezTo>
                    <a:pt x="29388" y="6687"/>
                    <a:pt x="29421" y="6703"/>
                    <a:pt x="29437" y="6720"/>
                  </a:cubicBezTo>
                  <a:lnTo>
                    <a:pt x="29388" y="6883"/>
                  </a:lnTo>
                  <a:cubicBezTo>
                    <a:pt x="29241" y="7405"/>
                    <a:pt x="29078" y="7927"/>
                    <a:pt x="28915" y="8497"/>
                  </a:cubicBezTo>
                  <a:cubicBezTo>
                    <a:pt x="28752" y="8302"/>
                    <a:pt x="28638" y="8139"/>
                    <a:pt x="28491" y="7959"/>
                  </a:cubicBezTo>
                  <a:cubicBezTo>
                    <a:pt x="28768" y="7551"/>
                    <a:pt x="29062" y="7127"/>
                    <a:pt x="29356" y="6687"/>
                  </a:cubicBezTo>
                  <a:lnTo>
                    <a:pt x="29356" y="6671"/>
                  </a:lnTo>
                  <a:close/>
                  <a:moveTo>
                    <a:pt x="9785" y="6345"/>
                  </a:moveTo>
                  <a:cubicBezTo>
                    <a:pt x="9867" y="6589"/>
                    <a:pt x="9916" y="6818"/>
                    <a:pt x="9948" y="7062"/>
                  </a:cubicBezTo>
                  <a:cubicBezTo>
                    <a:pt x="9997" y="7388"/>
                    <a:pt x="10030" y="7698"/>
                    <a:pt x="10014" y="8024"/>
                  </a:cubicBezTo>
                  <a:cubicBezTo>
                    <a:pt x="10014" y="8285"/>
                    <a:pt x="9981" y="8546"/>
                    <a:pt x="9932" y="8807"/>
                  </a:cubicBezTo>
                  <a:cubicBezTo>
                    <a:pt x="9850" y="8693"/>
                    <a:pt x="9769" y="8579"/>
                    <a:pt x="9671" y="8465"/>
                  </a:cubicBezTo>
                  <a:cubicBezTo>
                    <a:pt x="9492" y="8236"/>
                    <a:pt x="9312" y="7992"/>
                    <a:pt x="9149" y="7763"/>
                  </a:cubicBezTo>
                  <a:cubicBezTo>
                    <a:pt x="9100" y="7715"/>
                    <a:pt x="9133" y="7617"/>
                    <a:pt x="9149" y="7535"/>
                  </a:cubicBezTo>
                  <a:cubicBezTo>
                    <a:pt x="9377" y="7796"/>
                    <a:pt x="9492" y="8122"/>
                    <a:pt x="9769" y="8334"/>
                  </a:cubicBezTo>
                  <a:lnTo>
                    <a:pt x="9834" y="8302"/>
                  </a:lnTo>
                  <a:cubicBezTo>
                    <a:pt x="9834" y="8285"/>
                    <a:pt x="9834" y="8269"/>
                    <a:pt x="9818" y="8253"/>
                  </a:cubicBezTo>
                  <a:cubicBezTo>
                    <a:pt x="9802" y="8204"/>
                    <a:pt x="9785" y="8139"/>
                    <a:pt x="9753" y="8090"/>
                  </a:cubicBezTo>
                  <a:cubicBezTo>
                    <a:pt x="9622" y="7878"/>
                    <a:pt x="9475" y="7666"/>
                    <a:pt x="9345" y="7437"/>
                  </a:cubicBezTo>
                  <a:cubicBezTo>
                    <a:pt x="9312" y="7372"/>
                    <a:pt x="9312" y="7258"/>
                    <a:pt x="9345" y="7193"/>
                  </a:cubicBezTo>
                  <a:cubicBezTo>
                    <a:pt x="9426" y="7013"/>
                    <a:pt x="9524" y="6850"/>
                    <a:pt x="9622" y="6671"/>
                  </a:cubicBezTo>
                  <a:cubicBezTo>
                    <a:pt x="9671" y="6557"/>
                    <a:pt x="9736" y="6459"/>
                    <a:pt x="9785" y="6345"/>
                  </a:cubicBezTo>
                  <a:close/>
                  <a:moveTo>
                    <a:pt x="5724" y="8481"/>
                  </a:moveTo>
                  <a:lnTo>
                    <a:pt x="5724" y="8481"/>
                  </a:lnTo>
                  <a:cubicBezTo>
                    <a:pt x="6279" y="8497"/>
                    <a:pt x="6752" y="8709"/>
                    <a:pt x="7241" y="8905"/>
                  </a:cubicBezTo>
                  <a:cubicBezTo>
                    <a:pt x="7290" y="8921"/>
                    <a:pt x="7339" y="8954"/>
                    <a:pt x="7388" y="8970"/>
                  </a:cubicBezTo>
                  <a:cubicBezTo>
                    <a:pt x="7274" y="8970"/>
                    <a:pt x="7143" y="8987"/>
                    <a:pt x="7029" y="9003"/>
                  </a:cubicBezTo>
                  <a:cubicBezTo>
                    <a:pt x="6833" y="9019"/>
                    <a:pt x="6621" y="9052"/>
                    <a:pt x="6426" y="9068"/>
                  </a:cubicBezTo>
                  <a:cubicBezTo>
                    <a:pt x="6377" y="9068"/>
                    <a:pt x="6295" y="9036"/>
                    <a:pt x="6263" y="9003"/>
                  </a:cubicBezTo>
                  <a:cubicBezTo>
                    <a:pt x="6083" y="8840"/>
                    <a:pt x="5920" y="8660"/>
                    <a:pt x="5724" y="8481"/>
                  </a:cubicBezTo>
                  <a:close/>
                  <a:moveTo>
                    <a:pt x="8105" y="7535"/>
                  </a:moveTo>
                  <a:lnTo>
                    <a:pt x="8105" y="7535"/>
                  </a:lnTo>
                  <a:cubicBezTo>
                    <a:pt x="8415" y="7649"/>
                    <a:pt x="8676" y="7731"/>
                    <a:pt x="8937" y="7829"/>
                  </a:cubicBezTo>
                  <a:cubicBezTo>
                    <a:pt x="8953" y="7845"/>
                    <a:pt x="8986" y="7878"/>
                    <a:pt x="9002" y="7894"/>
                  </a:cubicBezTo>
                  <a:cubicBezTo>
                    <a:pt x="9214" y="8171"/>
                    <a:pt x="9426" y="8448"/>
                    <a:pt x="9638" y="8726"/>
                  </a:cubicBezTo>
                  <a:cubicBezTo>
                    <a:pt x="9720" y="8840"/>
                    <a:pt x="9818" y="8954"/>
                    <a:pt x="9899" y="9084"/>
                  </a:cubicBezTo>
                  <a:cubicBezTo>
                    <a:pt x="9932" y="9117"/>
                    <a:pt x="9965" y="9166"/>
                    <a:pt x="9965" y="9215"/>
                  </a:cubicBezTo>
                  <a:cubicBezTo>
                    <a:pt x="9965" y="9217"/>
                    <a:pt x="9965" y="9218"/>
                    <a:pt x="9965" y="9220"/>
                  </a:cubicBezTo>
                  <a:lnTo>
                    <a:pt x="9965" y="9220"/>
                  </a:lnTo>
                  <a:cubicBezTo>
                    <a:pt x="9286" y="8734"/>
                    <a:pt x="8672" y="8199"/>
                    <a:pt x="8105" y="7535"/>
                  </a:cubicBezTo>
                  <a:close/>
                  <a:moveTo>
                    <a:pt x="3718" y="8351"/>
                  </a:moveTo>
                  <a:cubicBezTo>
                    <a:pt x="4240" y="8367"/>
                    <a:pt x="4746" y="8399"/>
                    <a:pt x="5268" y="8416"/>
                  </a:cubicBezTo>
                  <a:cubicBezTo>
                    <a:pt x="5317" y="8416"/>
                    <a:pt x="5366" y="8448"/>
                    <a:pt x="5398" y="8481"/>
                  </a:cubicBezTo>
                  <a:cubicBezTo>
                    <a:pt x="5610" y="8660"/>
                    <a:pt x="5839" y="8856"/>
                    <a:pt x="6099" y="9101"/>
                  </a:cubicBezTo>
                  <a:cubicBezTo>
                    <a:pt x="5545" y="9166"/>
                    <a:pt x="5039" y="9231"/>
                    <a:pt x="4550" y="9296"/>
                  </a:cubicBezTo>
                  <a:cubicBezTo>
                    <a:pt x="4537" y="9301"/>
                    <a:pt x="4524" y="9303"/>
                    <a:pt x="4511" y="9303"/>
                  </a:cubicBezTo>
                  <a:cubicBezTo>
                    <a:pt x="4477" y="9303"/>
                    <a:pt x="4448" y="9288"/>
                    <a:pt x="4436" y="9264"/>
                  </a:cubicBezTo>
                  <a:cubicBezTo>
                    <a:pt x="4175" y="8970"/>
                    <a:pt x="3914" y="8693"/>
                    <a:pt x="3669" y="8383"/>
                  </a:cubicBezTo>
                  <a:cubicBezTo>
                    <a:pt x="3686" y="8367"/>
                    <a:pt x="3702" y="8351"/>
                    <a:pt x="3718" y="8351"/>
                  </a:cubicBezTo>
                  <a:close/>
                  <a:moveTo>
                    <a:pt x="18576" y="7176"/>
                  </a:moveTo>
                  <a:cubicBezTo>
                    <a:pt x="18804" y="7258"/>
                    <a:pt x="19032" y="7339"/>
                    <a:pt x="19228" y="7437"/>
                  </a:cubicBezTo>
                  <a:cubicBezTo>
                    <a:pt x="19831" y="7731"/>
                    <a:pt x="20418" y="8057"/>
                    <a:pt x="21006" y="8351"/>
                  </a:cubicBezTo>
                  <a:cubicBezTo>
                    <a:pt x="21136" y="8416"/>
                    <a:pt x="21185" y="8481"/>
                    <a:pt x="21169" y="8628"/>
                  </a:cubicBezTo>
                  <a:cubicBezTo>
                    <a:pt x="21136" y="8872"/>
                    <a:pt x="21136" y="9101"/>
                    <a:pt x="21120" y="9394"/>
                  </a:cubicBezTo>
                  <a:cubicBezTo>
                    <a:pt x="20241" y="8645"/>
                    <a:pt x="19410" y="7929"/>
                    <a:pt x="18563" y="7213"/>
                  </a:cubicBezTo>
                  <a:lnTo>
                    <a:pt x="18563" y="7213"/>
                  </a:lnTo>
                  <a:lnTo>
                    <a:pt x="18576" y="7176"/>
                  </a:lnTo>
                  <a:close/>
                  <a:moveTo>
                    <a:pt x="3343" y="8383"/>
                  </a:moveTo>
                  <a:cubicBezTo>
                    <a:pt x="3376" y="8383"/>
                    <a:pt x="3441" y="8399"/>
                    <a:pt x="3457" y="8432"/>
                  </a:cubicBezTo>
                  <a:cubicBezTo>
                    <a:pt x="3702" y="8709"/>
                    <a:pt x="3930" y="8987"/>
                    <a:pt x="4175" y="9264"/>
                  </a:cubicBezTo>
                  <a:cubicBezTo>
                    <a:pt x="4175" y="9280"/>
                    <a:pt x="4191" y="9296"/>
                    <a:pt x="4208" y="9345"/>
                  </a:cubicBezTo>
                  <a:cubicBezTo>
                    <a:pt x="3653" y="9378"/>
                    <a:pt x="3115" y="9411"/>
                    <a:pt x="2642" y="9443"/>
                  </a:cubicBezTo>
                  <a:cubicBezTo>
                    <a:pt x="2463" y="9166"/>
                    <a:pt x="2316" y="8938"/>
                    <a:pt x="2136" y="8660"/>
                  </a:cubicBezTo>
                  <a:cubicBezTo>
                    <a:pt x="2544" y="8563"/>
                    <a:pt x="2952" y="8481"/>
                    <a:pt x="3343" y="8383"/>
                  </a:cubicBezTo>
                  <a:close/>
                  <a:moveTo>
                    <a:pt x="18657" y="7535"/>
                  </a:moveTo>
                  <a:lnTo>
                    <a:pt x="18657" y="7535"/>
                  </a:lnTo>
                  <a:cubicBezTo>
                    <a:pt x="19440" y="8204"/>
                    <a:pt x="20223" y="8872"/>
                    <a:pt x="21006" y="9541"/>
                  </a:cubicBezTo>
                  <a:lnTo>
                    <a:pt x="21006" y="9590"/>
                  </a:lnTo>
                  <a:lnTo>
                    <a:pt x="20712" y="9590"/>
                  </a:lnTo>
                  <a:cubicBezTo>
                    <a:pt x="20652" y="9600"/>
                    <a:pt x="20595" y="9605"/>
                    <a:pt x="20540" y="9605"/>
                  </a:cubicBezTo>
                  <a:cubicBezTo>
                    <a:pt x="20238" y="9605"/>
                    <a:pt x="20018" y="9451"/>
                    <a:pt x="19880" y="9133"/>
                  </a:cubicBezTo>
                  <a:cubicBezTo>
                    <a:pt x="19799" y="8954"/>
                    <a:pt x="19668" y="8791"/>
                    <a:pt x="19489" y="8693"/>
                  </a:cubicBezTo>
                  <a:lnTo>
                    <a:pt x="19424" y="8742"/>
                  </a:lnTo>
                  <a:cubicBezTo>
                    <a:pt x="19587" y="9003"/>
                    <a:pt x="19750" y="9264"/>
                    <a:pt x="19929" y="9541"/>
                  </a:cubicBezTo>
                  <a:cubicBezTo>
                    <a:pt x="19717" y="9525"/>
                    <a:pt x="19570" y="9492"/>
                    <a:pt x="19489" y="9296"/>
                  </a:cubicBezTo>
                  <a:lnTo>
                    <a:pt x="19473" y="9296"/>
                  </a:lnTo>
                  <a:cubicBezTo>
                    <a:pt x="19261" y="8840"/>
                    <a:pt x="19016" y="8399"/>
                    <a:pt x="18771" y="7959"/>
                  </a:cubicBezTo>
                  <a:cubicBezTo>
                    <a:pt x="18706" y="7829"/>
                    <a:pt x="18673" y="7682"/>
                    <a:pt x="18657" y="7535"/>
                  </a:cubicBezTo>
                  <a:close/>
                  <a:moveTo>
                    <a:pt x="7893" y="9150"/>
                  </a:moveTo>
                  <a:lnTo>
                    <a:pt x="7893" y="9199"/>
                  </a:lnTo>
                  <a:lnTo>
                    <a:pt x="6589" y="9851"/>
                  </a:lnTo>
                  <a:cubicBezTo>
                    <a:pt x="6311" y="9981"/>
                    <a:pt x="6051" y="10112"/>
                    <a:pt x="5773" y="10242"/>
                  </a:cubicBezTo>
                  <a:cubicBezTo>
                    <a:pt x="5757" y="10226"/>
                    <a:pt x="5757" y="10210"/>
                    <a:pt x="5741" y="10193"/>
                  </a:cubicBezTo>
                  <a:cubicBezTo>
                    <a:pt x="5855" y="10014"/>
                    <a:pt x="5985" y="9835"/>
                    <a:pt x="6099" y="9655"/>
                  </a:cubicBezTo>
                  <a:cubicBezTo>
                    <a:pt x="6132" y="9623"/>
                    <a:pt x="6165" y="9606"/>
                    <a:pt x="6165" y="9574"/>
                  </a:cubicBezTo>
                  <a:cubicBezTo>
                    <a:pt x="6197" y="9492"/>
                    <a:pt x="6230" y="9427"/>
                    <a:pt x="6263" y="9378"/>
                  </a:cubicBezTo>
                  <a:cubicBezTo>
                    <a:pt x="6344" y="9296"/>
                    <a:pt x="6442" y="9264"/>
                    <a:pt x="6540" y="9231"/>
                  </a:cubicBezTo>
                  <a:cubicBezTo>
                    <a:pt x="6621" y="9215"/>
                    <a:pt x="6703" y="9215"/>
                    <a:pt x="6784" y="9215"/>
                  </a:cubicBezTo>
                  <a:cubicBezTo>
                    <a:pt x="7143" y="9199"/>
                    <a:pt x="7518" y="9166"/>
                    <a:pt x="7893" y="9150"/>
                  </a:cubicBezTo>
                  <a:close/>
                  <a:moveTo>
                    <a:pt x="1924" y="8791"/>
                  </a:moveTo>
                  <a:cubicBezTo>
                    <a:pt x="2039" y="8921"/>
                    <a:pt x="2153" y="9036"/>
                    <a:pt x="2251" y="9166"/>
                  </a:cubicBezTo>
                  <a:cubicBezTo>
                    <a:pt x="2348" y="9280"/>
                    <a:pt x="2365" y="9378"/>
                    <a:pt x="2283" y="9508"/>
                  </a:cubicBezTo>
                  <a:cubicBezTo>
                    <a:pt x="2153" y="9720"/>
                    <a:pt x="2039" y="9932"/>
                    <a:pt x="1924" y="10144"/>
                  </a:cubicBezTo>
                  <a:cubicBezTo>
                    <a:pt x="1908" y="10161"/>
                    <a:pt x="1892" y="10193"/>
                    <a:pt x="1876" y="10210"/>
                  </a:cubicBezTo>
                  <a:cubicBezTo>
                    <a:pt x="1847" y="10252"/>
                    <a:pt x="1782" y="10294"/>
                    <a:pt x="1744" y="10294"/>
                  </a:cubicBezTo>
                  <a:cubicBezTo>
                    <a:pt x="1738" y="10294"/>
                    <a:pt x="1733" y="10293"/>
                    <a:pt x="1729" y="10291"/>
                  </a:cubicBezTo>
                  <a:cubicBezTo>
                    <a:pt x="1321" y="10144"/>
                    <a:pt x="930" y="9998"/>
                    <a:pt x="522" y="9835"/>
                  </a:cubicBezTo>
                  <a:cubicBezTo>
                    <a:pt x="522" y="9802"/>
                    <a:pt x="538" y="9786"/>
                    <a:pt x="538" y="9753"/>
                  </a:cubicBezTo>
                  <a:cubicBezTo>
                    <a:pt x="1060" y="9720"/>
                    <a:pt x="1582" y="9704"/>
                    <a:pt x="2104" y="9672"/>
                  </a:cubicBezTo>
                  <a:lnTo>
                    <a:pt x="2104" y="9574"/>
                  </a:lnTo>
                  <a:cubicBezTo>
                    <a:pt x="1835" y="9509"/>
                    <a:pt x="1556" y="9491"/>
                    <a:pt x="1272" y="9491"/>
                  </a:cubicBezTo>
                  <a:cubicBezTo>
                    <a:pt x="1056" y="9491"/>
                    <a:pt x="838" y="9501"/>
                    <a:pt x="620" y="9508"/>
                  </a:cubicBezTo>
                  <a:cubicBezTo>
                    <a:pt x="1060" y="9280"/>
                    <a:pt x="1484" y="9036"/>
                    <a:pt x="1924" y="8791"/>
                  </a:cubicBezTo>
                  <a:close/>
                  <a:moveTo>
                    <a:pt x="4354" y="9525"/>
                  </a:moveTo>
                  <a:cubicBezTo>
                    <a:pt x="4322" y="9606"/>
                    <a:pt x="4306" y="9655"/>
                    <a:pt x="4273" y="9704"/>
                  </a:cubicBezTo>
                  <a:cubicBezTo>
                    <a:pt x="4191" y="9851"/>
                    <a:pt x="4093" y="10014"/>
                    <a:pt x="4012" y="10161"/>
                  </a:cubicBezTo>
                  <a:cubicBezTo>
                    <a:pt x="3947" y="10259"/>
                    <a:pt x="3881" y="10373"/>
                    <a:pt x="3816" y="10487"/>
                  </a:cubicBezTo>
                  <a:cubicBezTo>
                    <a:pt x="3784" y="10520"/>
                    <a:pt x="3718" y="10569"/>
                    <a:pt x="3669" y="10585"/>
                  </a:cubicBezTo>
                  <a:cubicBezTo>
                    <a:pt x="3623" y="10586"/>
                    <a:pt x="3576" y="10587"/>
                    <a:pt x="3529" y="10587"/>
                  </a:cubicBezTo>
                  <a:cubicBezTo>
                    <a:pt x="3024" y="10587"/>
                    <a:pt x="2529" y="10507"/>
                    <a:pt x="2006" y="10373"/>
                  </a:cubicBezTo>
                  <a:cubicBezTo>
                    <a:pt x="2055" y="10308"/>
                    <a:pt x="2088" y="10242"/>
                    <a:pt x="2120" y="10161"/>
                  </a:cubicBezTo>
                  <a:cubicBezTo>
                    <a:pt x="2218" y="9981"/>
                    <a:pt x="2316" y="9818"/>
                    <a:pt x="2414" y="9639"/>
                  </a:cubicBezTo>
                  <a:cubicBezTo>
                    <a:pt x="2430" y="9623"/>
                    <a:pt x="2479" y="9606"/>
                    <a:pt x="2512" y="9606"/>
                  </a:cubicBezTo>
                  <a:cubicBezTo>
                    <a:pt x="3050" y="9574"/>
                    <a:pt x="3604" y="9557"/>
                    <a:pt x="4142" y="9541"/>
                  </a:cubicBezTo>
                  <a:cubicBezTo>
                    <a:pt x="4208" y="9525"/>
                    <a:pt x="4273" y="9525"/>
                    <a:pt x="4354" y="9525"/>
                  </a:cubicBezTo>
                  <a:close/>
                  <a:moveTo>
                    <a:pt x="6116" y="9280"/>
                  </a:moveTo>
                  <a:lnTo>
                    <a:pt x="6116" y="9280"/>
                  </a:lnTo>
                  <a:cubicBezTo>
                    <a:pt x="6051" y="9394"/>
                    <a:pt x="5969" y="9476"/>
                    <a:pt x="5904" y="9574"/>
                  </a:cubicBezTo>
                  <a:cubicBezTo>
                    <a:pt x="5790" y="9737"/>
                    <a:pt x="5675" y="9884"/>
                    <a:pt x="5594" y="10030"/>
                  </a:cubicBezTo>
                  <a:cubicBezTo>
                    <a:pt x="5447" y="10308"/>
                    <a:pt x="5235" y="10405"/>
                    <a:pt x="4958" y="10454"/>
                  </a:cubicBezTo>
                  <a:lnTo>
                    <a:pt x="4958" y="10438"/>
                  </a:lnTo>
                  <a:cubicBezTo>
                    <a:pt x="4648" y="10487"/>
                    <a:pt x="4338" y="10536"/>
                    <a:pt x="3979" y="10601"/>
                  </a:cubicBezTo>
                  <a:cubicBezTo>
                    <a:pt x="4077" y="10422"/>
                    <a:pt x="4175" y="10259"/>
                    <a:pt x="4257" y="10112"/>
                  </a:cubicBezTo>
                  <a:cubicBezTo>
                    <a:pt x="4338" y="9981"/>
                    <a:pt x="4403" y="9851"/>
                    <a:pt x="4452" y="9737"/>
                  </a:cubicBezTo>
                  <a:cubicBezTo>
                    <a:pt x="4550" y="9476"/>
                    <a:pt x="4746" y="9460"/>
                    <a:pt x="4942" y="9443"/>
                  </a:cubicBezTo>
                  <a:cubicBezTo>
                    <a:pt x="5317" y="9394"/>
                    <a:pt x="5692" y="9345"/>
                    <a:pt x="6116" y="9280"/>
                  </a:cubicBezTo>
                  <a:close/>
                  <a:moveTo>
                    <a:pt x="28361" y="8139"/>
                  </a:moveTo>
                  <a:cubicBezTo>
                    <a:pt x="28426" y="8220"/>
                    <a:pt x="28442" y="8253"/>
                    <a:pt x="28475" y="8285"/>
                  </a:cubicBezTo>
                  <a:cubicBezTo>
                    <a:pt x="28524" y="8367"/>
                    <a:pt x="28573" y="8481"/>
                    <a:pt x="28638" y="8530"/>
                  </a:cubicBezTo>
                  <a:cubicBezTo>
                    <a:pt x="28899" y="8660"/>
                    <a:pt x="28817" y="8840"/>
                    <a:pt x="28752" y="9036"/>
                  </a:cubicBezTo>
                  <a:cubicBezTo>
                    <a:pt x="28605" y="9590"/>
                    <a:pt x="28459" y="10144"/>
                    <a:pt x="28312" y="10748"/>
                  </a:cubicBezTo>
                  <a:cubicBezTo>
                    <a:pt x="28067" y="10471"/>
                    <a:pt x="27839" y="10226"/>
                    <a:pt x="27611" y="9965"/>
                  </a:cubicBezTo>
                  <a:cubicBezTo>
                    <a:pt x="27594" y="9932"/>
                    <a:pt x="27578" y="9867"/>
                    <a:pt x="27594" y="9835"/>
                  </a:cubicBezTo>
                  <a:cubicBezTo>
                    <a:pt x="27839" y="9280"/>
                    <a:pt x="28083" y="8726"/>
                    <a:pt x="28361" y="8139"/>
                  </a:cubicBezTo>
                  <a:close/>
                  <a:moveTo>
                    <a:pt x="29829" y="8530"/>
                  </a:moveTo>
                  <a:cubicBezTo>
                    <a:pt x="29861" y="9182"/>
                    <a:pt x="29780" y="9835"/>
                    <a:pt x="29698" y="10487"/>
                  </a:cubicBezTo>
                  <a:cubicBezTo>
                    <a:pt x="29535" y="10536"/>
                    <a:pt x="29372" y="10569"/>
                    <a:pt x="29225" y="10617"/>
                  </a:cubicBezTo>
                  <a:cubicBezTo>
                    <a:pt x="28997" y="10683"/>
                    <a:pt x="28785" y="10732"/>
                    <a:pt x="28540" y="10797"/>
                  </a:cubicBezTo>
                  <a:cubicBezTo>
                    <a:pt x="28605" y="10536"/>
                    <a:pt x="28638" y="10340"/>
                    <a:pt x="28703" y="10144"/>
                  </a:cubicBezTo>
                  <a:cubicBezTo>
                    <a:pt x="28817" y="9688"/>
                    <a:pt x="28948" y="9248"/>
                    <a:pt x="29062" y="8807"/>
                  </a:cubicBezTo>
                  <a:cubicBezTo>
                    <a:pt x="29078" y="8709"/>
                    <a:pt x="29127" y="8660"/>
                    <a:pt x="29225" y="8644"/>
                  </a:cubicBezTo>
                  <a:cubicBezTo>
                    <a:pt x="29307" y="8644"/>
                    <a:pt x="29388" y="8628"/>
                    <a:pt x="29470" y="8611"/>
                  </a:cubicBezTo>
                  <a:cubicBezTo>
                    <a:pt x="29584" y="8579"/>
                    <a:pt x="29698" y="8563"/>
                    <a:pt x="29829" y="8530"/>
                  </a:cubicBezTo>
                  <a:close/>
                  <a:moveTo>
                    <a:pt x="21413" y="8595"/>
                  </a:moveTo>
                  <a:cubicBezTo>
                    <a:pt x="21723" y="8758"/>
                    <a:pt x="22017" y="8905"/>
                    <a:pt x="22294" y="9084"/>
                  </a:cubicBezTo>
                  <a:cubicBezTo>
                    <a:pt x="22490" y="9182"/>
                    <a:pt x="22669" y="9313"/>
                    <a:pt x="22832" y="9443"/>
                  </a:cubicBezTo>
                  <a:cubicBezTo>
                    <a:pt x="22881" y="9492"/>
                    <a:pt x="22946" y="9574"/>
                    <a:pt x="22930" y="9639"/>
                  </a:cubicBezTo>
                  <a:cubicBezTo>
                    <a:pt x="22897" y="10014"/>
                    <a:pt x="22832" y="10389"/>
                    <a:pt x="22783" y="10813"/>
                  </a:cubicBezTo>
                  <a:cubicBezTo>
                    <a:pt x="22620" y="10666"/>
                    <a:pt x="22490" y="10552"/>
                    <a:pt x="22359" y="10438"/>
                  </a:cubicBezTo>
                  <a:cubicBezTo>
                    <a:pt x="22049" y="10161"/>
                    <a:pt x="21723" y="9900"/>
                    <a:pt x="21413" y="9639"/>
                  </a:cubicBezTo>
                  <a:cubicBezTo>
                    <a:pt x="21381" y="9590"/>
                    <a:pt x="21332" y="9541"/>
                    <a:pt x="21332" y="9492"/>
                  </a:cubicBezTo>
                  <a:cubicBezTo>
                    <a:pt x="21348" y="9199"/>
                    <a:pt x="21381" y="8905"/>
                    <a:pt x="21413" y="8595"/>
                  </a:cubicBezTo>
                  <a:close/>
                  <a:moveTo>
                    <a:pt x="21161" y="9744"/>
                  </a:moveTo>
                  <a:cubicBezTo>
                    <a:pt x="21292" y="9744"/>
                    <a:pt x="21389" y="9855"/>
                    <a:pt x="21495" y="9949"/>
                  </a:cubicBezTo>
                  <a:cubicBezTo>
                    <a:pt x="21886" y="10291"/>
                    <a:pt x="22278" y="10650"/>
                    <a:pt x="22685" y="10993"/>
                  </a:cubicBezTo>
                  <a:lnTo>
                    <a:pt x="22669" y="10993"/>
                  </a:lnTo>
                  <a:lnTo>
                    <a:pt x="22669" y="11058"/>
                  </a:lnTo>
                  <a:cubicBezTo>
                    <a:pt x="22539" y="11090"/>
                    <a:pt x="22408" y="11123"/>
                    <a:pt x="22261" y="11156"/>
                  </a:cubicBezTo>
                  <a:cubicBezTo>
                    <a:pt x="22131" y="11188"/>
                    <a:pt x="21984" y="11172"/>
                    <a:pt x="21870" y="11221"/>
                  </a:cubicBezTo>
                  <a:cubicBezTo>
                    <a:pt x="21786" y="11253"/>
                    <a:pt x="21711" y="11269"/>
                    <a:pt x="21641" y="11269"/>
                  </a:cubicBezTo>
                  <a:cubicBezTo>
                    <a:pt x="21466" y="11269"/>
                    <a:pt x="21330" y="11172"/>
                    <a:pt x="21201" y="11009"/>
                  </a:cubicBezTo>
                  <a:cubicBezTo>
                    <a:pt x="20924" y="10617"/>
                    <a:pt x="20630" y="10242"/>
                    <a:pt x="20337" y="9867"/>
                  </a:cubicBezTo>
                  <a:lnTo>
                    <a:pt x="20370" y="9818"/>
                  </a:lnTo>
                  <a:lnTo>
                    <a:pt x="20826" y="9818"/>
                  </a:lnTo>
                  <a:cubicBezTo>
                    <a:pt x="20851" y="9818"/>
                    <a:pt x="20883" y="9822"/>
                    <a:pt x="20914" y="9822"/>
                  </a:cubicBezTo>
                  <a:cubicBezTo>
                    <a:pt x="20944" y="9822"/>
                    <a:pt x="20973" y="9818"/>
                    <a:pt x="20989" y="9802"/>
                  </a:cubicBezTo>
                  <a:cubicBezTo>
                    <a:pt x="21053" y="9761"/>
                    <a:pt x="21110" y="9744"/>
                    <a:pt x="21161" y="9744"/>
                  </a:cubicBezTo>
                  <a:close/>
                  <a:moveTo>
                    <a:pt x="19871" y="9778"/>
                  </a:moveTo>
                  <a:cubicBezTo>
                    <a:pt x="20037" y="9778"/>
                    <a:pt x="20146" y="9848"/>
                    <a:pt x="20255" y="9998"/>
                  </a:cubicBezTo>
                  <a:cubicBezTo>
                    <a:pt x="20565" y="10438"/>
                    <a:pt x="20908" y="10862"/>
                    <a:pt x="21250" y="11286"/>
                  </a:cubicBezTo>
                  <a:cubicBezTo>
                    <a:pt x="21197" y="11313"/>
                    <a:pt x="21147" y="11325"/>
                    <a:pt x="21101" y="11325"/>
                  </a:cubicBezTo>
                  <a:cubicBezTo>
                    <a:pt x="21004" y="11325"/>
                    <a:pt x="20919" y="11271"/>
                    <a:pt x="20842" y="11172"/>
                  </a:cubicBezTo>
                  <a:cubicBezTo>
                    <a:pt x="20516" y="10764"/>
                    <a:pt x="20190" y="10373"/>
                    <a:pt x="19864" y="9949"/>
                  </a:cubicBezTo>
                  <a:cubicBezTo>
                    <a:pt x="19831" y="9900"/>
                    <a:pt x="19799" y="9851"/>
                    <a:pt x="19766" y="9786"/>
                  </a:cubicBezTo>
                  <a:cubicBezTo>
                    <a:pt x="19804" y="9780"/>
                    <a:pt x="19839" y="9778"/>
                    <a:pt x="19871" y="9778"/>
                  </a:cubicBezTo>
                  <a:close/>
                  <a:moveTo>
                    <a:pt x="23158" y="9672"/>
                  </a:moveTo>
                  <a:cubicBezTo>
                    <a:pt x="23615" y="10047"/>
                    <a:pt x="24055" y="10405"/>
                    <a:pt x="24447" y="10732"/>
                  </a:cubicBezTo>
                  <a:cubicBezTo>
                    <a:pt x="24430" y="10862"/>
                    <a:pt x="24414" y="10960"/>
                    <a:pt x="24414" y="11041"/>
                  </a:cubicBezTo>
                  <a:cubicBezTo>
                    <a:pt x="24398" y="11417"/>
                    <a:pt x="24398" y="11792"/>
                    <a:pt x="24381" y="12167"/>
                  </a:cubicBezTo>
                  <a:lnTo>
                    <a:pt x="24316" y="12199"/>
                  </a:lnTo>
                  <a:cubicBezTo>
                    <a:pt x="24039" y="11955"/>
                    <a:pt x="23778" y="11710"/>
                    <a:pt x="23501" y="11465"/>
                  </a:cubicBezTo>
                  <a:cubicBezTo>
                    <a:pt x="23321" y="11302"/>
                    <a:pt x="23060" y="11156"/>
                    <a:pt x="22995" y="10944"/>
                  </a:cubicBezTo>
                  <a:cubicBezTo>
                    <a:pt x="22930" y="10748"/>
                    <a:pt x="23044" y="10487"/>
                    <a:pt x="23077" y="10242"/>
                  </a:cubicBezTo>
                  <a:cubicBezTo>
                    <a:pt x="23093" y="10063"/>
                    <a:pt x="23126" y="9900"/>
                    <a:pt x="23158" y="9672"/>
                  </a:cubicBezTo>
                  <a:close/>
                  <a:moveTo>
                    <a:pt x="22897" y="11221"/>
                  </a:moveTo>
                  <a:cubicBezTo>
                    <a:pt x="23305" y="11596"/>
                    <a:pt x="23745" y="12004"/>
                    <a:pt x="24202" y="12428"/>
                  </a:cubicBezTo>
                  <a:cubicBezTo>
                    <a:pt x="24137" y="12460"/>
                    <a:pt x="24072" y="12477"/>
                    <a:pt x="24023" y="12493"/>
                  </a:cubicBezTo>
                  <a:cubicBezTo>
                    <a:pt x="23860" y="12526"/>
                    <a:pt x="23696" y="12542"/>
                    <a:pt x="23550" y="12607"/>
                  </a:cubicBezTo>
                  <a:cubicBezTo>
                    <a:pt x="23415" y="12669"/>
                    <a:pt x="23281" y="12692"/>
                    <a:pt x="23151" y="12692"/>
                  </a:cubicBezTo>
                  <a:cubicBezTo>
                    <a:pt x="23075" y="12692"/>
                    <a:pt x="23002" y="12684"/>
                    <a:pt x="22930" y="12672"/>
                  </a:cubicBezTo>
                  <a:cubicBezTo>
                    <a:pt x="22767" y="12623"/>
                    <a:pt x="22587" y="12558"/>
                    <a:pt x="22408" y="12444"/>
                  </a:cubicBezTo>
                  <a:cubicBezTo>
                    <a:pt x="22375" y="12428"/>
                    <a:pt x="22343" y="12411"/>
                    <a:pt x="22294" y="12379"/>
                  </a:cubicBezTo>
                  <a:cubicBezTo>
                    <a:pt x="21903" y="12150"/>
                    <a:pt x="21544" y="11873"/>
                    <a:pt x="21218" y="11547"/>
                  </a:cubicBezTo>
                  <a:cubicBezTo>
                    <a:pt x="21286" y="11513"/>
                    <a:pt x="21345" y="11496"/>
                    <a:pt x="21399" y="11496"/>
                  </a:cubicBezTo>
                  <a:cubicBezTo>
                    <a:pt x="21476" y="11496"/>
                    <a:pt x="21542" y="11529"/>
                    <a:pt x="21609" y="11596"/>
                  </a:cubicBezTo>
                  <a:cubicBezTo>
                    <a:pt x="21837" y="11792"/>
                    <a:pt x="22082" y="11987"/>
                    <a:pt x="22327" y="12183"/>
                  </a:cubicBezTo>
                  <a:cubicBezTo>
                    <a:pt x="22375" y="12232"/>
                    <a:pt x="22457" y="12265"/>
                    <a:pt x="22522" y="12297"/>
                  </a:cubicBezTo>
                  <a:lnTo>
                    <a:pt x="22571" y="12232"/>
                  </a:lnTo>
                  <a:cubicBezTo>
                    <a:pt x="22327" y="11938"/>
                    <a:pt x="21968" y="11775"/>
                    <a:pt x="21674" y="11482"/>
                  </a:cubicBezTo>
                  <a:cubicBezTo>
                    <a:pt x="22082" y="11384"/>
                    <a:pt x="22473" y="11302"/>
                    <a:pt x="22897" y="11221"/>
                  </a:cubicBezTo>
                  <a:close/>
                  <a:moveTo>
                    <a:pt x="27480" y="10177"/>
                  </a:moveTo>
                  <a:cubicBezTo>
                    <a:pt x="27692" y="10405"/>
                    <a:pt x="27855" y="10634"/>
                    <a:pt x="28067" y="10813"/>
                  </a:cubicBezTo>
                  <a:cubicBezTo>
                    <a:pt x="28247" y="10960"/>
                    <a:pt x="28247" y="11107"/>
                    <a:pt x="28198" y="11302"/>
                  </a:cubicBezTo>
                  <a:cubicBezTo>
                    <a:pt x="28051" y="11890"/>
                    <a:pt x="27920" y="12477"/>
                    <a:pt x="27757" y="13113"/>
                  </a:cubicBezTo>
                  <a:cubicBezTo>
                    <a:pt x="27529" y="12868"/>
                    <a:pt x="27317" y="12656"/>
                    <a:pt x="27105" y="12428"/>
                  </a:cubicBezTo>
                  <a:cubicBezTo>
                    <a:pt x="27072" y="12411"/>
                    <a:pt x="27072" y="12362"/>
                    <a:pt x="27072" y="12330"/>
                  </a:cubicBezTo>
                  <a:cubicBezTo>
                    <a:pt x="27121" y="11629"/>
                    <a:pt x="27219" y="10927"/>
                    <a:pt x="27447" y="10259"/>
                  </a:cubicBezTo>
                  <a:cubicBezTo>
                    <a:pt x="27447" y="10242"/>
                    <a:pt x="27464" y="10226"/>
                    <a:pt x="27480" y="10177"/>
                  </a:cubicBezTo>
                  <a:close/>
                  <a:moveTo>
                    <a:pt x="29682" y="10715"/>
                  </a:moveTo>
                  <a:cubicBezTo>
                    <a:pt x="29600" y="11090"/>
                    <a:pt x="29519" y="11482"/>
                    <a:pt x="29404" y="11857"/>
                  </a:cubicBezTo>
                  <a:cubicBezTo>
                    <a:pt x="29323" y="12134"/>
                    <a:pt x="29209" y="12428"/>
                    <a:pt x="29095" y="12705"/>
                  </a:cubicBezTo>
                  <a:cubicBezTo>
                    <a:pt x="29062" y="12770"/>
                    <a:pt x="28964" y="12868"/>
                    <a:pt x="28899" y="12884"/>
                  </a:cubicBezTo>
                  <a:cubicBezTo>
                    <a:pt x="28687" y="12966"/>
                    <a:pt x="28475" y="13031"/>
                    <a:pt x="28247" y="13096"/>
                  </a:cubicBezTo>
                  <a:cubicBezTo>
                    <a:pt x="28165" y="13113"/>
                    <a:pt x="28067" y="13145"/>
                    <a:pt x="27986" y="13162"/>
                  </a:cubicBezTo>
                  <a:cubicBezTo>
                    <a:pt x="28067" y="12786"/>
                    <a:pt x="28132" y="12460"/>
                    <a:pt x="28214" y="12134"/>
                  </a:cubicBezTo>
                  <a:cubicBezTo>
                    <a:pt x="28279" y="11808"/>
                    <a:pt x="28361" y="11482"/>
                    <a:pt x="28459" y="11156"/>
                  </a:cubicBezTo>
                  <a:cubicBezTo>
                    <a:pt x="28475" y="11090"/>
                    <a:pt x="28524" y="11025"/>
                    <a:pt x="28589" y="11009"/>
                  </a:cubicBezTo>
                  <a:cubicBezTo>
                    <a:pt x="28768" y="10960"/>
                    <a:pt x="28964" y="10911"/>
                    <a:pt x="29160" y="10862"/>
                  </a:cubicBezTo>
                  <a:cubicBezTo>
                    <a:pt x="29323" y="10813"/>
                    <a:pt x="29502" y="10764"/>
                    <a:pt x="29682" y="10715"/>
                  </a:cubicBezTo>
                  <a:close/>
                  <a:moveTo>
                    <a:pt x="9165" y="9916"/>
                  </a:moveTo>
                  <a:lnTo>
                    <a:pt x="9182" y="9949"/>
                  </a:lnTo>
                  <a:cubicBezTo>
                    <a:pt x="9100" y="9998"/>
                    <a:pt x="9019" y="10063"/>
                    <a:pt x="8953" y="10112"/>
                  </a:cubicBezTo>
                  <a:cubicBezTo>
                    <a:pt x="8383" y="10503"/>
                    <a:pt x="7812" y="10911"/>
                    <a:pt x="7257" y="11302"/>
                  </a:cubicBezTo>
                  <a:cubicBezTo>
                    <a:pt x="7208" y="11335"/>
                    <a:pt x="7192" y="11417"/>
                    <a:pt x="7143" y="11465"/>
                  </a:cubicBezTo>
                  <a:cubicBezTo>
                    <a:pt x="7225" y="11465"/>
                    <a:pt x="7306" y="11465"/>
                    <a:pt x="7355" y="11433"/>
                  </a:cubicBezTo>
                  <a:cubicBezTo>
                    <a:pt x="7779" y="11139"/>
                    <a:pt x="8203" y="10829"/>
                    <a:pt x="8627" y="10536"/>
                  </a:cubicBezTo>
                  <a:cubicBezTo>
                    <a:pt x="8888" y="10357"/>
                    <a:pt x="9149" y="10177"/>
                    <a:pt x="9410" y="10030"/>
                  </a:cubicBezTo>
                  <a:lnTo>
                    <a:pt x="9410" y="10030"/>
                  </a:lnTo>
                  <a:cubicBezTo>
                    <a:pt x="8285" y="11139"/>
                    <a:pt x="5643" y="13276"/>
                    <a:pt x="5105" y="13553"/>
                  </a:cubicBezTo>
                  <a:cubicBezTo>
                    <a:pt x="5105" y="13520"/>
                    <a:pt x="5105" y="13488"/>
                    <a:pt x="5121" y="13455"/>
                  </a:cubicBezTo>
                  <a:cubicBezTo>
                    <a:pt x="5300" y="13080"/>
                    <a:pt x="5496" y="12721"/>
                    <a:pt x="5724" y="12379"/>
                  </a:cubicBezTo>
                  <a:cubicBezTo>
                    <a:pt x="6165" y="11710"/>
                    <a:pt x="6703" y="11107"/>
                    <a:pt x="7388" y="10617"/>
                  </a:cubicBezTo>
                  <a:cubicBezTo>
                    <a:pt x="7730" y="10373"/>
                    <a:pt x="8089" y="10177"/>
                    <a:pt x="8481" y="10047"/>
                  </a:cubicBezTo>
                  <a:cubicBezTo>
                    <a:pt x="8644" y="9998"/>
                    <a:pt x="8807" y="9965"/>
                    <a:pt x="8970" y="9932"/>
                  </a:cubicBezTo>
                  <a:cubicBezTo>
                    <a:pt x="9035" y="9916"/>
                    <a:pt x="9100" y="9916"/>
                    <a:pt x="9165" y="9916"/>
                  </a:cubicBezTo>
                  <a:close/>
                  <a:moveTo>
                    <a:pt x="24324" y="12619"/>
                  </a:moveTo>
                  <a:cubicBezTo>
                    <a:pt x="24460" y="12619"/>
                    <a:pt x="24559" y="12715"/>
                    <a:pt x="24675" y="12819"/>
                  </a:cubicBezTo>
                  <a:cubicBezTo>
                    <a:pt x="25066" y="13178"/>
                    <a:pt x="25458" y="13537"/>
                    <a:pt x="25849" y="13912"/>
                  </a:cubicBezTo>
                  <a:lnTo>
                    <a:pt x="25833" y="13928"/>
                  </a:lnTo>
                  <a:cubicBezTo>
                    <a:pt x="25719" y="13895"/>
                    <a:pt x="25621" y="13847"/>
                    <a:pt x="25523" y="13814"/>
                  </a:cubicBezTo>
                  <a:lnTo>
                    <a:pt x="23354" y="12950"/>
                  </a:lnTo>
                  <a:cubicBezTo>
                    <a:pt x="23354" y="12923"/>
                    <a:pt x="23354" y="12907"/>
                    <a:pt x="23354" y="12884"/>
                  </a:cubicBezTo>
                  <a:cubicBezTo>
                    <a:pt x="23370" y="12868"/>
                    <a:pt x="23387" y="12868"/>
                    <a:pt x="23403" y="12868"/>
                  </a:cubicBezTo>
                  <a:cubicBezTo>
                    <a:pt x="23501" y="12835"/>
                    <a:pt x="23615" y="12803"/>
                    <a:pt x="23713" y="12786"/>
                  </a:cubicBezTo>
                  <a:cubicBezTo>
                    <a:pt x="23860" y="12754"/>
                    <a:pt x="24006" y="12754"/>
                    <a:pt x="24137" y="12672"/>
                  </a:cubicBezTo>
                  <a:cubicBezTo>
                    <a:pt x="24208" y="12635"/>
                    <a:pt x="24269" y="12619"/>
                    <a:pt x="24324" y="12619"/>
                  </a:cubicBezTo>
                  <a:close/>
                  <a:moveTo>
                    <a:pt x="24626" y="10895"/>
                  </a:moveTo>
                  <a:cubicBezTo>
                    <a:pt x="24969" y="11253"/>
                    <a:pt x="25262" y="11645"/>
                    <a:pt x="25523" y="12053"/>
                  </a:cubicBezTo>
                  <a:cubicBezTo>
                    <a:pt x="25898" y="12672"/>
                    <a:pt x="26175" y="13341"/>
                    <a:pt x="26338" y="14075"/>
                  </a:cubicBezTo>
                  <a:cubicBezTo>
                    <a:pt x="26355" y="14124"/>
                    <a:pt x="26371" y="14189"/>
                    <a:pt x="26387" y="14238"/>
                  </a:cubicBezTo>
                  <a:cubicBezTo>
                    <a:pt x="26338" y="14205"/>
                    <a:pt x="26273" y="14173"/>
                    <a:pt x="26290" y="14156"/>
                  </a:cubicBezTo>
                  <a:cubicBezTo>
                    <a:pt x="26306" y="13961"/>
                    <a:pt x="26159" y="13863"/>
                    <a:pt x="26029" y="13765"/>
                  </a:cubicBezTo>
                  <a:cubicBezTo>
                    <a:pt x="25572" y="13325"/>
                    <a:pt x="25099" y="12901"/>
                    <a:pt x="24642" y="12477"/>
                  </a:cubicBezTo>
                  <a:cubicBezTo>
                    <a:pt x="24561" y="12411"/>
                    <a:pt x="24545" y="12346"/>
                    <a:pt x="24561" y="12248"/>
                  </a:cubicBezTo>
                  <a:cubicBezTo>
                    <a:pt x="24593" y="11938"/>
                    <a:pt x="24593" y="11629"/>
                    <a:pt x="24610" y="11319"/>
                  </a:cubicBezTo>
                  <a:cubicBezTo>
                    <a:pt x="24626" y="11188"/>
                    <a:pt x="24626" y="11074"/>
                    <a:pt x="24626" y="10895"/>
                  </a:cubicBezTo>
                  <a:close/>
                  <a:moveTo>
                    <a:pt x="16586" y="14075"/>
                  </a:moveTo>
                  <a:lnTo>
                    <a:pt x="16586" y="14140"/>
                  </a:lnTo>
                  <a:cubicBezTo>
                    <a:pt x="16276" y="14254"/>
                    <a:pt x="15982" y="14368"/>
                    <a:pt x="15656" y="14483"/>
                  </a:cubicBezTo>
                  <a:cubicBezTo>
                    <a:pt x="15607" y="14483"/>
                    <a:pt x="15558" y="14466"/>
                    <a:pt x="15510" y="14450"/>
                  </a:cubicBezTo>
                  <a:cubicBezTo>
                    <a:pt x="15412" y="14385"/>
                    <a:pt x="15314" y="14320"/>
                    <a:pt x="15216" y="14271"/>
                  </a:cubicBezTo>
                  <a:lnTo>
                    <a:pt x="15216" y="14205"/>
                  </a:lnTo>
                  <a:cubicBezTo>
                    <a:pt x="15477" y="14189"/>
                    <a:pt x="15738" y="14156"/>
                    <a:pt x="15982" y="14140"/>
                  </a:cubicBezTo>
                  <a:cubicBezTo>
                    <a:pt x="16178" y="14107"/>
                    <a:pt x="16390" y="14091"/>
                    <a:pt x="16586" y="14075"/>
                  </a:cubicBezTo>
                  <a:close/>
                  <a:moveTo>
                    <a:pt x="18331" y="13847"/>
                  </a:moveTo>
                  <a:lnTo>
                    <a:pt x="18380" y="13895"/>
                  </a:lnTo>
                  <a:cubicBezTo>
                    <a:pt x="18315" y="14156"/>
                    <a:pt x="18282" y="14417"/>
                    <a:pt x="18200" y="14646"/>
                  </a:cubicBezTo>
                  <a:cubicBezTo>
                    <a:pt x="18152" y="14744"/>
                    <a:pt x="17972" y="14792"/>
                    <a:pt x="17858" y="14858"/>
                  </a:cubicBezTo>
                  <a:lnTo>
                    <a:pt x="17825" y="14825"/>
                  </a:lnTo>
                  <a:cubicBezTo>
                    <a:pt x="17858" y="14727"/>
                    <a:pt x="17891" y="14613"/>
                    <a:pt x="17940" y="14515"/>
                  </a:cubicBezTo>
                  <a:cubicBezTo>
                    <a:pt x="18005" y="14336"/>
                    <a:pt x="18086" y="14156"/>
                    <a:pt x="18184" y="13977"/>
                  </a:cubicBezTo>
                  <a:cubicBezTo>
                    <a:pt x="18217" y="13928"/>
                    <a:pt x="18282" y="13895"/>
                    <a:pt x="18331" y="13847"/>
                  </a:cubicBezTo>
                  <a:close/>
                  <a:moveTo>
                    <a:pt x="18667" y="13942"/>
                  </a:moveTo>
                  <a:cubicBezTo>
                    <a:pt x="18669" y="13942"/>
                    <a:pt x="18672" y="13943"/>
                    <a:pt x="18673" y="13944"/>
                  </a:cubicBezTo>
                  <a:cubicBezTo>
                    <a:pt x="18722" y="13961"/>
                    <a:pt x="18804" y="13993"/>
                    <a:pt x="18804" y="14042"/>
                  </a:cubicBezTo>
                  <a:cubicBezTo>
                    <a:pt x="18853" y="14320"/>
                    <a:pt x="18869" y="14597"/>
                    <a:pt x="18902" y="14890"/>
                  </a:cubicBezTo>
                  <a:cubicBezTo>
                    <a:pt x="18755" y="14825"/>
                    <a:pt x="18641" y="14792"/>
                    <a:pt x="18527" y="14727"/>
                  </a:cubicBezTo>
                  <a:cubicBezTo>
                    <a:pt x="18478" y="14695"/>
                    <a:pt x="18445" y="14613"/>
                    <a:pt x="18461" y="14564"/>
                  </a:cubicBezTo>
                  <a:cubicBezTo>
                    <a:pt x="18478" y="14466"/>
                    <a:pt x="18494" y="14352"/>
                    <a:pt x="18527" y="14238"/>
                  </a:cubicBezTo>
                  <a:cubicBezTo>
                    <a:pt x="18543" y="14173"/>
                    <a:pt x="18559" y="14107"/>
                    <a:pt x="18576" y="14026"/>
                  </a:cubicBezTo>
                  <a:cubicBezTo>
                    <a:pt x="18590" y="13997"/>
                    <a:pt x="18644" y="13942"/>
                    <a:pt x="18667" y="13942"/>
                  </a:cubicBezTo>
                  <a:close/>
                  <a:moveTo>
                    <a:pt x="27089" y="12738"/>
                  </a:moveTo>
                  <a:lnTo>
                    <a:pt x="27089" y="12738"/>
                  </a:lnTo>
                  <a:cubicBezTo>
                    <a:pt x="27301" y="12933"/>
                    <a:pt x="27480" y="13113"/>
                    <a:pt x="27676" y="13292"/>
                  </a:cubicBezTo>
                  <a:cubicBezTo>
                    <a:pt x="27708" y="13308"/>
                    <a:pt x="27725" y="13374"/>
                    <a:pt x="27725" y="13406"/>
                  </a:cubicBezTo>
                  <a:cubicBezTo>
                    <a:pt x="27692" y="13683"/>
                    <a:pt x="27659" y="13944"/>
                    <a:pt x="27627" y="14222"/>
                  </a:cubicBezTo>
                  <a:cubicBezTo>
                    <a:pt x="27594" y="14450"/>
                    <a:pt x="27562" y="14695"/>
                    <a:pt x="27529" y="14923"/>
                  </a:cubicBezTo>
                  <a:cubicBezTo>
                    <a:pt x="27529" y="14939"/>
                    <a:pt x="27513" y="14956"/>
                    <a:pt x="27496" y="14972"/>
                  </a:cubicBezTo>
                  <a:cubicBezTo>
                    <a:pt x="27464" y="14841"/>
                    <a:pt x="27431" y="14727"/>
                    <a:pt x="27399" y="14597"/>
                  </a:cubicBezTo>
                  <a:cubicBezTo>
                    <a:pt x="27219" y="13993"/>
                    <a:pt x="27023" y="13390"/>
                    <a:pt x="27089" y="12738"/>
                  </a:cubicBezTo>
                  <a:close/>
                  <a:moveTo>
                    <a:pt x="28850" y="13080"/>
                  </a:moveTo>
                  <a:lnTo>
                    <a:pt x="28866" y="13145"/>
                  </a:lnTo>
                  <a:cubicBezTo>
                    <a:pt x="28508" y="13814"/>
                    <a:pt x="28149" y="14466"/>
                    <a:pt x="27790" y="15119"/>
                  </a:cubicBezTo>
                  <a:lnTo>
                    <a:pt x="27790" y="15135"/>
                  </a:lnTo>
                  <a:lnTo>
                    <a:pt x="27741" y="15119"/>
                  </a:lnTo>
                  <a:cubicBezTo>
                    <a:pt x="27741" y="15053"/>
                    <a:pt x="27741" y="14988"/>
                    <a:pt x="27741" y="14923"/>
                  </a:cubicBezTo>
                  <a:cubicBezTo>
                    <a:pt x="27806" y="14515"/>
                    <a:pt x="27855" y="14107"/>
                    <a:pt x="27904" y="13683"/>
                  </a:cubicBezTo>
                  <a:cubicBezTo>
                    <a:pt x="27920" y="13635"/>
                    <a:pt x="27920" y="13569"/>
                    <a:pt x="27937" y="13520"/>
                  </a:cubicBezTo>
                  <a:cubicBezTo>
                    <a:pt x="27937" y="13423"/>
                    <a:pt x="27969" y="13374"/>
                    <a:pt x="28083" y="13341"/>
                  </a:cubicBezTo>
                  <a:lnTo>
                    <a:pt x="28100" y="13341"/>
                  </a:lnTo>
                  <a:cubicBezTo>
                    <a:pt x="28361" y="13259"/>
                    <a:pt x="28605" y="13178"/>
                    <a:pt x="28850" y="13080"/>
                  </a:cubicBezTo>
                  <a:close/>
                  <a:moveTo>
                    <a:pt x="14688" y="14328"/>
                  </a:moveTo>
                  <a:cubicBezTo>
                    <a:pt x="14929" y="14328"/>
                    <a:pt x="15154" y="14439"/>
                    <a:pt x="15379" y="14597"/>
                  </a:cubicBezTo>
                  <a:cubicBezTo>
                    <a:pt x="15004" y="14792"/>
                    <a:pt x="14645" y="14972"/>
                    <a:pt x="14286" y="15151"/>
                  </a:cubicBezTo>
                  <a:cubicBezTo>
                    <a:pt x="14263" y="15163"/>
                    <a:pt x="14224" y="15174"/>
                    <a:pt x="14197" y="15174"/>
                  </a:cubicBezTo>
                  <a:cubicBezTo>
                    <a:pt x="14186" y="15174"/>
                    <a:pt x="14177" y="15172"/>
                    <a:pt x="14172" y="15168"/>
                  </a:cubicBezTo>
                  <a:cubicBezTo>
                    <a:pt x="13911" y="15037"/>
                    <a:pt x="13667" y="14890"/>
                    <a:pt x="13373" y="14727"/>
                  </a:cubicBezTo>
                  <a:cubicBezTo>
                    <a:pt x="13732" y="14613"/>
                    <a:pt x="14042" y="14515"/>
                    <a:pt x="14352" y="14401"/>
                  </a:cubicBezTo>
                  <a:cubicBezTo>
                    <a:pt x="14468" y="14351"/>
                    <a:pt x="14579" y="14328"/>
                    <a:pt x="14688" y="14328"/>
                  </a:cubicBezTo>
                  <a:close/>
                  <a:moveTo>
                    <a:pt x="16537" y="14385"/>
                  </a:moveTo>
                  <a:lnTo>
                    <a:pt x="16586" y="14434"/>
                  </a:lnTo>
                  <a:cubicBezTo>
                    <a:pt x="16325" y="14695"/>
                    <a:pt x="16080" y="14956"/>
                    <a:pt x="15803" y="15265"/>
                  </a:cubicBezTo>
                  <a:cubicBezTo>
                    <a:pt x="15787" y="15053"/>
                    <a:pt x="15770" y="14890"/>
                    <a:pt x="15770" y="14727"/>
                  </a:cubicBezTo>
                  <a:cubicBezTo>
                    <a:pt x="15770" y="14695"/>
                    <a:pt x="15819" y="14646"/>
                    <a:pt x="15852" y="14629"/>
                  </a:cubicBezTo>
                  <a:cubicBezTo>
                    <a:pt x="16080" y="14548"/>
                    <a:pt x="16309" y="14466"/>
                    <a:pt x="16537" y="14385"/>
                  </a:cubicBezTo>
                  <a:close/>
                  <a:moveTo>
                    <a:pt x="13155" y="14870"/>
                  </a:moveTo>
                  <a:cubicBezTo>
                    <a:pt x="13164" y="14870"/>
                    <a:pt x="13171" y="14871"/>
                    <a:pt x="13177" y="14874"/>
                  </a:cubicBezTo>
                  <a:cubicBezTo>
                    <a:pt x="13455" y="14988"/>
                    <a:pt x="13716" y="15119"/>
                    <a:pt x="14009" y="15265"/>
                  </a:cubicBezTo>
                  <a:cubicBezTo>
                    <a:pt x="13634" y="15477"/>
                    <a:pt x="13275" y="15641"/>
                    <a:pt x="12949" y="15853"/>
                  </a:cubicBezTo>
                  <a:cubicBezTo>
                    <a:pt x="12794" y="15962"/>
                    <a:pt x="12644" y="16015"/>
                    <a:pt x="12490" y="16015"/>
                  </a:cubicBezTo>
                  <a:cubicBezTo>
                    <a:pt x="12370" y="16015"/>
                    <a:pt x="12247" y="15982"/>
                    <a:pt x="12117" y="15918"/>
                  </a:cubicBezTo>
                  <a:cubicBezTo>
                    <a:pt x="11987" y="15853"/>
                    <a:pt x="11856" y="15820"/>
                    <a:pt x="11693" y="15755"/>
                  </a:cubicBezTo>
                  <a:cubicBezTo>
                    <a:pt x="11824" y="15657"/>
                    <a:pt x="11938" y="15543"/>
                    <a:pt x="12052" y="15477"/>
                  </a:cubicBezTo>
                  <a:cubicBezTo>
                    <a:pt x="12378" y="15282"/>
                    <a:pt x="12704" y="15102"/>
                    <a:pt x="13031" y="14907"/>
                  </a:cubicBezTo>
                  <a:cubicBezTo>
                    <a:pt x="13070" y="14893"/>
                    <a:pt x="13120" y="14870"/>
                    <a:pt x="13155" y="14870"/>
                  </a:cubicBezTo>
                  <a:close/>
                  <a:moveTo>
                    <a:pt x="18119" y="14923"/>
                  </a:moveTo>
                  <a:lnTo>
                    <a:pt x="18152" y="14972"/>
                  </a:lnTo>
                  <a:cubicBezTo>
                    <a:pt x="18119" y="15331"/>
                    <a:pt x="18086" y="15673"/>
                    <a:pt x="18054" y="16016"/>
                  </a:cubicBezTo>
                  <a:cubicBezTo>
                    <a:pt x="18037" y="16097"/>
                    <a:pt x="17988" y="16179"/>
                    <a:pt x="17923" y="16211"/>
                  </a:cubicBezTo>
                  <a:cubicBezTo>
                    <a:pt x="17793" y="16293"/>
                    <a:pt x="17646" y="16358"/>
                    <a:pt x="17499" y="16423"/>
                  </a:cubicBezTo>
                  <a:lnTo>
                    <a:pt x="17450" y="16407"/>
                  </a:lnTo>
                  <a:cubicBezTo>
                    <a:pt x="17532" y="15999"/>
                    <a:pt x="17597" y="15592"/>
                    <a:pt x="17728" y="15200"/>
                  </a:cubicBezTo>
                  <a:lnTo>
                    <a:pt x="17711" y="15200"/>
                  </a:lnTo>
                  <a:cubicBezTo>
                    <a:pt x="17760" y="15070"/>
                    <a:pt x="17972" y="15021"/>
                    <a:pt x="18119" y="14923"/>
                  </a:cubicBezTo>
                  <a:close/>
                  <a:moveTo>
                    <a:pt x="15575" y="14744"/>
                  </a:moveTo>
                  <a:cubicBezTo>
                    <a:pt x="15558" y="15004"/>
                    <a:pt x="15575" y="15200"/>
                    <a:pt x="15558" y="15396"/>
                  </a:cubicBezTo>
                  <a:cubicBezTo>
                    <a:pt x="15558" y="15445"/>
                    <a:pt x="15510" y="15510"/>
                    <a:pt x="15477" y="15543"/>
                  </a:cubicBezTo>
                  <a:cubicBezTo>
                    <a:pt x="15020" y="15934"/>
                    <a:pt x="14547" y="16277"/>
                    <a:pt x="13993" y="16521"/>
                  </a:cubicBezTo>
                  <a:cubicBezTo>
                    <a:pt x="13977" y="16537"/>
                    <a:pt x="13960" y="16537"/>
                    <a:pt x="13944" y="16537"/>
                  </a:cubicBezTo>
                  <a:cubicBezTo>
                    <a:pt x="14009" y="16277"/>
                    <a:pt x="14074" y="16032"/>
                    <a:pt x="14156" y="15787"/>
                  </a:cubicBezTo>
                  <a:lnTo>
                    <a:pt x="14237" y="15461"/>
                  </a:lnTo>
                  <a:cubicBezTo>
                    <a:pt x="14254" y="15429"/>
                    <a:pt x="14286" y="15380"/>
                    <a:pt x="14319" y="15363"/>
                  </a:cubicBezTo>
                  <a:cubicBezTo>
                    <a:pt x="14613" y="15216"/>
                    <a:pt x="14906" y="15070"/>
                    <a:pt x="15216" y="14907"/>
                  </a:cubicBezTo>
                  <a:cubicBezTo>
                    <a:pt x="15330" y="14858"/>
                    <a:pt x="15444" y="14809"/>
                    <a:pt x="15575" y="14744"/>
                  </a:cubicBezTo>
                  <a:close/>
                  <a:moveTo>
                    <a:pt x="18380" y="14939"/>
                  </a:moveTo>
                  <a:cubicBezTo>
                    <a:pt x="18429" y="14939"/>
                    <a:pt x="18478" y="14956"/>
                    <a:pt x="18527" y="14956"/>
                  </a:cubicBezTo>
                  <a:cubicBezTo>
                    <a:pt x="18755" y="15021"/>
                    <a:pt x="18902" y="15216"/>
                    <a:pt x="18902" y="15429"/>
                  </a:cubicBezTo>
                  <a:cubicBezTo>
                    <a:pt x="18869" y="15820"/>
                    <a:pt x="18836" y="16195"/>
                    <a:pt x="18788" y="16619"/>
                  </a:cubicBezTo>
                  <a:cubicBezTo>
                    <a:pt x="18641" y="16472"/>
                    <a:pt x="18510" y="16342"/>
                    <a:pt x="18396" y="16211"/>
                  </a:cubicBezTo>
                  <a:cubicBezTo>
                    <a:pt x="18364" y="16179"/>
                    <a:pt x="18331" y="16146"/>
                    <a:pt x="18298" y="16113"/>
                  </a:cubicBezTo>
                  <a:cubicBezTo>
                    <a:pt x="18282" y="16097"/>
                    <a:pt x="18282" y="16048"/>
                    <a:pt x="18282" y="16016"/>
                  </a:cubicBezTo>
                  <a:cubicBezTo>
                    <a:pt x="18315" y="15657"/>
                    <a:pt x="18347" y="15298"/>
                    <a:pt x="18380" y="14939"/>
                  </a:cubicBezTo>
                  <a:close/>
                  <a:moveTo>
                    <a:pt x="11580" y="15960"/>
                  </a:moveTo>
                  <a:cubicBezTo>
                    <a:pt x="11598" y="15960"/>
                    <a:pt x="11615" y="15962"/>
                    <a:pt x="11628" y="15967"/>
                  </a:cubicBezTo>
                  <a:cubicBezTo>
                    <a:pt x="11840" y="16016"/>
                    <a:pt x="12036" y="16097"/>
                    <a:pt x="12264" y="16228"/>
                  </a:cubicBezTo>
                  <a:cubicBezTo>
                    <a:pt x="11791" y="16472"/>
                    <a:pt x="11318" y="16733"/>
                    <a:pt x="10845" y="16994"/>
                  </a:cubicBezTo>
                  <a:lnTo>
                    <a:pt x="10650" y="17092"/>
                  </a:lnTo>
                  <a:cubicBezTo>
                    <a:pt x="10633" y="17059"/>
                    <a:pt x="10617" y="17027"/>
                    <a:pt x="10584" y="17010"/>
                  </a:cubicBezTo>
                  <a:cubicBezTo>
                    <a:pt x="10878" y="16668"/>
                    <a:pt x="11155" y="16325"/>
                    <a:pt x="11449" y="15999"/>
                  </a:cubicBezTo>
                  <a:cubicBezTo>
                    <a:pt x="11473" y="15975"/>
                    <a:pt x="11531" y="15960"/>
                    <a:pt x="11580" y="15960"/>
                  </a:cubicBezTo>
                  <a:close/>
                  <a:moveTo>
                    <a:pt x="13977" y="15543"/>
                  </a:moveTo>
                  <a:lnTo>
                    <a:pt x="14025" y="15575"/>
                  </a:lnTo>
                  <a:cubicBezTo>
                    <a:pt x="13977" y="15689"/>
                    <a:pt x="13928" y="15820"/>
                    <a:pt x="13895" y="15934"/>
                  </a:cubicBezTo>
                  <a:cubicBezTo>
                    <a:pt x="13813" y="16179"/>
                    <a:pt x="13732" y="16407"/>
                    <a:pt x="13650" y="16652"/>
                  </a:cubicBezTo>
                  <a:cubicBezTo>
                    <a:pt x="13634" y="16668"/>
                    <a:pt x="13618" y="16701"/>
                    <a:pt x="13585" y="16717"/>
                  </a:cubicBezTo>
                  <a:cubicBezTo>
                    <a:pt x="13161" y="16864"/>
                    <a:pt x="12721" y="17027"/>
                    <a:pt x="12280" y="17190"/>
                  </a:cubicBezTo>
                  <a:cubicBezTo>
                    <a:pt x="12264" y="17174"/>
                    <a:pt x="12248" y="17157"/>
                    <a:pt x="12232" y="17125"/>
                  </a:cubicBezTo>
                  <a:cubicBezTo>
                    <a:pt x="12313" y="16945"/>
                    <a:pt x="12395" y="16766"/>
                    <a:pt x="12476" y="16586"/>
                  </a:cubicBezTo>
                  <a:cubicBezTo>
                    <a:pt x="12525" y="16489"/>
                    <a:pt x="12558" y="16391"/>
                    <a:pt x="12607" y="16293"/>
                  </a:cubicBezTo>
                  <a:cubicBezTo>
                    <a:pt x="12623" y="16260"/>
                    <a:pt x="12656" y="16244"/>
                    <a:pt x="12688" y="16228"/>
                  </a:cubicBezTo>
                  <a:cubicBezTo>
                    <a:pt x="13080" y="15999"/>
                    <a:pt x="13471" y="15787"/>
                    <a:pt x="13879" y="15575"/>
                  </a:cubicBezTo>
                  <a:cubicBezTo>
                    <a:pt x="13911" y="15559"/>
                    <a:pt x="13944" y="15543"/>
                    <a:pt x="13977" y="15543"/>
                  </a:cubicBezTo>
                  <a:close/>
                  <a:moveTo>
                    <a:pt x="12280" y="16456"/>
                  </a:moveTo>
                  <a:lnTo>
                    <a:pt x="12280" y="16456"/>
                  </a:lnTo>
                  <a:cubicBezTo>
                    <a:pt x="12248" y="16537"/>
                    <a:pt x="12215" y="16603"/>
                    <a:pt x="12199" y="16684"/>
                  </a:cubicBezTo>
                  <a:cubicBezTo>
                    <a:pt x="12134" y="16847"/>
                    <a:pt x="12068" y="17027"/>
                    <a:pt x="11987" y="17190"/>
                  </a:cubicBezTo>
                  <a:cubicBezTo>
                    <a:pt x="11971" y="17222"/>
                    <a:pt x="11905" y="17255"/>
                    <a:pt x="11873" y="17255"/>
                  </a:cubicBezTo>
                  <a:cubicBezTo>
                    <a:pt x="11465" y="17288"/>
                    <a:pt x="11041" y="17320"/>
                    <a:pt x="10633" y="17369"/>
                  </a:cubicBezTo>
                  <a:lnTo>
                    <a:pt x="10650" y="17320"/>
                  </a:lnTo>
                  <a:cubicBezTo>
                    <a:pt x="10927" y="17174"/>
                    <a:pt x="11204" y="17027"/>
                    <a:pt x="11481" y="16880"/>
                  </a:cubicBezTo>
                  <a:cubicBezTo>
                    <a:pt x="11742" y="16733"/>
                    <a:pt x="12003" y="16603"/>
                    <a:pt x="12280" y="16456"/>
                  </a:cubicBezTo>
                  <a:close/>
                  <a:moveTo>
                    <a:pt x="8024" y="7829"/>
                  </a:moveTo>
                  <a:cubicBezTo>
                    <a:pt x="8269" y="8073"/>
                    <a:pt x="8497" y="8318"/>
                    <a:pt x="8741" y="8546"/>
                  </a:cubicBezTo>
                  <a:cubicBezTo>
                    <a:pt x="9198" y="8938"/>
                    <a:pt x="9671" y="9296"/>
                    <a:pt x="10128" y="9688"/>
                  </a:cubicBezTo>
                  <a:cubicBezTo>
                    <a:pt x="10323" y="9851"/>
                    <a:pt x="10486" y="10047"/>
                    <a:pt x="10698" y="10210"/>
                  </a:cubicBezTo>
                  <a:cubicBezTo>
                    <a:pt x="10764" y="10275"/>
                    <a:pt x="10878" y="10291"/>
                    <a:pt x="10976" y="10340"/>
                  </a:cubicBezTo>
                  <a:cubicBezTo>
                    <a:pt x="11041" y="10357"/>
                    <a:pt x="11090" y="10389"/>
                    <a:pt x="11139" y="10422"/>
                  </a:cubicBezTo>
                  <a:cubicBezTo>
                    <a:pt x="12101" y="10976"/>
                    <a:pt x="13031" y="11563"/>
                    <a:pt x="13993" y="12102"/>
                  </a:cubicBezTo>
                  <a:cubicBezTo>
                    <a:pt x="14890" y="12591"/>
                    <a:pt x="15836" y="12917"/>
                    <a:pt x="16879" y="12950"/>
                  </a:cubicBezTo>
                  <a:cubicBezTo>
                    <a:pt x="17907" y="12982"/>
                    <a:pt x="18934" y="13015"/>
                    <a:pt x="19962" y="13162"/>
                  </a:cubicBezTo>
                  <a:cubicBezTo>
                    <a:pt x="21120" y="13325"/>
                    <a:pt x="22261" y="13618"/>
                    <a:pt x="23354" y="14075"/>
                  </a:cubicBezTo>
                  <a:cubicBezTo>
                    <a:pt x="23648" y="14189"/>
                    <a:pt x="23908" y="14352"/>
                    <a:pt x="24186" y="14515"/>
                  </a:cubicBezTo>
                  <a:cubicBezTo>
                    <a:pt x="25181" y="15119"/>
                    <a:pt x="26175" y="15722"/>
                    <a:pt x="27170" y="16358"/>
                  </a:cubicBezTo>
                  <a:cubicBezTo>
                    <a:pt x="27399" y="16505"/>
                    <a:pt x="27578" y="16717"/>
                    <a:pt x="27774" y="16913"/>
                  </a:cubicBezTo>
                  <a:cubicBezTo>
                    <a:pt x="27986" y="17125"/>
                    <a:pt x="28181" y="17320"/>
                    <a:pt x="28377" y="17532"/>
                  </a:cubicBezTo>
                  <a:cubicBezTo>
                    <a:pt x="28475" y="17630"/>
                    <a:pt x="28556" y="17712"/>
                    <a:pt x="28654" y="17810"/>
                  </a:cubicBezTo>
                  <a:cubicBezTo>
                    <a:pt x="28703" y="17858"/>
                    <a:pt x="28736" y="17907"/>
                    <a:pt x="28785" y="17956"/>
                  </a:cubicBezTo>
                  <a:lnTo>
                    <a:pt x="28736" y="17989"/>
                  </a:lnTo>
                  <a:cubicBezTo>
                    <a:pt x="28508" y="17842"/>
                    <a:pt x="28263" y="17712"/>
                    <a:pt x="28035" y="17581"/>
                  </a:cubicBezTo>
                  <a:cubicBezTo>
                    <a:pt x="27920" y="17500"/>
                    <a:pt x="27790" y="17434"/>
                    <a:pt x="27676" y="17353"/>
                  </a:cubicBezTo>
                  <a:cubicBezTo>
                    <a:pt x="27415" y="17157"/>
                    <a:pt x="27170" y="16913"/>
                    <a:pt x="26942" y="16668"/>
                  </a:cubicBezTo>
                  <a:cubicBezTo>
                    <a:pt x="26485" y="16179"/>
                    <a:pt x="25931" y="15820"/>
                    <a:pt x="25393" y="15445"/>
                  </a:cubicBezTo>
                  <a:cubicBezTo>
                    <a:pt x="25066" y="15216"/>
                    <a:pt x="24740" y="14988"/>
                    <a:pt x="24414" y="14792"/>
                  </a:cubicBezTo>
                  <a:cubicBezTo>
                    <a:pt x="23550" y="14254"/>
                    <a:pt x="22636" y="13879"/>
                    <a:pt x="21642" y="13716"/>
                  </a:cubicBezTo>
                  <a:cubicBezTo>
                    <a:pt x="21364" y="13667"/>
                    <a:pt x="21087" y="13618"/>
                    <a:pt x="20826" y="13586"/>
                  </a:cubicBezTo>
                  <a:cubicBezTo>
                    <a:pt x="20761" y="13586"/>
                    <a:pt x="20679" y="13602"/>
                    <a:pt x="20614" y="13618"/>
                  </a:cubicBezTo>
                  <a:lnTo>
                    <a:pt x="20614" y="13667"/>
                  </a:lnTo>
                  <a:cubicBezTo>
                    <a:pt x="20679" y="13683"/>
                    <a:pt x="20728" y="13716"/>
                    <a:pt x="20794" y="13716"/>
                  </a:cubicBezTo>
                  <a:cubicBezTo>
                    <a:pt x="21527" y="13814"/>
                    <a:pt x="22245" y="14010"/>
                    <a:pt x="22946" y="14287"/>
                  </a:cubicBezTo>
                  <a:cubicBezTo>
                    <a:pt x="23648" y="14564"/>
                    <a:pt x="24300" y="14923"/>
                    <a:pt x="24903" y="15380"/>
                  </a:cubicBezTo>
                  <a:cubicBezTo>
                    <a:pt x="25164" y="15559"/>
                    <a:pt x="25425" y="15738"/>
                    <a:pt x="25686" y="15934"/>
                  </a:cubicBezTo>
                  <a:lnTo>
                    <a:pt x="25670" y="15967"/>
                  </a:lnTo>
                  <a:cubicBezTo>
                    <a:pt x="25539" y="15901"/>
                    <a:pt x="25409" y="15820"/>
                    <a:pt x="25278" y="15755"/>
                  </a:cubicBezTo>
                  <a:cubicBezTo>
                    <a:pt x="24969" y="15592"/>
                    <a:pt x="24675" y="15429"/>
                    <a:pt x="24365" y="15265"/>
                  </a:cubicBezTo>
                  <a:cubicBezTo>
                    <a:pt x="23028" y="14515"/>
                    <a:pt x="21576" y="14124"/>
                    <a:pt x="20060" y="13895"/>
                  </a:cubicBezTo>
                  <a:cubicBezTo>
                    <a:pt x="19521" y="13814"/>
                    <a:pt x="19000" y="13716"/>
                    <a:pt x="18478" y="13618"/>
                  </a:cubicBezTo>
                  <a:cubicBezTo>
                    <a:pt x="18086" y="13537"/>
                    <a:pt x="17711" y="13471"/>
                    <a:pt x="17320" y="13390"/>
                  </a:cubicBezTo>
                  <a:cubicBezTo>
                    <a:pt x="17189" y="13357"/>
                    <a:pt x="17075" y="13341"/>
                    <a:pt x="16945" y="13308"/>
                  </a:cubicBezTo>
                  <a:cubicBezTo>
                    <a:pt x="16798" y="13276"/>
                    <a:pt x="16635" y="13243"/>
                    <a:pt x="16488" y="13211"/>
                  </a:cubicBezTo>
                  <a:cubicBezTo>
                    <a:pt x="16146" y="13129"/>
                    <a:pt x="15803" y="13047"/>
                    <a:pt x="15461" y="12982"/>
                  </a:cubicBezTo>
                  <a:cubicBezTo>
                    <a:pt x="14580" y="12770"/>
                    <a:pt x="13765" y="12379"/>
                    <a:pt x="13014" y="11890"/>
                  </a:cubicBezTo>
                  <a:cubicBezTo>
                    <a:pt x="12884" y="11824"/>
                    <a:pt x="12770" y="11743"/>
                    <a:pt x="12639" y="11661"/>
                  </a:cubicBezTo>
                  <a:cubicBezTo>
                    <a:pt x="12232" y="11384"/>
                    <a:pt x="11791" y="11139"/>
                    <a:pt x="11383" y="10862"/>
                  </a:cubicBezTo>
                  <a:cubicBezTo>
                    <a:pt x="11008" y="10601"/>
                    <a:pt x="10650" y="10324"/>
                    <a:pt x="10274" y="10047"/>
                  </a:cubicBezTo>
                  <a:cubicBezTo>
                    <a:pt x="10209" y="9981"/>
                    <a:pt x="10111" y="9949"/>
                    <a:pt x="10046" y="9884"/>
                  </a:cubicBezTo>
                  <a:cubicBezTo>
                    <a:pt x="10014" y="9835"/>
                    <a:pt x="9997" y="9769"/>
                    <a:pt x="9965" y="9720"/>
                  </a:cubicBezTo>
                  <a:cubicBezTo>
                    <a:pt x="9932" y="9655"/>
                    <a:pt x="9883" y="9606"/>
                    <a:pt x="9834" y="9574"/>
                  </a:cubicBezTo>
                  <a:cubicBezTo>
                    <a:pt x="9165" y="9052"/>
                    <a:pt x="8562" y="8481"/>
                    <a:pt x="8024" y="7829"/>
                  </a:cubicBezTo>
                  <a:close/>
                  <a:moveTo>
                    <a:pt x="18005" y="16391"/>
                  </a:moveTo>
                  <a:lnTo>
                    <a:pt x="18005" y="16391"/>
                  </a:lnTo>
                  <a:cubicBezTo>
                    <a:pt x="17972" y="16831"/>
                    <a:pt x="17956" y="17239"/>
                    <a:pt x="17891" y="17630"/>
                  </a:cubicBezTo>
                  <a:cubicBezTo>
                    <a:pt x="17858" y="17777"/>
                    <a:pt x="17695" y="17891"/>
                    <a:pt x="17597" y="18022"/>
                  </a:cubicBezTo>
                  <a:lnTo>
                    <a:pt x="17548" y="17989"/>
                  </a:lnTo>
                  <a:cubicBezTo>
                    <a:pt x="17532" y="17842"/>
                    <a:pt x="17515" y="17695"/>
                    <a:pt x="17499" y="17532"/>
                  </a:cubicBezTo>
                  <a:cubicBezTo>
                    <a:pt x="17483" y="17320"/>
                    <a:pt x="17483" y="17092"/>
                    <a:pt x="17467" y="16880"/>
                  </a:cubicBezTo>
                  <a:cubicBezTo>
                    <a:pt x="17467" y="16750"/>
                    <a:pt x="17499" y="16668"/>
                    <a:pt x="17613" y="16603"/>
                  </a:cubicBezTo>
                  <a:cubicBezTo>
                    <a:pt x="17744" y="16554"/>
                    <a:pt x="17858" y="16472"/>
                    <a:pt x="18005" y="16391"/>
                  </a:cubicBezTo>
                  <a:close/>
                  <a:moveTo>
                    <a:pt x="18249" y="16374"/>
                  </a:moveTo>
                  <a:cubicBezTo>
                    <a:pt x="18282" y="16423"/>
                    <a:pt x="18315" y="16456"/>
                    <a:pt x="18347" y="16489"/>
                  </a:cubicBezTo>
                  <a:cubicBezTo>
                    <a:pt x="18478" y="16619"/>
                    <a:pt x="18592" y="16750"/>
                    <a:pt x="18722" y="16880"/>
                  </a:cubicBezTo>
                  <a:cubicBezTo>
                    <a:pt x="18722" y="16896"/>
                    <a:pt x="18722" y="16929"/>
                    <a:pt x="18722" y="16945"/>
                  </a:cubicBezTo>
                  <a:cubicBezTo>
                    <a:pt x="18657" y="17304"/>
                    <a:pt x="18576" y="17646"/>
                    <a:pt x="18510" y="18038"/>
                  </a:cubicBezTo>
                  <a:cubicBezTo>
                    <a:pt x="18364" y="17907"/>
                    <a:pt x="18266" y="17826"/>
                    <a:pt x="18168" y="17728"/>
                  </a:cubicBezTo>
                  <a:cubicBezTo>
                    <a:pt x="18135" y="17695"/>
                    <a:pt x="18119" y="17646"/>
                    <a:pt x="18119" y="17614"/>
                  </a:cubicBezTo>
                  <a:cubicBezTo>
                    <a:pt x="18135" y="17549"/>
                    <a:pt x="18135" y="17483"/>
                    <a:pt x="18135" y="17434"/>
                  </a:cubicBezTo>
                  <a:cubicBezTo>
                    <a:pt x="18168" y="17092"/>
                    <a:pt x="18200" y="16750"/>
                    <a:pt x="18249" y="16374"/>
                  </a:cubicBezTo>
                  <a:close/>
                  <a:moveTo>
                    <a:pt x="17809" y="18038"/>
                  </a:moveTo>
                  <a:lnTo>
                    <a:pt x="17858" y="18071"/>
                  </a:lnTo>
                  <a:lnTo>
                    <a:pt x="17809" y="18739"/>
                  </a:lnTo>
                  <a:cubicBezTo>
                    <a:pt x="17793" y="18984"/>
                    <a:pt x="17776" y="19228"/>
                    <a:pt x="17760" y="19457"/>
                  </a:cubicBezTo>
                  <a:lnTo>
                    <a:pt x="17711" y="19457"/>
                  </a:lnTo>
                  <a:cubicBezTo>
                    <a:pt x="17695" y="19375"/>
                    <a:pt x="17695" y="19277"/>
                    <a:pt x="17679" y="19179"/>
                  </a:cubicBezTo>
                  <a:cubicBezTo>
                    <a:pt x="17630" y="18902"/>
                    <a:pt x="17597" y="18641"/>
                    <a:pt x="17581" y="18364"/>
                  </a:cubicBezTo>
                  <a:cubicBezTo>
                    <a:pt x="17581" y="18266"/>
                    <a:pt x="17728" y="18152"/>
                    <a:pt x="17809" y="18038"/>
                  </a:cubicBezTo>
                  <a:close/>
                  <a:moveTo>
                    <a:pt x="18086" y="17924"/>
                  </a:moveTo>
                  <a:cubicBezTo>
                    <a:pt x="18217" y="18038"/>
                    <a:pt x="18331" y="18136"/>
                    <a:pt x="18445" y="18234"/>
                  </a:cubicBezTo>
                  <a:cubicBezTo>
                    <a:pt x="18315" y="18739"/>
                    <a:pt x="18233" y="19294"/>
                    <a:pt x="17988" y="19783"/>
                  </a:cubicBezTo>
                  <a:lnTo>
                    <a:pt x="17940" y="19783"/>
                  </a:lnTo>
                  <a:cubicBezTo>
                    <a:pt x="17988" y="19163"/>
                    <a:pt x="18037" y="18560"/>
                    <a:pt x="18086" y="17924"/>
                  </a:cubicBezTo>
                  <a:close/>
                  <a:moveTo>
                    <a:pt x="6067" y="1"/>
                  </a:moveTo>
                  <a:cubicBezTo>
                    <a:pt x="6051" y="17"/>
                    <a:pt x="6051" y="17"/>
                    <a:pt x="6051" y="33"/>
                  </a:cubicBezTo>
                  <a:cubicBezTo>
                    <a:pt x="6002" y="98"/>
                    <a:pt x="5920" y="180"/>
                    <a:pt x="5920" y="261"/>
                  </a:cubicBezTo>
                  <a:cubicBezTo>
                    <a:pt x="5757" y="1370"/>
                    <a:pt x="5741" y="2463"/>
                    <a:pt x="5855" y="3572"/>
                  </a:cubicBezTo>
                  <a:cubicBezTo>
                    <a:pt x="5871" y="3621"/>
                    <a:pt x="5871" y="3670"/>
                    <a:pt x="5871" y="3719"/>
                  </a:cubicBezTo>
                  <a:cubicBezTo>
                    <a:pt x="5692" y="3409"/>
                    <a:pt x="5480" y="3132"/>
                    <a:pt x="5235" y="2887"/>
                  </a:cubicBezTo>
                  <a:cubicBezTo>
                    <a:pt x="5088" y="2724"/>
                    <a:pt x="4942" y="2577"/>
                    <a:pt x="4778" y="2447"/>
                  </a:cubicBezTo>
                  <a:cubicBezTo>
                    <a:pt x="4615" y="2300"/>
                    <a:pt x="4420" y="2153"/>
                    <a:pt x="4240" y="2006"/>
                  </a:cubicBezTo>
                  <a:cubicBezTo>
                    <a:pt x="3278" y="1305"/>
                    <a:pt x="2185" y="849"/>
                    <a:pt x="1288" y="82"/>
                  </a:cubicBezTo>
                  <a:cubicBezTo>
                    <a:pt x="1258" y="62"/>
                    <a:pt x="1203" y="48"/>
                    <a:pt x="1154" y="48"/>
                  </a:cubicBezTo>
                  <a:cubicBezTo>
                    <a:pt x="1123" y="48"/>
                    <a:pt x="1095" y="53"/>
                    <a:pt x="1076" y="66"/>
                  </a:cubicBezTo>
                  <a:cubicBezTo>
                    <a:pt x="1044" y="82"/>
                    <a:pt x="1027" y="196"/>
                    <a:pt x="1027" y="245"/>
                  </a:cubicBezTo>
                  <a:cubicBezTo>
                    <a:pt x="1076" y="457"/>
                    <a:pt x="1158" y="653"/>
                    <a:pt x="1207" y="849"/>
                  </a:cubicBezTo>
                  <a:cubicBezTo>
                    <a:pt x="1517" y="1892"/>
                    <a:pt x="2039" y="2773"/>
                    <a:pt x="2756" y="3556"/>
                  </a:cubicBezTo>
                  <a:cubicBezTo>
                    <a:pt x="2870" y="3686"/>
                    <a:pt x="2985" y="3800"/>
                    <a:pt x="3115" y="3931"/>
                  </a:cubicBezTo>
                  <a:cubicBezTo>
                    <a:pt x="3865" y="4665"/>
                    <a:pt x="4746" y="5236"/>
                    <a:pt x="5594" y="5872"/>
                  </a:cubicBezTo>
                  <a:cubicBezTo>
                    <a:pt x="6018" y="6181"/>
                    <a:pt x="6409" y="6491"/>
                    <a:pt x="6801" y="6850"/>
                  </a:cubicBezTo>
                  <a:cubicBezTo>
                    <a:pt x="7094" y="7127"/>
                    <a:pt x="7388" y="7421"/>
                    <a:pt x="7649" y="7731"/>
                  </a:cubicBezTo>
                  <a:cubicBezTo>
                    <a:pt x="7796" y="7910"/>
                    <a:pt x="7959" y="8090"/>
                    <a:pt x="8122" y="8253"/>
                  </a:cubicBezTo>
                  <a:cubicBezTo>
                    <a:pt x="8334" y="8481"/>
                    <a:pt x="8546" y="8693"/>
                    <a:pt x="8774" y="8905"/>
                  </a:cubicBezTo>
                  <a:cubicBezTo>
                    <a:pt x="8839" y="8987"/>
                    <a:pt x="8905" y="9052"/>
                    <a:pt x="8986" y="9117"/>
                  </a:cubicBezTo>
                  <a:cubicBezTo>
                    <a:pt x="9117" y="9264"/>
                    <a:pt x="9280" y="9394"/>
                    <a:pt x="9426" y="9525"/>
                  </a:cubicBezTo>
                  <a:cubicBezTo>
                    <a:pt x="9394" y="9525"/>
                    <a:pt x="9361" y="9525"/>
                    <a:pt x="9345" y="9508"/>
                  </a:cubicBezTo>
                  <a:cubicBezTo>
                    <a:pt x="9312" y="9492"/>
                    <a:pt x="9296" y="9492"/>
                    <a:pt x="9263" y="9476"/>
                  </a:cubicBezTo>
                  <a:cubicBezTo>
                    <a:pt x="9002" y="9329"/>
                    <a:pt x="8725" y="9199"/>
                    <a:pt x="8448" y="9084"/>
                  </a:cubicBezTo>
                  <a:cubicBezTo>
                    <a:pt x="8187" y="8970"/>
                    <a:pt x="7926" y="8856"/>
                    <a:pt x="7681" y="8775"/>
                  </a:cubicBezTo>
                  <a:cubicBezTo>
                    <a:pt x="7306" y="8628"/>
                    <a:pt x="6931" y="8497"/>
                    <a:pt x="6556" y="8399"/>
                  </a:cubicBezTo>
                  <a:cubicBezTo>
                    <a:pt x="5936" y="8220"/>
                    <a:pt x="5300" y="8171"/>
                    <a:pt x="4664" y="8106"/>
                  </a:cubicBezTo>
                  <a:cubicBezTo>
                    <a:pt x="4471" y="8089"/>
                    <a:pt x="4278" y="8081"/>
                    <a:pt x="4088" y="8081"/>
                  </a:cubicBezTo>
                  <a:cubicBezTo>
                    <a:pt x="3154" y="8081"/>
                    <a:pt x="2258" y="8287"/>
                    <a:pt x="1419" y="8775"/>
                  </a:cubicBezTo>
                  <a:cubicBezTo>
                    <a:pt x="1060" y="8987"/>
                    <a:pt x="685" y="9182"/>
                    <a:pt x="326" y="9394"/>
                  </a:cubicBezTo>
                  <a:cubicBezTo>
                    <a:pt x="261" y="9427"/>
                    <a:pt x="196" y="9460"/>
                    <a:pt x="131" y="9508"/>
                  </a:cubicBezTo>
                  <a:cubicBezTo>
                    <a:pt x="114" y="9525"/>
                    <a:pt x="98" y="9541"/>
                    <a:pt x="82" y="9557"/>
                  </a:cubicBezTo>
                  <a:cubicBezTo>
                    <a:pt x="0" y="9639"/>
                    <a:pt x="0" y="9753"/>
                    <a:pt x="114" y="9835"/>
                  </a:cubicBezTo>
                  <a:cubicBezTo>
                    <a:pt x="163" y="9884"/>
                    <a:pt x="228" y="9932"/>
                    <a:pt x="294" y="9965"/>
                  </a:cubicBezTo>
                  <a:cubicBezTo>
                    <a:pt x="1158" y="10438"/>
                    <a:pt x="2071" y="10732"/>
                    <a:pt x="3066" y="10813"/>
                  </a:cubicBezTo>
                  <a:cubicBezTo>
                    <a:pt x="3256" y="10829"/>
                    <a:pt x="3444" y="10837"/>
                    <a:pt x="3631" y="10837"/>
                  </a:cubicBezTo>
                  <a:cubicBezTo>
                    <a:pt x="4409" y="10837"/>
                    <a:pt x="5164" y="10701"/>
                    <a:pt x="5887" y="10438"/>
                  </a:cubicBezTo>
                  <a:cubicBezTo>
                    <a:pt x="6263" y="10291"/>
                    <a:pt x="6654" y="10128"/>
                    <a:pt x="7013" y="9916"/>
                  </a:cubicBezTo>
                  <a:cubicBezTo>
                    <a:pt x="7339" y="9720"/>
                    <a:pt x="7698" y="9574"/>
                    <a:pt x="8056" y="9427"/>
                  </a:cubicBezTo>
                  <a:cubicBezTo>
                    <a:pt x="8164" y="9386"/>
                    <a:pt x="8270" y="9368"/>
                    <a:pt x="8374" y="9368"/>
                  </a:cubicBezTo>
                  <a:cubicBezTo>
                    <a:pt x="8601" y="9368"/>
                    <a:pt x="8817" y="9456"/>
                    <a:pt x="9019" y="9590"/>
                  </a:cubicBezTo>
                  <a:cubicBezTo>
                    <a:pt x="9068" y="9623"/>
                    <a:pt x="9100" y="9639"/>
                    <a:pt x="9133" y="9672"/>
                  </a:cubicBezTo>
                  <a:cubicBezTo>
                    <a:pt x="9051" y="9688"/>
                    <a:pt x="8986" y="9704"/>
                    <a:pt x="8937" y="9704"/>
                  </a:cubicBezTo>
                  <a:cubicBezTo>
                    <a:pt x="8905" y="9704"/>
                    <a:pt x="8888" y="9720"/>
                    <a:pt x="8856" y="9720"/>
                  </a:cubicBezTo>
                  <a:cubicBezTo>
                    <a:pt x="8448" y="9802"/>
                    <a:pt x="8056" y="9916"/>
                    <a:pt x="7698" y="10128"/>
                  </a:cubicBezTo>
                  <a:cubicBezTo>
                    <a:pt x="6589" y="10764"/>
                    <a:pt x="5806" y="11694"/>
                    <a:pt x="5202" y="12754"/>
                  </a:cubicBezTo>
                  <a:cubicBezTo>
                    <a:pt x="5007" y="13080"/>
                    <a:pt x="4844" y="13406"/>
                    <a:pt x="4681" y="13765"/>
                  </a:cubicBezTo>
                  <a:cubicBezTo>
                    <a:pt x="4664" y="13814"/>
                    <a:pt x="4664" y="13912"/>
                    <a:pt x="4713" y="13944"/>
                  </a:cubicBezTo>
                  <a:cubicBezTo>
                    <a:pt x="4733" y="13965"/>
                    <a:pt x="4778" y="13979"/>
                    <a:pt x="4822" y="13979"/>
                  </a:cubicBezTo>
                  <a:cubicBezTo>
                    <a:pt x="4848" y="13979"/>
                    <a:pt x="4874" y="13973"/>
                    <a:pt x="4893" y="13961"/>
                  </a:cubicBezTo>
                  <a:cubicBezTo>
                    <a:pt x="5023" y="13912"/>
                    <a:pt x="5137" y="13830"/>
                    <a:pt x="5251" y="13749"/>
                  </a:cubicBezTo>
                  <a:cubicBezTo>
                    <a:pt x="6328" y="13047"/>
                    <a:pt x="7274" y="12183"/>
                    <a:pt x="8252" y="11368"/>
                  </a:cubicBezTo>
                  <a:cubicBezTo>
                    <a:pt x="8693" y="10993"/>
                    <a:pt x="9117" y="10617"/>
                    <a:pt x="9557" y="10259"/>
                  </a:cubicBezTo>
                  <a:cubicBezTo>
                    <a:pt x="9720" y="10134"/>
                    <a:pt x="9810" y="10073"/>
                    <a:pt x="9895" y="10073"/>
                  </a:cubicBezTo>
                  <a:cubicBezTo>
                    <a:pt x="9989" y="10073"/>
                    <a:pt x="10079" y="10146"/>
                    <a:pt x="10258" y="10291"/>
                  </a:cubicBezTo>
                  <a:cubicBezTo>
                    <a:pt x="10568" y="10536"/>
                    <a:pt x="10878" y="10797"/>
                    <a:pt x="11204" y="11025"/>
                  </a:cubicBezTo>
                  <a:cubicBezTo>
                    <a:pt x="11710" y="11368"/>
                    <a:pt x="12215" y="11726"/>
                    <a:pt x="12753" y="12020"/>
                  </a:cubicBezTo>
                  <a:cubicBezTo>
                    <a:pt x="13357" y="12379"/>
                    <a:pt x="13960" y="12705"/>
                    <a:pt x="14596" y="12982"/>
                  </a:cubicBezTo>
                  <a:cubicBezTo>
                    <a:pt x="14874" y="13096"/>
                    <a:pt x="15134" y="13194"/>
                    <a:pt x="15412" y="13276"/>
                  </a:cubicBezTo>
                  <a:cubicBezTo>
                    <a:pt x="15770" y="13390"/>
                    <a:pt x="16129" y="13455"/>
                    <a:pt x="16504" y="13537"/>
                  </a:cubicBezTo>
                  <a:cubicBezTo>
                    <a:pt x="16700" y="13569"/>
                    <a:pt x="16896" y="13602"/>
                    <a:pt x="17091" y="13635"/>
                  </a:cubicBezTo>
                  <a:cubicBezTo>
                    <a:pt x="17124" y="13651"/>
                    <a:pt x="17140" y="13651"/>
                    <a:pt x="17173" y="13651"/>
                  </a:cubicBezTo>
                  <a:cubicBezTo>
                    <a:pt x="17255" y="13667"/>
                    <a:pt x="17320" y="13683"/>
                    <a:pt x="17385" y="13700"/>
                  </a:cubicBezTo>
                  <a:lnTo>
                    <a:pt x="17385" y="13765"/>
                  </a:lnTo>
                  <a:cubicBezTo>
                    <a:pt x="17287" y="13781"/>
                    <a:pt x="17206" y="13798"/>
                    <a:pt x="17108" y="13814"/>
                  </a:cubicBezTo>
                  <a:cubicBezTo>
                    <a:pt x="16928" y="13830"/>
                    <a:pt x="16733" y="13863"/>
                    <a:pt x="16553" y="13863"/>
                  </a:cubicBezTo>
                  <a:cubicBezTo>
                    <a:pt x="16439" y="13863"/>
                    <a:pt x="16325" y="13879"/>
                    <a:pt x="16211" y="13879"/>
                  </a:cubicBezTo>
                  <a:cubicBezTo>
                    <a:pt x="15004" y="13944"/>
                    <a:pt x="13862" y="14222"/>
                    <a:pt x="12753" y="14760"/>
                  </a:cubicBezTo>
                  <a:cubicBezTo>
                    <a:pt x="11710" y="15265"/>
                    <a:pt x="10976" y="16097"/>
                    <a:pt x="10307" y="16994"/>
                  </a:cubicBezTo>
                  <a:cubicBezTo>
                    <a:pt x="10258" y="17059"/>
                    <a:pt x="10209" y="17108"/>
                    <a:pt x="10177" y="17174"/>
                  </a:cubicBezTo>
                  <a:cubicBezTo>
                    <a:pt x="10062" y="17320"/>
                    <a:pt x="10111" y="17451"/>
                    <a:pt x="10274" y="17516"/>
                  </a:cubicBezTo>
                  <a:cubicBezTo>
                    <a:pt x="10372" y="17549"/>
                    <a:pt x="10486" y="17565"/>
                    <a:pt x="10584" y="17581"/>
                  </a:cubicBezTo>
                  <a:cubicBezTo>
                    <a:pt x="10742" y="17601"/>
                    <a:pt x="10898" y="17610"/>
                    <a:pt x="11052" y="17610"/>
                  </a:cubicBezTo>
                  <a:cubicBezTo>
                    <a:pt x="11663" y="17610"/>
                    <a:pt x="12249" y="17467"/>
                    <a:pt x="12835" y="17271"/>
                  </a:cubicBezTo>
                  <a:cubicBezTo>
                    <a:pt x="13895" y="16929"/>
                    <a:pt x="14857" y="16440"/>
                    <a:pt x="15673" y="15673"/>
                  </a:cubicBezTo>
                  <a:cubicBezTo>
                    <a:pt x="16080" y="15282"/>
                    <a:pt x="16472" y="14858"/>
                    <a:pt x="16863" y="14450"/>
                  </a:cubicBezTo>
                  <a:cubicBezTo>
                    <a:pt x="16928" y="14385"/>
                    <a:pt x="16994" y="14320"/>
                    <a:pt x="17059" y="14238"/>
                  </a:cubicBezTo>
                  <a:cubicBezTo>
                    <a:pt x="17108" y="14205"/>
                    <a:pt x="17108" y="14124"/>
                    <a:pt x="17140" y="14026"/>
                  </a:cubicBezTo>
                  <a:cubicBezTo>
                    <a:pt x="17407" y="14010"/>
                    <a:pt x="17659" y="13813"/>
                    <a:pt x="17969" y="13813"/>
                  </a:cubicBezTo>
                  <a:cubicBezTo>
                    <a:pt x="17981" y="13813"/>
                    <a:pt x="17993" y="13813"/>
                    <a:pt x="18005" y="13814"/>
                  </a:cubicBezTo>
                  <a:cubicBezTo>
                    <a:pt x="17548" y="14695"/>
                    <a:pt x="17238" y="15592"/>
                    <a:pt x="17222" y="16570"/>
                  </a:cubicBezTo>
                  <a:cubicBezTo>
                    <a:pt x="17206" y="17565"/>
                    <a:pt x="17303" y="18543"/>
                    <a:pt x="17467" y="19522"/>
                  </a:cubicBezTo>
                  <a:cubicBezTo>
                    <a:pt x="17467" y="19522"/>
                    <a:pt x="17467" y="19538"/>
                    <a:pt x="17467" y="19555"/>
                  </a:cubicBezTo>
                  <a:cubicBezTo>
                    <a:pt x="17499" y="19701"/>
                    <a:pt x="17515" y="19848"/>
                    <a:pt x="17564" y="19995"/>
                  </a:cubicBezTo>
                  <a:cubicBezTo>
                    <a:pt x="17564" y="20028"/>
                    <a:pt x="17581" y="20044"/>
                    <a:pt x="17581" y="20076"/>
                  </a:cubicBezTo>
                  <a:cubicBezTo>
                    <a:pt x="17613" y="20158"/>
                    <a:pt x="17711" y="20272"/>
                    <a:pt x="17793" y="20288"/>
                  </a:cubicBezTo>
                  <a:cubicBezTo>
                    <a:pt x="17801" y="20290"/>
                    <a:pt x="17810" y="20291"/>
                    <a:pt x="17820" y="20291"/>
                  </a:cubicBezTo>
                  <a:cubicBezTo>
                    <a:pt x="17904" y="20291"/>
                    <a:pt x="18026" y="20231"/>
                    <a:pt x="18070" y="20158"/>
                  </a:cubicBezTo>
                  <a:cubicBezTo>
                    <a:pt x="18070" y="20142"/>
                    <a:pt x="18070" y="20142"/>
                    <a:pt x="18070" y="20142"/>
                  </a:cubicBezTo>
                  <a:cubicBezTo>
                    <a:pt x="18184" y="19979"/>
                    <a:pt x="18298" y="19783"/>
                    <a:pt x="18347" y="19604"/>
                  </a:cubicBezTo>
                  <a:cubicBezTo>
                    <a:pt x="18527" y="18935"/>
                    <a:pt x="18706" y="18250"/>
                    <a:pt x="18853" y="17581"/>
                  </a:cubicBezTo>
                  <a:cubicBezTo>
                    <a:pt x="19097" y="16472"/>
                    <a:pt x="19228" y="15347"/>
                    <a:pt x="19065" y="14205"/>
                  </a:cubicBezTo>
                  <a:cubicBezTo>
                    <a:pt x="19065" y="14140"/>
                    <a:pt x="19065" y="14075"/>
                    <a:pt x="19065" y="14010"/>
                  </a:cubicBezTo>
                  <a:cubicBezTo>
                    <a:pt x="19424" y="14059"/>
                    <a:pt x="19766" y="14124"/>
                    <a:pt x="20109" y="14173"/>
                  </a:cubicBezTo>
                  <a:cubicBezTo>
                    <a:pt x="20875" y="14287"/>
                    <a:pt x="21658" y="14368"/>
                    <a:pt x="22392" y="14662"/>
                  </a:cubicBezTo>
                  <a:cubicBezTo>
                    <a:pt x="23142" y="14972"/>
                    <a:pt x="23876" y="15298"/>
                    <a:pt x="24593" y="15641"/>
                  </a:cubicBezTo>
                  <a:cubicBezTo>
                    <a:pt x="25132" y="15901"/>
                    <a:pt x="25670" y="16195"/>
                    <a:pt x="26110" y="16554"/>
                  </a:cubicBezTo>
                  <a:cubicBezTo>
                    <a:pt x="26877" y="17174"/>
                    <a:pt x="27708" y="17663"/>
                    <a:pt x="28540" y="18136"/>
                  </a:cubicBezTo>
                  <a:cubicBezTo>
                    <a:pt x="28589" y="18185"/>
                    <a:pt x="28671" y="18217"/>
                    <a:pt x="28736" y="18234"/>
                  </a:cubicBezTo>
                  <a:cubicBezTo>
                    <a:pt x="28757" y="18238"/>
                    <a:pt x="28778" y="18240"/>
                    <a:pt x="28798" y="18240"/>
                  </a:cubicBezTo>
                  <a:cubicBezTo>
                    <a:pt x="28934" y="18240"/>
                    <a:pt x="29041" y="18147"/>
                    <a:pt x="29013" y="18005"/>
                  </a:cubicBezTo>
                  <a:cubicBezTo>
                    <a:pt x="28948" y="17679"/>
                    <a:pt x="28915" y="17337"/>
                    <a:pt x="28703" y="17043"/>
                  </a:cubicBezTo>
                  <a:cubicBezTo>
                    <a:pt x="28361" y="16554"/>
                    <a:pt x="28035" y="16032"/>
                    <a:pt x="27725" y="15543"/>
                  </a:cubicBezTo>
                  <a:cubicBezTo>
                    <a:pt x="27839" y="15412"/>
                    <a:pt x="27953" y="15314"/>
                    <a:pt x="28035" y="15184"/>
                  </a:cubicBezTo>
                  <a:cubicBezTo>
                    <a:pt x="28214" y="14890"/>
                    <a:pt x="28377" y="14580"/>
                    <a:pt x="28540" y="14271"/>
                  </a:cubicBezTo>
                  <a:cubicBezTo>
                    <a:pt x="28801" y="13798"/>
                    <a:pt x="29078" y="13341"/>
                    <a:pt x="29307" y="12852"/>
                  </a:cubicBezTo>
                  <a:cubicBezTo>
                    <a:pt x="29926" y="11449"/>
                    <a:pt x="30122" y="9949"/>
                    <a:pt x="30089" y="8432"/>
                  </a:cubicBezTo>
                  <a:cubicBezTo>
                    <a:pt x="30073" y="7812"/>
                    <a:pt x="29975" y="7193"/>
                    <a:pt x="29731" y="6606"/>
                  </a:cubicBezTo>
                  <a:cubicBezTo>
                    <a:pt x="29670" y="6445"/>
                    <a:pt x="29579" y="6365"/>
                    <a:pt x="29480" y="6365"/>
                  </a:cubicBezTo>
                  <a:cubicBezTo>
                    <a:pt x="29418" y="6365"/>
                    <a:pt x="29353" y="6396"/>
                    <a:pt x="29290" y="6459"/>
                  </a:cubicBezTo>
                  <a:cubicBezTo>
                    <a:pt x="29258" y="6475"/>
                    <a:pt x="29241" y="6508"/>
                    <a:pt x="29209" y="6540"/>
                  </a:cubicBezTo>
                  <a:cubicBezTo>
                    <a:pt x="29013" y="6801"/>
                    <a:pt x="28850" y="7078"/>
                    <a:pt x="28671" y="7356"/>
                  </a:cubicBezTo>
                  <a:cubicBezTo>
                    <a:pt x="28100" y="8171"/>
                    <a:pt x="27594" y="9019"/>
                    <a:pt x="27301" y="9981"/>
                  </a:cubicBezTo>
                  <a:cubicBezTo>
                    <a:pt x="26828" y="11498"/>
                    <a:pt x="26616" y="13031"/>
                    <a:pt x="27154" y="14580"/>
                  </a:cubicBezTo>
                  <a:cubicBezTo>
                    <a:pt x="27170" y="14662"/>
                    <a:pt x="27203" y="14727"/>
                    <a:pt x="27219" y="14809"/>
                  </a:cubicBezTo>
                  <a:cubicBezTo>
                    <a:pt x="27235" y="14858"/>
                    <a:pt x="27235" y="14907"/>
                    <a:pt x="27252" y="14956"/>
                  </a:cubicBezTo>
                  <a:cubicBezTo>
                    <a:pt x="27219" y="14923"/>
                    <a:pt x="27187" y="14907"/>
                    <a:pt x="27154" y="14874"/>
                  </a:cubicBezTo>
                  <a:cubicBezTo>
                    <a:pt x="26844" y="14613"/>
                    <a:pt x="26632" y="14320"/>
                    <a:pt x="26550" y="13912"/>
                  </a:cubicBezTo>
                  <a:cubicBezTo>
                    <a:pt x="26485" y="13651"/>
                    <a:pt x="26420" y="13406"/>
                    <a:pt x="26322" y="13145"/>
                  </a:cubicBezTo>
                  <a:cubicBezTo>
                    <a:pt x="26306" y="13080"/>
                    <a:pt x="26290" y="13031"/>
                    <a:pt x="26257" y="12966"/>
                  </a:cubicBezTo>
                  <a:cubicBezTo>
                    <a:pt x="25866" y="11955"/>
                    <a:pt x="25262" y="11123"/>
                    <a:pt x="24463" y="10422"/>
                  </a:cubicBezTo>
                  <a:cubicBezTo>
                    <a:pt x="24300" y="10275"/>
                    <a:pt x="24120" y="10128"/>
                    <a:pt x="23925" y="9981"/>
                  </a:cubicBezTo>
                  <a:cubicBezTo>
                    <a:pt x="23648" y="9769"/>
                    <a:pt x="23305" y="9623"/>
                    <a:pt x="23126" y="9296"/>
                  </a:cubicBezTo>
                  <a:cubicBezTo>
                    <a:pt x="23126" y="9264"/>
                    <a:pt x="23077" y="9264"/>
                    <a:pt x="23044" y="9248"/>
                  </a:cubicBezTo>
                  <a:cubicBezTo>
                    <a:pt x="22979" y="9231"/>
                    <a:pt x="22914" y="9215"/>
                    <a:pt x="22848" y="9182"/>
                  </a:cubicBezTo>
                  <a:cubicBezTo>
                    <a:pt x="22702" y="9101"/>
                    <a:pt x="22555" y="8987"/>
                    <a:pt x="22408" y="8905"/>
                  </a:cubicBezTo>
                  <a:cubicBezTo>
                    <a:pt x="21527" y="8416"/>
                    <a:pt x="20663" y="7943"/>
                    <a:pt x="19782" y="7486"/>
                  </a:cubicBezTo>
                  <a:cubicBezTo>
                    <a:pt x="19407" y="7290"/>
                    <a:pt x="19016" y="7111"/>
                    <a:pt x="18608" y="6964"/>
                  </a:cubicBezTo>
                  <a:cubicBezTo>
                    <a:pt x="18556" y="6943"/>
                    <a:pt x="18508" y="6934"/>
                    <a:pt x="18466" y="6934"/>
                  </a:cubicBezTo>
                  <a:cubicBezTo>
                    <a:pt x="18310" y="6934"/>
                    <a:pt x="18231" y="7066"/>
                    <a:pt x="18282" y="7258"/>
                  </a:cubicBezTo>
                  <a:cubicBezTo>
                    <a:pt x="18364" y="7551"/>
                    <a:pt x="18461" y="7845"/>
                    <a:pt x="18592" y="8122"/>
                  </a:cubicBezTo>
                  <a:cubicBezTo>
                    <a:pt x="18804" y="8579"/>
                    <a:pt x="19049" y="9019"/>
                    <a:pt x="19293" y="9476"/>
                  </a:cubicBezTo>
                  <a:cubicBezTo>
                    <a:pt x="19619" y="10079"/>
                    <a:pt x="19994" y="10666"/>
                    <a:pt x="20467" y="11172"/>
                  </a:cubicBezTo>
                  <a:cubicBezTo>
                    <a:pt x="20630" y="11368"/>
                    <a:pt x="20826" y="11563"/>
                    <a:pt x="21022" y="11743"/>
                  </a:cubicBezTo>
                  <a:cubicBezTo>
                    <a:pt x="21332" y="12036"/>
                    <a:pt x="21642" y="12330"/>
                    <a:pt x="22017" y="12558"/>
                  </a:cubicBezTo>
                  <a:cubicBezTo>
                    <a:pt x="23158" y="13194"/>
                    <a:pt x="24414" y="13602"/>
                    <a:pt x="25588" y="14156"/>
                  </a:cubicBezTo>
                  <a:cubicBezTo>
                    <a:pt x="25980" y="14336"/>
                    <a:pt x="26355" y="14548"/>
                    <a:pt x="26697" y="14792"/>
                  </a:cubicBezTo>
                  <a:cubicBezTo>
                    <a:pt x="26958" y="14988"/>
                    <a:pt x="27187" y="15216"/>
                    <a:pt x="27382" y="15510"/>
                  </a:cubicBezTo>
                  <a:cubicBezTo>
                    <a:pt x="27676" y="15934"/>
                    <a:pt x="27969" y="16391"/>
                    <a:pt x="28263" y="16831"/>
                  </a:cubicBezTo>
                  <a:cubicBezTo>
                    <a:pt x="28361" y="16978"/>
                    <a:pt x="28475" y="17125"/>
                    <a:pt x="28573" y="17271"/>
                  </a:cubicBezTo>
                  <a:cubicBezTo>
                    <a:pt x="28605" y="17320"/>
                    <a:pt x="28638" y="17402"/>
                    <a:pt x="28671" y="17467"/>
                  </a:cubicBezTo>
                  <a:cubicBezTo>
                    <a:pt x="28654" y="17483"/>
                    <a:pt x="28638" y="17500"/>
                    <a:pt x="28622" y="17516"/>
                  </a:cubicBezTo>
                  <a:cubicBezTo>
                    <a:pt x="28540" y="17418"/>
                    <a:pt x="28459" y="17337"/>
                    <a:pt x="28361" y="17255"/>
                  </a:cubicBezTo>
                  <a:cubicBezTo>
                    <a:pt x="28279" y="17174"/>
                    <a:pt x="28181" y="17076"/>
                    <a:pt x="28116" y="16978"/>
                  </a:cubicBezTo>
                  <a:cubicBezTo>
                    <a:pt x="28083" y="16945"/>
                    <a:pt x="28067" y="16913"/>
                    <a:pt x="28035" y="16880"/>
                  </a:cubicBezTo>
                  <a:cubicBezTo>
                    <a:pt x="27855" y="16635"/>
                    <a:pt x="27643" y="16423"/>
                    <a:pt x="27415" y="16244"/>
                  </a:cubicBezTo>
                  <a:cubicBezTo>
                    <a:pt x="27170" y="16048"/>
                    <a:pt x="26893" y="15869"/>
                    <a:pt x="26616" y="15706"/>
                  </a:cubicBezTo>
                  <a:cubicBezTo>
                    <a:pt x="25882" y="15298"/>
                    <a:pt x="25181" y="14890"/>
                    <a:pt x="24463" y="14434"/>
                  </a:cubicBezTo>
                  <a:cubicBezTo>
                    <a:pt x="23925" y="14091"/>
                    <a:pt x="23354" y="13814"/>
                    <a:pt x="22734" y="13618"/>
                  </a:cubicBezTo>
                  <a:cubicBezTo>
                    <a:pt x="21003" y="13031"/>
                    <a:pt x="19226" y="12737"/>
                    <a:pt x="17387" y="12737"/>
                  </a:cubicBezTo>
                  <a:cubicBezTo>
                    <a:pt x="17338" y="12737"/>
                    <a:pt x="17288" y="12737"/>
                    <a:pt x="17238" y="12738"/>
                  </a:cubicBezTo>
                  <a:cubicBezTo>
                    <a:pt x="16863" y="12738"/>
                    <a:pt x="16455" y="12738"/>
                    <a:pt x="16080" y="12656"/>
                  </a:cubicBezTo>
                  <a:cubicBezTo>
                    <a:pt x="15298" y="12509"/>
                    <a:pt x="14564" y="12199"/>
                    <a:pt x="13879" y="11792"/>
                  </a:cubicBezTo>
                  <a:cubicBezTo>
                    <a:pt x="13014" y="11286"/>
                    <a:pt x="12150" y="10764"/>
                    <a:pt x="11269" y="10291"/>
                  </a:cubicBezTo>
                  <a:cubicBezTo>
                    <a:pt x="10943" y="10096"/>
                    <a:pt x="10617" y="9916"/>
                    <a:pt x="10356" y="9623"/>
                  </a:cubicBezTo>
                  <a:cubicBezTo>
                    <a:pt x="10323" y="9574"/>
                    <a:pt x="10274" y="9508"/>
                    <a:pt x="10258" y="9427"/>
                  </a:cubicBezTo>
                  <a:cubicBezTo>
                    <a:pt x="10209" y="9296"/>
                    <a:pt x="10209" y="9150"/>
                    <a:pt x="10291" y="9052"/>
                  </a:cubicBezTo>
                  <a:cubicBezTo>
                    <a:pt x="10454" y="8823"/>
                    <a:pt x="10633" y="8595"/>
                    <a:pt x="10829" y="8399"/>
                  </a:cubicBezTo>
                  <a:cubicBezTo>
                    <a:pt x="11090" y="8155"/>
                    <a:pt x="11383" y="7959"/>
                    <a:pt x="11644" y="7715"/>
                  </a:cubicBezTo>
                  <a:cubicBezTo>
                    <a:pt x="12476" y="6948"/>
                    <a:pt x="13308" y="6181"/>
                    <a:pt x="14123" y="5415"/>
                  </a:cubicBezTo>
                  <a:cubicBezTo>
                    <a:pt x="14384" y="5187"/>
                    <a:pt x="14645" y="4958"/>
                    <a:pt x="14890" y="4714"/>
                  </a:cubicBezTo>
                  <a:cubicBezTo>
                    <a:pt x="14971" y="4648"/>
                    <a:pt x="15069" y="4534"/>
                    <a:pt x="14971" y="4436"/>
                  </a:cubicBezTo>
                  <a:cubicBezTo>
                    <a:pt x="14940" y="4405"/>
                    <a:pt x="14877" y="4394"/>
                    <a:pt x="14809" y="4394"/>
                  </a:cubicBezTo>
                  <a:cubicBezTo>
                    <a:pt x="14770" y="4394"/>
                    <a:pt x="14730" y="4398"/>
                    <a:pt x="14694" y="4404"/>
                  </a:cubicBezTo>
                  <a:cubicBezTo>
                    <a:pt x="14433" y="4469"/>
                    <a:pt x="14172" y="4551"/>
                    <a:pt x="13911" y="4632"/>
                  </a:cubicBezTo>
                  <a:cubicBezTo>
                    <a:pt x="13813" y="4665"/>
                    <a:pt x="13699" y="4697"/>
                    <a:pt x="13601" y="4730"/>
                  </a:cubicBezTo>
                  <a:cubicBezTo>
                    <a:pt x="13047" y="4926"/>
                    <a:pt x="12541" y="5219"/>
                    <a:pt x="12085" y="5594"/>
                  </a:cubicBezTo>
                  <a:cubicBezTo>
                    <a:pt x="11465" y="6084"/>
                    <a:pt x="11041" y="6703"/>
                    <a:pt x="10698" y="7388"/>
                  </a:cubicBezTo>
                  <a:cubicBezTo>
                    <a:pt x="10650" y="7470"/>
                    <a:pt x="10617" y="7551"/>
                    <a:pt x="10584" y="7617"/>
                  </a:cubicBezTo>
                  <a:cubicBezTo>
                    <a:pt x="10470" y="7845"/>
                    <a:pt x="10372" y="8090"/>
                    <a:pt x="10274" y="8334"/>
                  </a:cubicBezTo>
                  <a:cubicBezTo>
                    <a:pt x="10274" y="8302"/>
                    <a:pt x="10258" y="8285"/>
                    <a:pt x="10258" y="8269"/>
                  </a:cubicBezTo>
                  <a:cubicBezTo>
                    <a:pt x="10274" y="8090"/>
                    <a:pt x="10258" y="7927"/>
                    <a:pt x="10258" y="7763"/>
                  </a:cubicBezTo>
                  <a:cubicBezTo>
                    <a:pt x="10242" y="7388"/>
                    <a:pt x="10209" y="7030"/>
                    <a:pt x="10128" y="6687"/>
                  </a:cubicBezTo>
                  <a:cubicBezTo>
                    <a:pt x="9932" y="5692"/>
                    <a:pt x="9524" y="4763"/>
                    <a:pt x="8953" y="3898"/>
                  </a:cubicBezTo>
                  <a:cubicBezTo>
                    <a:pt x="8105" y="2610"/>
                    <a:pt x="7192" y="1387"/>
                    <a:pt x="6295" y="147"/>
                  </a:cubicBezTo>
                  <a:cubicBezTo>
                    <a:pt x="6246" y="66"/>
                    <a:pt x="6148" y="49"/>
                    <a:pt x="6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5959;p72">
              <a:extLst>
                <a:ext uri="{FF2B5EF4-FFF2-40B4-BE49-F238E27FC236}">
                  <a16:creationId xmlns:a16="http://schemas.microsoft.com/office/drawing/2014/main" id="{1667E5CF-4CD0-4102-9A0D-0FA99673B3E6}"/>
                </a:ext>
              </a:extLst>
            </p:cNvPr>
            <p:cNvSpPr/>
            <p:nvPr/>
          </p:nvSpPr>
          <p:spPr>
            <a:xfrm>
              <a:off x="6142525" y="1043750"/>
              <a:ext cx="21650" cy="6975"/>
            </a:xfrm>
            <a:custGeom>
              <a:avLst/>
              <a:gdLst/>
              <a:ahLst/>
              <a:cxnLst/>
              <a:rect l="l" t="t" r="r" b="b"/>
              <a:pathLst>
                <a:path w="866" h="279" extrusionOk="0">
                  <a:moveTo>
                    <a:pt x="82" y="1"/>
                  </a:moveTo>
                  <a:cubicBezTo>
                    <a:pt x="66" y="1"/>
                    <a:pt x="33" y="50"/>
                    <a:pt x="1" y="82"/>
                  </a:cubicBezTo>
                  <a:cubicBezTo>
                    <a:pt x="1" y="99"/>
                    <a:pt x="17" y="115"/>
                    <a:pt x="17" y="115"/>
                  </a:cubicBezTo>
                  <a:cubicBezTo>
                    <a:pt x="33" y="148"/>
                    <a:pt x="66" y="180"/>
                    <a:pt x="82" y="180"/>
                  </a:cubicBezTo>
                  <a:cubicBezTo>
                    <a:pt x="311" y="213"/>
                    <a:pt x="539" y="246"/>
                    <a:pt x="751" y="278"/>
                  </a:cubicBezTo>
                  <a:cubicBezTo>
                    <a:pt x="783" y="278"/>
                    <a:pt x="800" y="262"/>
                    <a:pt x="832" y="246"/>
                  </a:cubicBezTo>
                  <a:cubicBezTo>
                    <a:pt x="849" y="229"/>
                    <a:pt x="865" y="213"/>
                    <a:pt x="865" y="213"/>
                  </a:cubicBezTo>
                  <a:cubicBezTo>
                    <a:pt x="849" y="180"/>
                    <a:pt x="832" y="131"/>
                    <a:pt x="800" y="82"/>
                  </a:cubicBezTo>
                  <a:cubicBezTo>
                    <a:pt x="555" y="50"/>
                    <a:pt x="327" y="17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5960;p72">
              <a:extLst>
                <a:ext uri="{FF2B5EF4-FFF2-40B4-BE49-F238E27FC236}">
                  <a16:creationId xmlns:a16="http://schemas.microsoft.com/office/drawing/2014/main" id="{D0BF10D5-4CD0-4CED-9AC9-8CCB2392B3C5}"/>
                </a:ext>
              </a:extLst>
            </p:cNvPr>
            <p:cNvSpPr/>
            <p:nvPr/>
          </p:nvSpPr>
          <p:spPr>
            <a:xfrm>
              <a:off x="5872225" y="856200"/>
              <a:ext cx="8575" cy="13900"/>
            </a:xfrm>
            <a:custGeom>
              <a:avLst/>
              <a:gdLst/>
              <a:ahLst/>
              <a:cxnLst/>
              <a:rect l="l" t="t" r="r" b="b"/>
              <a:pathLst>
                <a:path w="343" h="556" extrusionOk="0">
                  <a:moveTo>
                    <a:pt x="179" y="1"/>
                  </a:moveTo>
                  <a:cubicBezTo>
                    <a:pt x="114" y="1"/>
                    <a:pt x="65" y="1"/>
                    <a:pt x="49" y="17"/>
                  </a:cubicBezTo>
                  <a:cubicBezTo>
                    <a:pt x="33" y="34"/>
                    <a:pt x="0" y="82"/>
                    <a:pt x="16" y="115"/>
                  </a:cubicBezTo>
                  <a:cubicBezTo>
                    <a:pt x="65" y="246"/>
                    <a:pt x="114" y="392"/>
                    <a:pt x="179" y="523"/>
                  </a:cubicBezTo>
                  <a:cubicBezTo>
                    <a:pt x="196" y="539"/>
                    <a:pt x="261" y="555"/>
                    <a:pt x="294" y="555"/>
                  </a:cubicBezTo>
                  <a:cubicBezTo>
                    <a:pt x="310" y="555"/>
                    <a:pt x="343" y="507"/>
                    <a:pt x="343" y="490"/>
                  </a:cubicBezTo>
                  <a:cubicBezTo>
                    <a:pt x="294" y="327"/>
                    <a:pt x="228" y="16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5961;p72">
              <a:extLst>
                <a:ext uri="{FF2B5EF4-FFF2-40B4-BE49-F238E27FC236}">
                  <a16:creationId xmlns:a16="http://schemas.microsoft.com/office/drawing/2014/main" id="{E03B960D-6A6E-4917-B755-5E65FE2E5950}"/>
                </a:ext>
              </a:extLst>
            </p:cNvPr>
            <p:cNvSpPr/>
            <p:nvPr/>
          </p:nvSpPr>
          <p:spPr>
            <a:xfrm>
              <a:off x="5971300" y="850900"/>
              <a:ext cx="21225" cy="7375"/>
            </a:xfrm>
            <a:custGeom>
              <a:avLst/>
              <a:gdLst/>
              <a:ahLst/>
              <a:cxnLst/>
              <a:rect l="l" t="t" r="r" b="b"/>
              <a:pathLst>
                <a:path w="849" h="295" extrusionOk="0">
                  <a:moveTo>
                    <a:pt x="815" y="1"/>
                  </a:moveTo>
                  <a:cubicBezTo>
                    <a:pt x="587" y="34"/>
                    <a:pt x="359" y="66"/>
                    <a:pt x="147" y="115"/>
                  </a:cubicBezTo>
                  <a:cubicBezTo>
                    <a:pt x="114" y="131"/>
                    <a:pt x="82" y="131"/>
                    <a:pt x="49" y="148"/>
                  </a:cubicBezTo>
                  <a:cubicBezTo>
                    <a:pt x="0" y="164"/>
                    <a:pt x="0" y="197"/>
                    <a:pt x="16" y="246"/>
                  </a:cubicBezTo>
                  <a:lnTo>
                    <a:pt x="16" y="229"/>
                  </a:lnTo>
                  <a:cubicBezTo>
                    <a:pt x="33" y="262"/>
                    <a:pt x="65" y="294"/>
                    <a:pt x="98" y="294"/>
                  </a:cubicBezTo>
                  <a:cubicBezTo>
                    <a:pt x="326" y="278"/>
                    <a:pt x="571" y="229"/>
                    <a:pt x="799" y="180"/>
                  </a:cubicBezTo>
                  <a:cubicBezTo>
                    <a:pt x="832" y="180"/>
                    <a:pt x="832" y="99"/>
                    <a:pt x="848" y="50"/>
                  </a:cubicBez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5962;p72">
              <a:extLst>
                <a:ext uri="{FF2B5EF4-FFF2-40B4-BE49-F238E27FC236}">
                  <a16:creationId xmlns:a16="http://schemas.microsoft.com/office/drawing/2014/main" id="{887CA79B-0A88-45CE-8A0C-FE1F528544D7}"/>
                </a:ext>
              </a:extLst>
            </p:cNvPr>
            <p:cNvSpPr/>
            <p:nvPr/>
          </p:nvSpPr>
          <p:spPr>
            <a:xfrm>
              <a:off x="5947650" y="876900"/>
              <a:ext cx="19175" cy="9675"/>
            </a:xfrm>
            <a:custGeom>
              <a:avLst/>
              <a:gdLst/>
              <a:ahLst/>
              <a:cxnLst/>
              <a:rect l="l" t="t" r="r" b="b"/>
              <a:pathLst>
                <a:path w="767" h="387" extrusionOk="0">
                  <a:moveTo>
                    <a:pt x="633" y="0"/>
                  </a:moveTo>
                  <a:cubicBezTo>
                    <a:pt x="623" y="0"/>
                    <a:pt x="613" y="2"/>
                    <a:pt x="604" y="5"/>
                  </a:cubicBezTo>
                  <a:cubicBezTo>
                    <a:pt x="440" y="54"/>
                    <a:pt x="277" y="119"/>
                    <a:pt x="114" y="168"/>
                  </a:cubicBezTo>
                  <a:cubicBezTo>
                    <a:pt x="82" y="184"/>
                    <a:pt x="49" y="217"/>
                    <a:pt x="0" y="249"/>
                  </a:cubicBezTo>
                  <a:cubicBezTo>
                    <a:pt x="16" y="282"/>
                    <a:pt x="0" y="331"/>
                    <a:pt x="16" y="347"/>
                  </a:cubicBezTo>
                  <a:cubicBezTo>
                    <a:pt x="52" y="371"/>
                    <a:pt x="88" y="386"/>
                    <a:pt x="118" y="386"/>
                  </a:cubicBezTo>
                  <a:cubicBezTo>
                    <a:pt x="128" y="386"/>
                    <a:pt x="138" y="384"/>
                    <a:pt x="147" y="380"/>
                  </a:cubicBezTo>
                  <a:cubicBezTo>
                    <a:pt x="326" y="331"/>
                    <a:pt x="506" y="266"/>
                    <a:pt x="669" y="200"/>
                  </a:cubicBezTo>
                  <a:cubicBezTo>
                    <a:pt x="718" y="168"/>
                    <a:pt x="734" y="86"/>
                    <a:pt x="767" y="37"/>
                  </a:cubicBezTo>
                  <a:cubicBezTo>
                    <a:pt x="727" y="24"/>
                    <a:pt x="677" y="0"/>
                    <a:pt x="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5963;p72">
              <a:extLst>
                <a:ext uri="{FF2B5EF4-FFF2-40B4-BE49-F238E27FC236}">
                  <a16:creationId xmlns:a16="http://schemas.microsoft.com/office/drawing/2014/main" id="{EF6AEE1E-C542-4327-B444-7C05832E56A5}"/>
                </a:ext>
              </a:extLst>
            </p:cNvPr>
            <p:cNvSpPr/>
            <p:nvPr/>
          </p:nvSpPr>
          <p:spPr>
            <a:xfrm>
              <a:off x="6004725" y="845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5964;p72">
              <a:extLst>
                <a:ext uri="{FF2B5EF4-FFF2-40B4-BE49-F238E27FC236}">
                  <a16:creationId xmlns:a16="http://schemas.microsoft.com/office/drawing/2014/main" id="{D6874EBD-7516-4242-99ED-6F7439D3618D}"/>
                </a:ext>
              </a:extLst>
            </p:cNvPr>
            <p:cNvSpPr/>
            <p:nvPr/>
          </p:nvSpPr>
          <p:spPr>
            <a:xfrm>
              <a:off x="5985150" y="841525"/>
              <a:ext cx="20400" cy="5750"/>
            </a:xfrm>
            <a:custGeom>
              <a:avLst/>
              <a:gdLst/>
              <a:ahLst/>
              <a:cxnLst/>
              <a:rect l="l" t="t" r="r" b="b"/>
              <a:pathLst>
                <a:path w="816" h="230" extrusionOk="0">
                  <a:moveTo>
                    <a:pt x="653" y="1"/>
                  </a:moveTo>
                  <a:cubicBezTo>
                    <a:pt x="653" y="1"/>
                    <a:pt x="653" y="1"/>
                    <a:pt x="653" y="1"/>
                  </a:cubicBezTo>
                  <a:lnTo>
                    <a:pt x="653" y="1"/>
                  </a:lnTo>
                  <a:cubicBezTo>
                    <a:pt x="659" y="1"/>
                    <a:pt x="664" y="1"/>
                    <a:pt x="669" y="1"/>
                  </a:cubicBezTo>
                  <a:close/>
                  <a:moveTo>
                    <a:pt x="653" y="1"/>
                  </a:moveTo>
                  <a:lnTo>
                    <a:pt x="653" y="1"/>
                  </a:lnTo>
                  <a:cubicBezTo>
                    <a:pt x="479" y="1"/>
                    <a:pt x="305" y="1"/>
                    <a:pt x="131" y="17"/>
                  </a:cubicBezTo>
                  <a:cubicBezTo>
                    <a:pt x="82" y="17"/>
                    <a:pt x="33" y="82"/>
                    <a:pt x="1" y="131"/>
                  </a:cubicBezTo>
                  <a:cubicBezTo>
                    <a:pt x="33" y="164"/>
                    <a:pt x="82" y="229"/>
                    <a:pt x="115" y="229"/>
                  </a:cubicBezTo>
                  <a:cubicBezTo>
                    <a:pt x="343" y="213"/>
                    <a:pt x="555" y="180"/>
                    <a:pt x="783" y="148"/>
                  </a:cubicBezTo>
                  <a:cubicBezTo>
                    <a:pt x="816" y="50"/>
                    <a:pt x="751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5965;p72">
              <a:extLst>
                <a:ext uri="{FF2B5EF4-FFF2-40B4-BE49-F238E27FC236}">
                  <a16:creationId xmlns:a16="http://schemas.microsoft.com/office/drawing/2014/main" id="{A6582671-84C6-4783-B0FB-28421F97DF2B}"/>
                </a:ext>
              </a:extLst>
            </p:cNvPr>
            <p:cNvSpPr/>
            <p:nvPr/>
          </p:nvSpPr>
          <p:spPr>
            <a:xfrm>
              <a:off x="5958650" y="863950"/>
              <a:ext cx="20400" cy="7375"/>
            </a:xfrm>
            <a:custGeom>
              <a:avLst/>
              <a:gdLst/>
              <a:ahLst/>
              <a:cxnLst/>
              <a:rect l="l" t="t" r="r" b="b"/>
              <a:pathLst>
                <a:path w="816" h="295" extrusionOk="0">
                  <a:moveTo>
                    <a:pt x="653" y="1"/>
                  </a:moveTo>
                  <a:cubicBezTo>
                    <a:pt x="490" y="33"/>
                    <a:pt x="327" y="66"/>
                    <a:pt x="164" y="99"/>
                  </a:cubicBezTo>
                  <a:cubicBezTo>
                    <a:pt x="131" y="99"/>
                    <a:pt x="98" y="115"/>
                    <a:pt x="66" y="131"/>
                  </a:cubicBezTo>
                  <a:cubicBezTo>
                    <a:pt x="49" y="131"/>
                    <a:pt x="33" y="148"/>
                    <a:pt x="17" y="148"/>
                  </a:cubicBezTo>
                  <a:lnTo>
                    <a:pt x="17" y="180"/>
                  </a:lnTo>
                  <a:lnTo>
                    <a:pt x="0" y="213"/>
                  </a:lnTo>
                  <a:cubicBezTo>
                    <a:pt x="49" y="245"/>
                    <a:pt x="98" y="294"/>
                    <a:pt x="147" y="294"/>
                  </a:cubicBezTo>
                  <a:cubicBezTo>
                    <a:pt x="343" y="278"/>
                    <a:pt x="539" y="245"/>
                    <a:pt x="718" y="197"/>
                  </a:cubicBezTo>
                  <a:cubicBezTo>
                    <a:pt x="767" y="180"/>
                    <a:pt x="783" y="115"/>
                    <a:pt x="816" y="66"/>
                  </a:cubicBezTo>
                  <a:cubicBezTo>
                    <a:pt x="767" y="50"/>
                    <a:pt x="702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5966;p72">
              <a:extLst>
                <a:ext uri="{FF2B5EF4-FFF2-40B4-BE49-F238E27FC236}">
                  <a16:creationId xmlns:a16="http://schemas.microsoft.com/office/drawing/2014/main" id="{C4BE1E69-782F-4E85-8DB5-C9D920DA6515}"/>
                </a:ext>
              </a:extLst>
            </p:cNvPr>
            <p:cNvSpPr/>
            <p:nvPr/>
          </p:nvSpPr>
          <p:spPr>
            <a:xfrm>
              <a:off x="6346800" y="996150"/>
              <a:ext cx="14700" cy="8950"/>
            </a:xfrm>
            <a:custGeom>
              <a:avLst/>
              <a:gdLst/>
              <a:ahLst/>
              <a:cxnLst/>
              <a:rect l="l" t="t" r="r" b="b"/>
              <a:pathLst>
                <a:path w="588" h="358" extrusionOk="0">
                  <a:moveTo>
                    <a:pt x="517" y="0"/>
                  </a:moveTo>
                  <a:cubicBezTo>
                    <a:pt x="340" y="0"/>
                    <a:pt x="0" y="159"/>
                    <a:pt x="0" y="258"/>
                  </a:cubicBezTo>
                  <a:cubicBezTo>
                    <a:pt x="0" y="287"/>
                    <a:pt x="68" y="358"/>
                    <a:pt x="105" y="358"/>
                  </a:cubicBezTo>
                  <a:cubicBezTo>
                    <a:pt x="108" y="358"/>
                    <a:pt x="112" y="357"/>
                    <a:pt x="114" y="356"/>
                  </a:cubicBezTo>
                  <a:lnTo>
                    <a:pt x="98" y="356"/>
                  </a:lnTo>
                  <a:cubicBezTo>
                    <a:pt x="261" y="307"/>
                    <a:pt x="408" y="225"/>
                    <a:pt x="555" y="144"/>
                  </a:cubicBezTo>
                  <a:cubicBezTo>
                    <a:pt x="587" y="127"/>
                    <a:pt x="587" y="62"/>
                    <a:pt x="587" y="13"/>
                  </a:cubicBezTo>
                  <a:cubicBezTo>
                    <a:pt x="569" y="4"/>
                    <a:pt x="545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5967;p72">
              <a:extLst>
                <a:ext uri="{FF2B5EF4-FFF2-40B4-BE49-F238E27FC236}">
                  <a16:creationId xmlns:a16="http://schemas.microsoft.com/office/drawing/2014/main" id="{0045C441-ED3A-4393-92BD-DC83180E143B}"/>
                </a:ext>
              </a:extLst>
            </p:cNvPr>
            <p:cNvSpPr/>
            <p:nvPr/>
          </p:nvSpPr>
          <p:spPr>
            <a:xfrm>
              <a:off x="6349250" y="983425"/>
              <a:ext cx="13875" cy="10325"/>
            </a:xfrm>
            <a:custGeom>
              <a:avLst/>
              <a:gdLst/>
              <a:ahLst/>
              <a:cxnLst/>
              <a:rect l="l" t="t" r="r" b="b"/>
              <a:pathLst>
                <a:path w="555" h="413" extrusionOk="0">
                  <a:moveTo>
                    <a:pt x="440" y="0"/>
                  </a:moveTo>
                  <a:cubicBezTo>
                    <a:pt x="294" y="82"/>
                    <a:pt x="163" y="180"/>
                    <a:pt x="16" y="277"/>
                  </a:cubicBezTo>
                  <a:cubicBezTo>
                    <a:pt x="0" y="277"/>
                    <a:pt x="0" y="343"/>
                    <a:pt x="16" y="375"/>
                  </a:cubicBezTo>
                  <a:cubicBezTo>
                    <a:pt x="43" y="389"/>
                    <a:pt x="91" y="412"/>
                    <a:pt x="116" y="412"/>
                  </a:cubicBezTo>
                  <a:cubicBezTo>
                    <a:pt x="123" y="412"/>
                    <a:pt x="127" y="411"/>
                    <a:pt x="131" y="408"/>
                  </a:cubicBezTo>
                  <a:cubicBezTo>
                    <a:pt x="261" y="343"/>
                    <a:pt x="392" y="261"/>
                    <a:pt x="522" y="180"/>
                  </a:cubicBezTo>
                  <a:cubicBezTo>
                    <a:pt x="555" y="147"/>
                    <a:pt x="538" y="65"/>
                    <a:pt x="538" y="17"/>
                  </a:cubicBezTo>
                  <a:cubicBezTo>
                    <a:pt x="489" y="17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5968;p72">
              <a:extLst>
                <a:ext uri="{FF2B5EF4-FFF2-40B4-BE49-F238E27FC236}">
                  <a16:creationId xmlns:a16="http://schemas.microsoft.com/office/drawing/2014/main" id="{803314AB-B6C9-4760-9CEE-A909CCBDF20E}"/>
                </a:ext>
              </a:extLst>
            </p:cNvPr>
            <p:cNvSpPr/>
            <p:nvPr/>
          </p:nvSpPr>
          <p:spPr>
            <a:xfrm>
              <a:off x="6343950" y="1007875"/>
              <a:ext cx="13050" cy="9575"/>
            </a:xfrm>
            <a:custGeom>
              <a:avLst/>
              <a:gdLst/>
              <a:ahLst/>
              <a:cxnLst/>
              <a:rect l="l" t="t" r="r" b="b"/>
              <a:pathLst>
                <a:path w="522" h="383" extrusionOk="0">
                  <a:moveTo>
                    <a:pt x="424" y="1"/>
                  </a:moveTo>
                  <a:cubicBezTo>
                    <a:pt x="294" y="82"/>
                    <a:pt x="147" y="164"/>
                    <a:pt x="16" y="245"/>
                  </a:cubicBezTo>
                  <a:cubicBezTo>
                    <a:pt x="0" y="262"/>
                    <a:pt x="0" y="327"/>
                    <a:pt x="16" y="343"/>
                  </a:cubicBezTo>
                  <a:cubicBezTo>
                    <a:pt x="40" y="367"/>
                    <a:pt x="73" y="382"/>
                    <a:pt x="101" y="382"/>
                  </a:cubicBezTo>
                  <a:cubicBezTo>
                    <a:pt x="112" y="382"/>
                    <a:pt x="122" y="380"/>
                    <a:pt x="131" y="376"/>
                  </a:cubicBezTo>
                  <a:cubicBezTo>
                    <a:pt x="245" y="311"/>
                    <a:pt x="375" y="245"/>
                    <a:pt x="489" y="164"/>
                  </a:cubicBezTo>
                  <a:cubicBezTo>
                    <a:pt x="522" y="148"/>
                    <a:pt x="506" y="66"/>
                    <a:pt x="506" y="17"/>
                  </a:cubicBezTo>
                  <a:cubicBezTo>
                    <a:pt x="457" y="17"/>
                    <a:pt x="440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5969;p72">
              <a:extLst>
                <a:ext uri="{FF2B5EF4-FFF2-40B4-BE49-F238E27FC236}">
                  <a16:creationId xmlns:a16="http://schemas.microsoft.com/office/drawing/2014/main" id="{BC2A67F4-F34F-44CC-A308-44881551DABA}"/>
                </a:ext>
              </a:extLst>
            </p:cNvPr>
            <p:cNvSpPr/>
            <p:nvPr/>
          </p:nvSpPr>
          <p:spPr>
            <a:xfrm>
              <a:off x="6183700" y="959775"/>
              <a:ext cx="21650" cy="25700"/>
            </a:xfrm>
            <a:custGeom>
              <a:avLst/>
              <a:gdLst/>
              <a:ahLst/>
              <a:cxnLst/>
              <a:rect l="l" t="t" r="r" b="b"/>
              <a:pathLst>
                <a:path w="866" h="1028" extrusionOk="0">
                  <a:moveTo>
                    <a:pt x="33" y="0"/>
                  </a:moveTo>
                  <a:cubicBezTo>
                    <a:pt x="33" y="49"/>
                    <a:pt x="1" y="114"/>
                    <a:pt x="33" y="147"/>
                  </a:cubicBezTo>
                  <a:cubicBezTo>
                    <a:pt x="245" y="441"/>
                    <a:pt x="474" y="734"/>
                    <a:pt x="702" y="1028"/>
                  </a:cubicBezTo>
                  <a:cubicBezTo>
                    <a:pt x="767" y="1028"/>
                    <a:pt x="816" y="1011"/>
                    <a:pt x="865" y="1011"/>
                  </a:cubicBezTo>
                  <a:cubicBezTo>
                    <a:pt x="849" y="963"/>
                    <a:pt x="865" y="897"/>
                    <a:pt x="833" y="865"/>
                  </a:cubicBezTo>
                  <a:cubicBezTo>
                    <a:pt x="621" y="587"/>
                    <a:pt x="392" y="327"/>
                    <a:pt x="164" y="66"/>
                  </a:cubicBezTo>
                  <a:cubicBezTo>
                    <a:pt x="148" y="33"/>
                    <a:pt x="82" y="33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5970;p72">
              <a:extLst>
                <a:ext uri="{FF2B5EF4-FFF2-40B4-BE49-F238E27FC236}">
                  <a16:creationId xmlns:a16="http://schemas.microsoft.com/office/drawing/2014/main" id="{2FB57219-9B16-4EAB-AF1D-9B793A77FDF8}"/>
                </a:ext>
              </a:extLst>
            </p:cNvPr>
            <p:cNvSpPr/>
            <p:nvPr/>
          </p:nvSpPr>
          <p:spPr>
            <a:xfrm>
              <a:off x="6359850" y="948575"/>
              <a:ext cx="15925" cy="11325"/>
            </a:xfrm>
            <a:custGeom>
              <a:avLst/>
              <a:gdLst/>
              <a:ahLst/>
              <a:cxnLst/>
              <a:rect l="l" t="t" r="r" b="b"/>
              <a:pathLst>
                <a:path w="637" h="453" extrusionOk="0">
                  <a:moveTo>
                    <a:pt x="572" y="1"/>
                  </a:moveTo>
                  <a:cubicBezTo>
                    <a:pt x="566" y="1"/>
                    <a:pt x="560" y="3"/>
                    <a:pt x="555" y="8"/>
                  </a:cubicBezTo>
                  <a:cubicBezTo>
                    <a:pt x="375" y="90"/>
                    <a:pt x="196" y="187"/>
                    <a:pt x="16" y="285"/>
                  </a:cubicBezTo>
                  <a:cubicBezTo>
                    <a:pt x="0" y="302"/>
                    <a:pt x="0" y="383"/>
                    <a:pt x="16" y="399"/>
                  </a:cubicBezTo>
                  <a:cubicBezTo>
                    <a:pt x="30" y="426"/>
                    <a:pt x="76" y="453"/>
                    <a:pt x="110" y="453"/>
                  </a:cubicBezTo>
                  <a:cubicBezTo>
                    <a:pt x="118" y="453"/>
                    <a:pt x="125" y="451"/>
                    <a:pt x="131" y="448"/>
                  </a:cubicBezTo>
                  <a:cubicBezTo>
                    <a:pt x="294" y="367"/>
                    <a:pt x="457" y="269"/>
                    <a:pt x="620" y="155"/>
                  </a:cubicBezTo>
                  <a:cubicBezTo>
                    <a:pt x="636" y="138"/>
                    <a:pt x="636" y="73"/>
                    <a:pt x="636" y="8"/>
                  </a:cubicBezTo>
                  <a:cubicBezTo>
                    <a:pt x="604" y="8"/>
                    <a:pt x="585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971;p72">
              <a:extLst>
                <a:ext uri="{FF2B5EF4-FFF2-40B4-BE49-F238E27FC236}">
                  <a16:creationId xmlns:a16="http://schemas.microsoft.com/office/drawing/2014/main" id="{9EDDD07A-A760-47F0-9C5C-E46618025C6A}"/>
                </a:ext>
              </a:extLst>
            </p:cNvPr>
            <p:cNvSpPr/>
            <p:nvPr/>
          </p:nvSpPr>
          <p:spPr>
            <a:xfrm>
              <a:off x="6364775" y="937050"/>
              <a:ext cx="14650" cy="8925"/>
            </a:xfrm>
            <a:custGeom>
              <a:avLst/>
              <a:gdLst/>
              <a:ahLst/>
              <a:cxnLst/>
              <a:rect l="l" t="t" r="r" b="b"/>
              <a:pathLst>
                <a:path w="586" h="357" extrusionOk="0">
                  <a:moveTo>
                    <a:pt x="510" y="0"/>
                  </a:moveTo>
                  <a:cubicBezTo>
                    <a:pt x="348" y="0"/>
                    <a:pt x="15" y="170"/>
                    <a:pt x="15" y="241"/>
                  </a:cubicBezTo>
                  <a:cubicBezTo>
                    <a:pt x="0" y="285"/>
                    <a:pt x="67" y="357"/>
                    <a:pt x="91" y="357"/>
                  </a:cubicBezTo>
                  <a:cubicBezTo>
                    <a:pt x="93" y="357"/>
                    <a:pt x="95" y="356"/>
                    <a:pt x="97" y="355"/>
                  </a:cubicBezTo>
                  <a:cubicBezTo>
                    <a:pt x="260" y="306"/>
                    <a:pt x="407" y="224"/>
                    <a:pt x="553" y="143"/>
                  </a:cubicBezTo>
                  <a:cubicBezTo>
                    <a:pt x="586" y="127"/>
                    <a:pt x="570" y="45"/>
                    <a:pt x="570" y="12"/>
                  </a:cubicBezTo>
                  <a:cubicBezTo>
                    <a:pt x="555" y="4"/>
                    <a:pt x="534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972;p72">
              <a:extLst>
                <a:ext uri="{FF2B5EF4-FFF2-40B4-BE49-F238E27FC236}">
                  <a16:creationId xmlns:a16="http://schemas.microsoft.com/office/drawing/2014/main" id="{87BC6642-E1CD-45D0-A336-54710D80BA86}"/>
                </a:ext>
              </a:extLst>
            </p:cNvPr>
            <p:cNvSpPr/>
            <p:nvPr/>
          </p:nvSpPr>
          <p:spPr>
            <a:xfrm>
              <a:off x="6368400" y="926350"/>
              <a:ext cx="13900" cy="7350"/>
            </a:xfrm>
            <a:custGeom>
              <a:avLst/>
              <a:gdLst/>
              <a:ahLst/>
              <a:cxnLst/>
              <a:rect l="l" t="t" r="r" b="b"/>
              <a:pathLst>
                <a:path w="556" h="294" extrusionOk="0">
                  <a:moveTo>
                    <a:pt x="441" y="0"/>
                  </a:moveTo>
                  <a:cubicBezTo>
                    <a:pt x="294" y="0"/>
                    <a:pt x="147" y="65"/>
                    <a:pt x="1" y="98"/>
                  </a:cubicBezTo>
                  <a:cubicBezTo>
                    <a:pt x="17" y="196"/>
                    <a:pt x="1" y="228"/>
                    <a:pt x="33" y="261"/>
                  </a:cubicBezTo>
                  <a:cubicBezTo>
                    <a:pt x="50" y="277"/>
                    <a:pt x="99" y="294"/>
                    <a:pt x="131" y="294"/>
                  </a:cubicBezTo>
                  <a:cubicBezTo>
                    <a:pt x="245" y="261"/>
                    <a:pt x="359" y="212"/>
                    <a:pt x="457" y="163"/>
                  </a:cubicBezTo>
                  <a:cubicBezTo>
                    <a:pt x="523" y="114"/>
                    <a:pt x="55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5973;p72">
            <a:extLst>
              <a:ext uri="{FF2B5EF4-FFF2-40B4-BE49-F238E27FC236}">
                <a16:creationId xmlns:a16="http://schemas.microsoft.com/office/drawing/2014/main" id="{2C9B4CDB-AC7E-4748-BDF6-3F31F61AA900}"/>
              </a:ext>
            </a:extLst>
          </p:cNvPr>
          <p:cNvGrpSpPr/>
          <p:nvPr/>
        </p:nvGrpSpPr>
        <p:grpSpPr>
          <a:xfrm rot="-7043220" flipH="1">
            <a:off x="7073626" y="3824592"/>
            <a:ext cx="1097825" cy="750998"/>
            <a:chOff x="511700" y="4228338"/>
            <a:chExt cx="763875" cy="522550"/>
          </a:xfrm>
        </p:grpSpPr>
        <p:sp>
          <p:nvSpPr>
            <p:cNvPr id="760" name="Google Shape;5974;p72">
              <a:extLst>
                <a:ext uri="{FF2B5EF4-FFF2-40B4-BE49-F238E27FC236}">
                  <a16:creationId xmlns:a16="http://schemas.microsoft.com/office/drawing/2014/main" id="{8983E717-526A-4301-9FCF-E720952FD99A}"/>
                </a:ext>
              </a:extLst>
            </p:cNvPr>
            <p:cNvSpPr/>
            <p:nvPr/>
          </p:nvSpPr>
          <p:spPr>
            <a:xfrm>
              <a:off x="511700" y="4228338"/>
              <a:ext cx="763875" cy="522550"/>
            </a:xfrm>
            <a:custGeom>
              <a:avLst/>
              <a:gdLst/>
              <a:ahLst/>
              <a:cxnLst/>
              <a:rect l="l" t="t" r="r" b="b"/>
              <a:pathLst>
                <a:path w="30555" h="20902" extrusionOk="0">
                  <a:moveTo>
                    <a:pt x="474" y="352"/>
                  </a:moveTo>
                  <a:lnTo>
                    <a:pt x="474" y="352"/>
                  </a:lnTo>
                  <a:cubicBezTo>
                    <a:pt x="563" y="396"/>
                    <a:pt x="637" y="455"/>
                    <a:pt x="696" y="514"/>
                  </a:cubicBezTo>
                  <a:cubicBezTo>
                    <a:pt x="814" y="647"/>
                    <a:pt x="873" y="825"/>
                    <a:pt x="918" y="1002"/>
                  </a:cubicBezTo>
                  <a:cubicBezTo>
                    <a:pt x="992" y="1313"/>
                    <a:pt x="1066" y="1653"/>
                    <a:pt x="1140" y="1978"/>
                  </a:cubicBezTo>
                  <a:cubicBezTo>
                    <a:pt x="1184" y="2171"/>
                    <a:pt x="1228" y="2378"/>
                    <a:pt x="1273" y="2585"/>
                  </a:cubicBezTo>
                  <a:cubicBezTo>
                    <a:pt x="563" y="1963"/>
                    <a:pt x="178" y="913"/>
                    <a:pt x="474" y="352"/>
                  </a:cubicBezTo>
                  <a:close/>
                  <a:moveTo>
                    <a:pt x="11167" y="4451"/>
                  </a:moveTo>
                  <a:cubicBezTo>
                    <a:pt x="11348" y="4451"/>
                    <a:pt x="11531" y="4470"/>
                    <a:pt x="11714" y="4507"/>
                  </a:cubicBezTo>
                  <a:cubicBezTo>
                    <a:pt x="13814" y="4936"/>
                    <a:pt x="15766" y="5735"/>
                    <a:pt x="17644" y="6711"/>
                  </a:cubicBezTo>
                  <a:cubicBezTo>
                    <a:pt x="17866" y="6829"/>
                    <a:pt x="18058" y="6947"/>
                    <a:pt x="18324" y="7080"/>
                  </a:cubicBezTo>
                  <a:cubicBezTo>
                    <a:pt x="17807" y="7199"/>
                    <a:pt x="17348" y="7258"/>
                    <a:pt x="16905" y="7406"/>
                  </a:cubicBezTo>
                  <a:cubicBezTo>
                    <a:pt x="14864" y="8042"/>
                    <a:pt x="12852" y="8766"/>
                    <a:pt x="10945" y="9757"/>
                  </a:cubicBezTo>
                  <a:cubicBezTo>
                    <a:pt x="10866" y="9800"/>
                    <a:pt x="10795" y="9822"/>
                    <a:pt x="10724" y="9822"/>
                  </a:cubicBezTo>
                  <a:cubicBezTo>
                    <a:pt x="10647" y="9822"/>
                    <a:pt x="10571" y="9796"/>
                    <a:pt x="10486" y="9742"/>
                  </a:cubicBezTo>
                  <a:cubicBezTo>
                    <a:pt x="9318" y="9003"/>
                    <a:pt x="8194" y="8219"/>
                    <a:pt x="7159" y="7317"/>
                  </a:cubicBezTo>
                  <a:cubicBezTo>
                    <a:pt x="7085" y="7258"/>
                    <a:pt x="7026" y="7184"/>
                    <a:pt x="6937" y="7140"/>
                  </a:cubicBezTo>
                  <a:cubicBezTo>
                    <a:pt x="6925" y="7137"/>
                    <a:pt x="6913" y="7135"/>
                    <a:pt x="6900" y="7135"/>
                  </a:cubicBezTo>
                  <a:cubicBezTo>
                    <a:pt x="6848" y="7135"/>
                    <a:pt x="6789" y="7154"/>
                    <a:pt x="6730" y="7154"/>
                  </a:cubicBezTo>
                  <a:cubicBezTo>
                    <a:pt x="6730" y="7228"/>
                    <a:pt x="6715" y="7302"/>
                    <a:pt x="6759" y="7347"/>
                  </a:cubicBezTo>
                  <a:cubicBezTo>
                    <a:pt x="6819" y="7435"/>
                    <a:pt x="6907" y="7524"/>
                    <a:pt x="7011" y="7598"/>
                  </a:cubicBezTo>
                  <a:cubicBezTo>
                    <a:pt x="8076" y="8367"/>
                    <a:pt x="9140" y="9136"/>
                    <a:pt x="10205" y="9905"/>
                  </a:cubicBezTo>
                  <a:cubicBezTo>
                    <a:pt x="10279" y="9949"/>
                    <a:pt x="10338" y="10009"/>
                    <a:pt x="10412" y="10068"/>
                  </a:cubicBezTo>
                  <a:cubicBezTo>
                    <a:pt x="9983" y="10038"/>
                    <a:pt x="6138" y="7361"/>
                    <a:pt x="5887" y="6888"/>
                  </a:cubicBezTo>
                  <a:cubicBezTo>
                    <a:pt x="5916" y="6873"/>
                    <a:pt x="5946" y="6844"/>
                    <a:pt x="5976" y="6814"/>
                  </a:cubicBezTo>
                  <a:cubicBezTo>
                    <a:pt x="7307" y="5912"/>
                    <a:pt x="8697" y="5099"/>
                    <a:pt x="10235" y="4611"/>
                  </a:cubicBezTo>
                  <a:cubicBezTo>
                    <a:pt x="10536" y="4507"/>
                    <a:pt x="10850" y="4451"/>
                    <a:pt x="11167" y="4451"/>
                  </a:cubicBezTo>
                  <a:close/>
                  <a:moveTo>
                    <a:pt x="2234" y="3679"/>
                  </a:moveTo>
                  <a:lnTo>
                    <a:pt x="2234" y="3679"/>
                  </a:lnTo>
                  <a:cubicBezTo>
                    <a:pt x="2515" y="3723"/>
                    <a:pt x="2811" y="3783"/>
                    <a:pt x="3107" y="3797"/>
                  </a:cubicBezTo>
                  <a:cubicBezTo>
                    <a:pt x="4438" y="3827"/>
                    <a:pt x="5769" y="3856"/>
                    <a:pt x="7100" y="3901"/>
                  </a:cubicBezTo>
                  <a:cubicBezTo>
                    <a:pt x="7440" y="3901"/>
                    <a:pt x="7765" y="3930"/>
                    <a:pt x="8061" y="3945"/>
                  </a:cubicBezTo>
                  <a:cubicBezTo>
                    <a:pt x="8016" y="4078"/>
                    <a:pt x="7972" y="4167"/>
                    <a:pt x="7943" y="4271"/>
                  </a:cubicBezTo>
                  <a:cubicBezTo>
                    <a:pt x="8046" y="4256"/>
                    <a:pt x="8150" y="4256"/>
                    <a:pt x="8238" y="4241"/>
                  </a:cubicBezTo>
                  <a:cubicBezTo>
                    <a:pt x="8297" y="4226"/>
                    <a:pt x="8342" y="4211"/>
                    <a:pt x="8386" y="4182"/>
                  </a:cubicBezTo>
                  <a:cubicBezTo>
                    <a:pt x="8597" y="4076"/>
                    <a:pt x="8806" y="4039"/>
                    <a:pt x="9015" y="4039"/>
                  </a:cubicBezTo>
                  <a:cubicBezTo>
                    <a:pt x="9450" y="4039"/>
                    <a:pt x="9884" y="4201"/>
                    <a:pt x="10324" y="4241"/>
                  </a:cubicBezTo>
                  <a:cubicBezTo>
                    <a:pt x="10294" y="4285"/>
                    <a:pt x="10264" y="4300"/>
                    <a:pt x="10235" y="4300"/>
                  </a:cubicBezTo>
                  <a:cubicBezTo>
                    <a:pt x="8652" y="4833"/>
                    <a:pt x="7218" y="5631"/>
                    <a:pt x="5842" y="6548"/>
                  </a:cubicBezTo>
                  <a:cubicBezTo>
                    <a:pt x="5749" y="6608"/>
                    <a:pt x="5677" y="6638"/>
                    <a:pt x="5610" y="6638"/>
                  </a:cubicBezTo>
                  <a:cubicBezTo>
                    <a:pt x="5527" y="6638"/>
                    <a:pt x="5452" y="6593"/>
                    <a:pt x="5354" y="6504"/>
                  </a:cubicBezTo>
                  <a:cubicBezTo>
                    <a:pt x="4630" y="5779"/>
                    <a:pt x="3905" y="5069"/>
                    <a:pt x="3166" y="4359"/>
                  </a:cubicBezTo>
                  <a:cubicBezTo>
                    <a:pt x="3107" y="4300"/>
                    <a:pt x="3047" y="4226"/>
                    <a:pt x="2973" y="4182"/>
                  </a:cubicBezTo>
                  <a:cubicBezTo>
                    <a:pt x="2956" y="4173"/>
                    <a:pt x="2925" y="4165"/>
                    <a:pt x="2895" y="4165"/>
                  </a:cubicBezTo>
                  <a:cubicBezTo>
                    <a:pt x="2873" y="4165"/>
                    <a:pt x="2853" y="4169"/>
                    <a:pt x="2840" y="4182"/>
                  </a:cubicBezTo>
                  <a:cubicBezTo>
                    <a:pt x="2811" y="4197"/>
                    <a:pt x="2796" y="4271"/>
                    <a:pt x="2811" y="4315"/>
                  </a:cubicBezTo>
                  <a:cubicBezTo>
                    <a:pt x="2840" y="4374"/>
                    <a:pt x="2885" y="4433"/>
                    <a:pt x="2929" y="4478"/>
                  </a:cubicBezTo>
                  <a:cubicBezTo>
                    <a:pt x="3609" y="5187"/>
                    <a:pt x="4290" y="5883"/>
                    <a:pt x="5000" y="6563"/>
                  </a:cubicBezTo>
                  <a:cubicBezTo>
                    <a:pt x="5251" y="6814"/>
                    <a:pt x="5428" y="7006"/>
                    <a:pt x="5414" y="7421"/>
                  </a:cubicBezTo>
                  <a:cubicBezTo>
                    <a:pt x="5369" y="8618"/>
                    <a:pt x="5650" y="9787"/>
                    <a:pt x="5961" y="10940"/>
                  </a:cubicBezTo>
                  <a:cubicBezTo>
                    <a:pt x="4260" y="8752"/>
                    <a:pt x="2811" y="6444"/>
                    <a:pt x="2234" y="3679"/>
                  </a:cubicBezTo>
                  <a:close/>
                  <a:moveTo>
                    <a:pt x="18531" y="7376"/>
                  </a:moveTo>
                  <a:cubicBezTo>
                    <a:pt x="18650" y="7376"/>
                    <a:pt x="18798" y="7376"/>
                    <a:pt x="18886" y="7450"/>
                  </a:cubicBezTo>
                  <a:cubicBezTo>
                    <a:pt x="20469" y="8500"/>
                    <a:pt x="22007" y="9609"/>
                    <a:pt x="23367" y="10955"/>
                  </a:cubicBezTo>
                  <a:cubicBezTo>
                    <a:pt x="23426" y="11014"/>
                    <a:pt x="23471" y="11073"/>
                    <a:pt x="23545" y="11162"/>
                  </a:cubicBezTo>
                  <a:cubicBezTo>
                    <a:pt x="23441" y="11192"/>
                    <a:pt x="23367" y="11192"/>
                    <a:pt x="23308" y="11206"/>
                  </a:cubicBezTo>
                  <a:cubicBezTo>
                    <a:pt x="22731" y="11340"/>
                    <a:pt x="22155" y="11428"/>
                    <a:pt x="21593" y="11606"/>
                  </a:cubicBezTo>
                  <a:cubicBezTo>
                    <a:pt x="19936" y="12123"/>
                    <a:pt x="18354" y="12789"/>
                    <a:pt x="16890" y="13706"/>
                  </a:cubicBezTo>
                  <a:cubicBezTo>
                    <a:pt x="16728" y="13807"/>
                    <a:pt x="16595" y="13849"/>
                    <a:pt x="16469" y="13849"/>
                  </a:cubicBezTo>
                  <a:cubicBezTo>
                    <a:pt x="16318" y="13849"/>
                    <a:pt x="16179" y="13788"/>
                    <a:pt x="16017" y="13691"/>
                  </a:cubicBezTo>
                  <a:cubicBezTo>
                    <a:pt x="14257" y="12582"/>
                    <a:pt x="12483" y="11487"/>
                    <a:pt x="10723" y="10393"/>
                  </a:cubicBezTo>
                  <a:cubicBezTo>
                    <a:pt x="10678" y="10364"/>
                    <a:pt x="10664" y="10334"/>
                    <a:pt x="10634" y="10304"/>
                  </a:cubicBezTo>
                  <a:cubicBezTo>
                    <a:pt x="10634" y="10290"/>
                    <a:pt x="10649" y="10260"/>
                    <a:pt x="10664" y="10230"/>
                  </a:cubicBezTo>
                  <a:cubicBezTo>
                    <a:pt x="10752" y="10260"/>
                    <a:pt x="10841" y="10290"/>
                    <a:pt x="10915" y="10334"/>
                  </a:cubicBezTo>
                  <a:cubicBezTo>
                    <a:pt x="11965" y="10881"/>
                    <a:pt x="13015" y="11443"/>
                    <a:pt x="14065" y="11990"/>
                  </a:cubicBezTo>
                  <a:cubicBezTo>
                    <a:pt x="14103" y="12009"/>
                    <a:pt x="14149" y="12015"/>
                    <a:pt x="14198" y="12015"/>
                  </a:cubicBezTo>
                  <a:cubicBezTo>
                    <a:pt x="14262" y="12015"/>
                    <a:pt x="14331" y="12005"/>
                    <a:pt x="14390" y="12005"/>
                  </a:cubicBezTo>
                  <a:cubicBezTo>
                    <a:pt x="14316" y="11931"/>
                    <a:pt x="14243" y="11842"/>
                    <a:pt x="14169" y="11768"/>
                  </a:cubicBezTo>
                  <a:cubicBezTo>
                    <a:pt x="14169" y="11754"/>
                    <a:pt x="14139" y="11754"/>
                    <a:pt x="14124" y="11739"/>
                  </a:cubicBezTo>
                  <a:cubicBezTo>
                    <a:pt x="13148" y="11221"/>
                    <a:pt x="12172" y="10704"/>
                    <a:pt x="11196" y="10171"/>
                  </a:cubicBezTo>
                  <a:cubicBezTo>
                    <a:pt x="11152" y="10142"/>
                    <a:pt x="11093" y="10097"/>
                    <a:pt x="11033" y="10038"/>
                  </a:cubicBezTo>
                  <a:cubicBezTo>
                    <a:pt x="11329" y="9890"/>
                    <a:pt x="11595" y="9728"/>
                    <a:pt x="11876" y="9609"/>
                  </a:cubicBezTo>
                  <a:cubicBezTo>
                    <a:pt x="13193" y="9077"/>
                    <a:pt x="14509" y="8530"/>
                    <a:pt x="15840" y="8027"/>
                  </a:cubicBezTo>
                  <a:cubicBezTo>
                    <a:pt x="16712" y="7702"/>
                    <a:pt x="17600" y="7480"/>
                    <a:pt x="18531" y="7376"/>
                  </a:cubicBezTo>
                  <a:close/>
                  <a:moveTo>
                    <a:pt x="5709" y="7228"/>
                  </a:moveTo>
                  <a:cubicBezTo>
                    <a:pt x="5769" y="7273"/>
                    <a:pt x="5798" y="7273"/>
                    <a:pt x="5813" y="7287"/>
                  </a:cubicBezTo>
                  <a:cubicBezTo>
                    <a:pt x="7055" y="8411"/>
                    <a:pt x="8475" y="9314"/>
                    <a:pt x="9880" y="10216"/>
                  </a:cubicBezTo>
                  <a:cubicBezTo>
                    <a:pt x="10146" y="10393"/>
                    <a:pt x="10309" y="10571"/>
                    <a:pt x="10235" y="10911"/>
                  </a:cubicBezTo>
                  <a:cubicBezTo>
                    <a:pt x="10205" y="11044"/>
                    <a:pt x="10220" y="11177"/>
                    <a:pt x="10235" y="11310"/>
                  </a:cubicBezTo>
                  <a:cubicBezTo>
                    <a:pt x="10383" y="12833"/>
                    <a:pt x="10738" y="14283"/>
                    <a:pt x="11314" y="15687"/>
                  </a:cubicBezTo>
                  <a:cubicBezTo>
                    <a:pt x="11388" y="15865"/>
                    <a:pt x="11477" y="16028"/>
                    <a:pt x="11566" y="16220"/>
                  </a:cubicBezTo>
                  <a:cubicBezTo>
                    <a:pt x="11507" y="16205"/>
                    <a:pt x="11477" y="16190"/>
                    <a:pt x="11462" y="16175"/>
                  </a:cubicBezTo>
                  <a:cubicBezTo>
                    <a:pt x="9658" y="14889"/>
                    <a:pt x="8002" y="13425"/>
                    <a:pt x="6567" y="11709"/>
                  </a:cubicBezTo>
                  <a:cubicBezTo>
                    <a:pt x="6523" y="11665"/>
                    <a:pt x="6478" y="11606"/>
                    <a:pt x="6464" y="11547"/>
                  </a:cubicBezTo>
                  <a:cubicBezTo>
                    <a:pt x="6271" y="10822"/>
                    <a:pt x="6079" y="10097"/>
                    <a:pt x="5916" y="9358"/>
                  </a:cubicBezTo>
                  <a:cubicBezTo>
                    <a:pt x="5754" y="8678"/>
                    <a:pt x="5665" y="7983"/>
                    <a:pt x="5709" y="7228"/>
                  </a:cubicBezTo>
                  <a:close/>
                  <a:moveTo>
                    <a:pt x="23694" y="11458"/>
                  </a:moveTo>
                  <a:cubicBezTo>
                    <a:pt x="23830" y="11458"/>
                    <a:pt x="23943" y="11520"/>
                    <a:pt x="24048" y="11635"/>
                  </a:cubicBezTo>
                  <a:cubicBezTo>
                    <a:pt x="25127" y="12937"/>
                    <a:pt x="26222" y="14238"/>
                    <a:pt x="27316" y="15540"/>
                  </a:cubicBezTo>
                  <a:cubicBezTo>
                    <a:pt x="27331" y="15554"/>
                    <a:pt x="27331" y="15584"/>
                    <a:pt x="27345" y="15614"/>
                  </a:cubicBezTo>
                  <a:cubicBezTo>
                    <a:pt x="26724" y="15776"/>
                    <a:pt x="26118" y="15909"/>
                    <a:pt x="25526" y="16072"/>
                  </a:cubicBezTo>
                  <a:cubicBezTo>
                    <a:pt x="24743" y="16279"/>
                    <a:pt x="24003" y="16619"/>
                    <a:pt x="23308" y="17048"/>
                  </a:cubicBezTo>
                  <a:cubicBezTo>
                    <a:pt x="23217" y="17106"/>
                    <a:pt x="23141" y="17136"/>
                    <a:pt x="23059" y="17136"/>
                  </a:cubicBezTo>
                  <a:cubicBezTo>
                    <a:pt x="22995" y="17136"/>
                    <a:pt x="22928" y="17117"/>
                    <a:pt x="22850" y="17078"/>
                  </a:cubicBezTo>
                  <a:cubicBezTo>
                    <a:pt x="20927" y="16131"/>
                    <a:pt x="18990" y="15185"/>
                    <a:pt x="17067" y="14238"/>
                  </a:cubicBezTo>
                  <a:cubicBezTo>
                    <a:pt x="16993" y="14194"/>
                    <a:pt x="16919" y="14149"/>
                    <a:pt x="16816" y="14090"/>
                  </a:cubicBezTo>
                  <a:cubicBezTo>
                    <a:pt x="16919" y="14016"/>
                    <a:pt x="16993" y="13942"/>
                    <a:pt x="17082" y="13898"/>
                  </a:cubicBezTo>
                  <a:cubicBezTo>
                    <a:pt x="18457" y="13114"/>
                    <a:pt x="19907" y="12449"/>
                    <a:pt x="21415" y="11961"/>
                  </a:cubicBezTo>
                  <a:cubicBezTo>
                    <a:pt x="22110" y="11739"/>
                    <a:pt x="22850" y="11621"/>
                    <a:pt x="23574" y="11473"/>
                  </a:cubicBezTo>
                  <a:cubicBezTo>
                    <a:pt x="23616" y="11463"/>
                    <a:pt x="23656" y="11458"/>
                    <a:pt x="23694" y="11458"/>
                  </a:cubicBezTo>
                  <a:close/>
                  <a:moveTo>
                    <a:pt x="10575" y="10689"/>
                  </a:moveTo>
                  <a:cubicBezTo>
                    <a:pt x="10634" y="10718"/>
                    <a:pt x="10678" y="10748"/>
                    <a:pt x="10738" y="10778"/>
                  </a:cubicBezTo>
                  <a:cubicBezTo>
                    <a:pt x="12601" y="11931"/>
                    <a:pt x="14464" y="13085"/>
                    <a:pt x="16313" y="14238"/>
                  </a:cubicBezTo>
                  <a:cubicBezTo>
                    <a:pt x="16387" y="14283"/>
                    <a:pt x="16431" y="14386"/>
                    <a:pt x="16446" y="14460"/>
                  </a:cubicBezTo>
                  <a:cubicBezTo>
                    <a:pt x="16653" y="15909"/>
                    <a:pt x="17097" y="17285"/>
                    <a:pt x="17748" y="18586"/>
                  </a:cubicBezTo>
                  <a:cubicBezTo>
                    <a:pt x="17910" y="18941"/>
                    <a:pt x="18102" y="19281"/>
                    <a:pt x="18295" y="19636"/>
                  </a:cubicBezTo>
                  <a:cubicBezTo>
                    <a:pt x="18280" y="19651"/>
                    <a:pt x="18265" y="19651"/>
                    <a:pt x="18250" y="19651"/>
                  </a:cubicBezTo>
                  <a:cubicBezTo>
                    <a:pt x="18162" y="19636"/>
                    <a:pt x="18058" y="19606"/>
                    <a:pt x="17969" y="19577"/>
                  </a:cubicBezTo>
                  <a:cubicBezTo>
                    <a:pt x="17718" y="19488"/>
                    <a:pt x="17467" y="19399"/>
                    <a:pt x="17215" y="19311"/>
                  </a:cubicBezTo>
                  <a:cubicBezTo>
                    <a:pt x="15514" y="18675"/>
                    <a:pt x="13947" y="17802"/>
                    <a:pt x="12409" y="16841"/>
                  </a:cubicBezTo>
                  <a:cubicBezTo>
                    <a:pt x="12364" y="16811"/>
                    <a:pt x="12320" y="16782"/>
                    <a:pt x="12290" y="16737"/>
                  </a:cubicBezTo>
                  <a:cubicBezTo>
                    <a:pt x="12039" y="16338"/>
                    <a:pt x="11758" y="15954"/>
                    <a:pt x="11551" y="15525"/>
                  </a:cubicBezTo>
                  <a:cubicBezTo>
                    <a:pt x="11078" y="14490"/>
                    <a:pt x="10856" y="13380"/>
                    <a:pt x="10634" y="12286"/>
                  </a:cubicBezTo>
                  <a:cubicBezTo>
                    <a:pt x="10531" y="11768"/>
                    <a:pt x="10531" y="11236"/>
                    <a:pt x="10486" y="10718"/>
                  </a:cubicBezTo>
                  <a:cubicBezTo>
                    <a:pt x="10516" y="10718"/>
                    <a:pt x="10545" y="10704"/>
                    <a:pt x="10575" y="10689"/>
                  </a:cubicBezTo>
                  <a:close/>
                  <a:moveTo>
                    <a:pt x="27293" y="15903"/>
                  </a:moveTo>
                  <a:cubicBezTo>
                    <a:pt x="27569" y="15903"/>
                    <a:pt x="27776" y="16027"/>
                    <a:pt x="27937" y="16338"/>
                  </a:cubicBezTo>
                  <a:cubicBezTo>
                    <a:pt x="27967" y="16427"/>
                    <a:pt x="28026" y="16486"/>
                    <a:pt x="28085" y="16545"/>
                  </a:cubicBezTo>
                  <a:cubicBezTo>
                    <a:pt x="28810" y="17521"/>
                    <a:pt x="29372" y="18586"/>
                    <a:pt x="29904" y="19666"/>
                  </a:cubicBezTo>
                  <a:cubicBezTo>
                    <a:pt x="29948" y="19754"/>
                    <a:pt x="29993" y="19843"/>
                    <a:pt x="30037" y="19932"/>
                  </a:cubicBezTo>
                  <a:lnTo>
                    <a:pt x="29978" y="20021"/>
                  </a:lnTo>
                  <a:cubicBezTo>
                    <a:pt x="29830" y="19961"/>
                    <a:pt x="29667" y="19887"/>
                    <a:pt x="29505" y="19828"/>
                  </a:cubicBezTo>
                  <a:cubicBezTo>
                    <a:pt x="27479" y="19015"/>
                    <a:pt x="25452" y="18187"/>
                    <a:pt x="23412" y="17373"/>
                  </a:cubicBezTo>
                  <a:cubicBezTo>
                    <a:pt x="23426" y="17344"/>
                    <a:pt x="23426" y="17329"/>
                    <a:pt x="23426" y="17299"/>
                  </a:cubicBezTo>
                  <a:cubicBezTo>
                    <a:pt x="23545" y="17226"/>
                    <a:pt x="23663" y="17137"/>
                    <a:pt x="23796" y="17078"/>
                  </a:cubicBezTo>
                  <a:cubicBezTo>
                    <a:pt x="24787" y="16530"/>
                    <a:pt x="25852" y="16235"/>
                    <a:pt x="26946" y="15954"/>
                  </a:cubicBezTo>
                  <a:cubicBezTo>
                    <a:pt x="27073" y="15921"/>
                    <a:pt x="27188" y="15903"/>
                    <a:pt x="27293" y="15903"/>
                  </a:cubicBezTo>
                  <a:close/>
                  <a:moveTo>
                    <a:pt x="16801" y="14490"/>
                  </a:moveTo>
                  <a:cubicBezTo>
                    <a:pt x="17097" y="14637"/>
                    <a:pt x="17407" y="14785"/>
                    <a:pt x="17703" y="14933"/>
                  </a:cubicBezTo>
                  <a:cubicBezTo>
                    <a:pt x="19389" y="15747"/>
                    <a:pt x="21060" y="16575"/>
                    <a:pt x="22746" y="17403"/>
                  </a:cubicBezTo>
                  <a:cubicBezTo>
                    <a:pt x="22820" y="17433"/>
                    <a:pt x="22924" y="17506"/>
                    <a:pt x="22953" y="17595"/>
                  </a:cubicBezTo>
                  <a:cubicBezTo>
                    <a:pt x="23086" y="18261"/>
                    <a:pt x="23323" y="18882"/>
                    <a:pt x="23648" y="19473"/>
                  </a:cubicBezTo>
                  <a:cubicBezTo>
                    <a:pt x="23811" y="19754"/>
                    <a:pt x="23959" y="20050"/>
                    <a:pt x="24122" y="20331"/>
                  </a:cubicBezTo>
                  <a:cubicBezTo>
                    <a:pt x="24166" y="20405"/>
                    <a:pt x="24195" y="20479"/>
                    <a:pt x="24240" y="20553"/>
                  </a:cubicBezTo>
                  <a:cubicBezTo>
                    <a:pt x="24181" y="20553"/>
                    <a:pt x="24128" y="20560"/>
                    <a:pt x="24082" y="20560"/>
                  </a:cubicBezTo>
                  <a:cubicBezTo>
                    <a:pt x="24059" y="20560"/>
                    <a:pt x="24038" y="20558"/>
                    <a:pt x="24018" y="20553"/>
                  </a:cubicBezTo>
                  <a:lnTo>
                    <a:pt x="24018" y="20568"/>
                  </a:lnTo>
                  <a:cubicBezTo>
                    <a:pt x="22421" y="20494"/>
                    <a:pt x="20853" y="20287"/>
                    <a:pt x="19300" y="19947"/>
                  </a:cubicBezTo>
                  <a:cubicBezTo>
                    <a:pt x="19123" y="19917"/>
                    <a:pt x="18990" y="19843"/>
                    <a:pt x="18857" y="19769"/>
                  </a:cubicBezTo>
                  <a:cubicBezTo>
                    <a:pt x="18724" y="19666"/>
                    <a:pt x="18605" y="19533"/>
                    <a:pt x="18502" y="19370"/>
                  </a:cubicBezTo>
                  <a:cubicBezTo>
                    <a:pt x="17807" y="18246"/>
                    <a:pt x="17348" y="17018"/>
                    <a:pt x="17008" y="15747"/>
                  </a:cubicBezTo>
                  <a:cubicBezTo>
                    <a:pt x="16905" y="15347"/>
                    <a:pt x="16831" y="14933"/>
                    <a:pt x="16727" y="14519"/>
                  </a:cubicBezTo>
                  <a:cubicBezTo>
                    <a:pt x="16757" y="14519"/>
                    <a:pt x="16771" y="14504"/>
                    <a:pt x="16801" y="14490"/>
                  </a:cubicBezTo>
                  <a:close/>
                  <a:moveTo>
                    <a:pt x="23234" y="17640"/>
                  </a:moveTo>
                  <a:cubicBezTo>
                    <a:pt x="23456" y="17743"/>
                    <a:pt x="23633" y="17832"/>
                    <a:pt x="23781" y="17891"/>
                  </a:cubicBezTo>
                  <a:cubicBezTo>
                    <a:pt x="23796" y="18024"/>
                    <a:pt x="23767" y="18142"/>
                    <a:pt x="23811" y="18216"/>
                  </a:cubicBezTo>
                  <a:cubicBezTo>
                    <a:pt x="24210" y="18837"/>
                    <a:pt x="24595" y="19473"/>
                    <a:pt x="25009" y="20080"/>
                  </a:cubicBezTo>
                  <a:cubicBezTo>
                    <a:pt x="25053" y="20154"/>
                    <a:pt x="25186" y="20168"/>
                    <a:pt x="25275" y="20213"/>
                  </a:cubicBezTo>
                  <a:cubicBezTo>
                    <a:pt x="25260" y="20109"/>
                    <a:pt x="25275" y="19991"/>
                    <a:pt x="25231" y="19917"/>
                  </a:cubicBezTo>
                  <a:cubicBezTo>
                    <a:pt x="24950" y="19488"/>
                    <a:pt x="24654" y="19059"/>
                    <a:pt x="24373" y="18616"/>
                  </a:cubicBezTo>
                  <a:cubicBezTo>
                    <a:pt x="24269" y="18453"/>
                    <a:pt x="24181" y="18261"/>
                    <a:pt x="24077" y="18083"/>
                  </a:cubicBezTo>
                  <a:lnTo>
                    <a:pt x="24136" y="18024"/>
                  </a:lnTo>
                  <a:cubicBezTo>
                    <a:pt x="24240" y="18098"/>
                    <a:pt x="24373" y="18128"/>
                    <a:pt x="24432" y="18216"/>
                  </a:cubicBezTo>
                  <a:cubicBezTo>
                    <a:pt x="24595" y="18468"/>
                    <a:pt x="24713" y="18749"/>
                    <a:pt x="24876" y="19015"/>
                  </a:cubicBezTo>
                  <a:cubicBezTo>
                    <a:pt x="24964" y="19148"/>
                    <a:pt x="25083" y="19266"/>
                    <a:pt x="25201" y="19370"/>
                  </a:cubicBezTo>
                  <a:cubicBezTo>
                    <a:pt x="25223" y="19385"/>
                    <a:pt x="25253" y="19388"/>
                    <a:pt x="25286" y="19388"/>
                  </a:cubicBezTo>
                  <a:cubicBezTo>
                    <a:pt x="25319" y="19388"/>
                    <a:pt x="25356" y="19385"/>
                    <a:pt x="25393" y="19385"/>
                  </a:cubicBezTo>
                  <a:cubicBezTo>
                    <a:pt x="25393" y="19326"/>
                    <a:pt x="25408" y="19252"/>
                    <a:pt x="25393" y="19207"/>
                  </a:cubicBezTo>
                  <a:cubicBezTo>
                    <a:pt x="25364" y="19133"/>
                    <a:pt x="25290" y="19089"/>
                    <a:pt x="25245" y="19030"/>
                  </a:cubicBezTo>
                  <a:cubicBezTo>
                    <a:pt x="25098" y="18808"/>
                    <a:pt x="24935" y="18586"/>
                    <a:pt x="24772" y="18379"/>
                  </a:cubicBezTo>
                  <a:cubicBezTo>
                    <a:pt x="24787" y="18349"/>
                    <a:pt x="24817" y="18320"/>
                    <a:pt x="24831" y="18290"/>
                  </a:cubicBezTo>
                  <a:cubicBezTo>
                    <a:pt x="26207" y="18837"/>
                    <a:pt x="27567" y="19399"/>
                    <a:pt x="28943" y="19947"/>
                  </a:cubicBezTo>
                  <a:lnTo>
                    <a:pt x="29445" y="20139"/>
                  </a:lnTo>
                  <a:cubicBezTo>
                    <a:pt x="28043" y="20436"/>
                    <a:pt x="26653" y="20598"/>
                    <a:pt x="25239" y="20598"/>
                  </a:cubicBezTo>
                  <a:cubicBezTo>
                    <a:pt x="25177" y="20598"/>
                    <a:pt x="25115" y="20598"/>
                    <a:pt x="25053" y="20597"/>
                  </a:cubicBezTo>
                  <a:cubicBezTo>
                    <a:pt x="24802" y="20597"/>
                    <a:pt x="24624" y="20523"/>
                    <a:pt x="24491" y="20346"/>
                  </a:cubicBezTo>
                  <a:cubicBezTo>
                    <a:pt x="24476" y="20331"/>
                    <a:pt x="24462" y="20316"/>
                    <a:pt x="24447" y="20287"/>
                  </a:cubicBezTo>
                  <a:cubicBezTo>
                    <a:pt x="23914" y="19488"/>
                    <a:pt x="23515" y="18630"/>
                    <a:pt x="23234" y="17640"/>
                  </a:cubicBezTo>
                  <a:close/>
                  <a:moveTo>
                    <a:pt x="459" y="0"/>
                  </a:moveTo>
                  <a:cubicBezTo>
                    <a:pt x="433" y="0"/>
                    <a:pt x="408" y="4"/>
                    <a:pt x="385" y="11"/>
                  </a:cubicBezTo>
                  <a:cubicBezTo>
                    <a:pt x="149" y="71"/>
                    <a:pt x="1" y="366"/>
                    <a:pt x="1" y="751"/>
                  </a:cubicBezTo>
                  <a:cubicBezTo>
                    <a:pt x="30" y="1357"/>
                    <a:pt x="223" y="1890"/>
                    <a:pt x="592" y="2363"/>
                  </a:cubicBezTo>
                  <a:cubicBezTo>
                    <a:pt x="844" y="2673"/>
                    <a:pt x="1095" y="2984"/>
                    <a:pt x="1376" y="3265"/>
                  </a:cubicBezTo>
                  <a:cubicBezTo>
                    <a:pt x="1687" y="3561"/>
                    <a:pt x="1879" y="3871"/>
                    <a:pt x="1997" y="4285"/>
                  </a:cubicBezTo>
                  <a:cubicBezTo>
                    <a:pt x="2456" y="6104"/>
                    <a:pt x="3269" y="7761"/>
                    <a:pt x="4304" y="9314"/>
                  </a:cubicBezTo>
                  <a:cubicBezTo>
                    <a:pt x="5251" y="10733"/>
                    <a:pt x="6301" y="12049"/>
                    <a:pt x="7440" y="13233"/>
                  </a:cubicBezTo>
                  <a:cubicBezTo>
                    <a:pt x="10087" y="15968"/>
                    <a:pt x="13252" y="18054"/>
                    <a:pt x="16890" y="19547"/>
                  </a:cubicBezTo>
                  <a:cubicBezTo>
                    <a:pt x="18945" y="20376"/>
                    <a:pt x="21134" y="20701"/>
                    <a:pt x="23338" y="20849"/>
                  </a:cubicBezTo>
                  <a:cubicBezTo>
                    <a:pt x="23897" y="20883"/>
                    <a:pt x="24455" y="20901"/>
                    <a:pt x="25012" y="20901"/>
                  </a:cubicBezTo>
                  <a:cubicBezTo>
                    <a:pt x="26591" y="20901"/>
                    <a:pt x="28163" y="20759"/>
                    <a:pt x="29726" y="20464"/>
                  </a:cubicBezTo>
                  <a:cubicBezTo>
                    <a:pt x="29889" y="20420"/>
                    <a:pt x="30067" y="20390"/>
                    <a:pt x="30229" y="20346"/>
                  </a:cubicBezTo>
                  <a:cubicBezTo>
                    <a:pt x="30525" y="20242"/>
                    <a:pt x="30555" y="20183"/>
                    <a:pt x="30407" y="19902"/>
                  </a:cubicBezTo>
                  <a:cubicBezTo>
                    <a:pt x="30392" y="19873"/>
                    <a:pt x="30377" y="19843"/>
                    <a:pt x="30362" y="19814"/>
                  </a:cubicBezTo>
                  <a:cubicBezTo>
                    <a:pt x="29726" y="18497"/>
                    <a:pt x="29017" y="17211"/>
                    <a:pt x="28159" y="16013"/>
                  </a:cubicBezTo>
                  <a:cubicBezTo>
                    <a:pt x="26991" y="14386"/>
                    <a:pt x="25216" y="12256"/>
                    <a:pt x="23619" y="10704"/>
                  </a:cubicBezTo>
                  <a:cubicBezTo>
                    <a:pt x="23279" y="10364"/>
                    <a:pt x="22938" y="10053"/>
                    <a:pt x="22613" y="9787"/>
                  </a:cubicBezTo>
                  <a:cubicBezTo>
                    <a:pt x="21637" y="8973"/>
                    <a:pt x="20617" y="8190"/>
                    <a:pt x="19567" y="7480"/>
                  </a:cubicBezTo>
                  <a:cubicBezTo>
                    <a:pt x="17215" y="5868"/>
                    <a:pt x="14612" y="4818"/>
                    <a:pt x="11832" y="4167"/>
                  </a:cubicBezTo>
                  <a:cubicBezTo>
                    <a:pt x="10028" y="3753"/>
                    <a:pt x="8209" y="3546"/>
                    <a:pt x="6360" y="3531"/>
                  </a:cubicBezTo>
                  <a:cubicBezTo>
                    <a:pt x="5295" y="3516"/>
                    <a:pt x="4245" y="3457"/>
                    <a:pt x="3181" y="3442"/>
                  </a:cubicBezTo>
                  <a:cubicBezTo>
                    <a:pt x="2485" y="3442"/>
                    <a:pt x="2086" y="3235"/>
                    <a:pt x="1790" y="2733"/>
                  </a:cubicBezTo>
                  <a:cubicBezTo>
                    <a:pt x="1672" y="2511"/>
                    <a:pt x="1569" y="2244"/>
                    <a:pt x="1465" y="1919"/>
                  </a:cubicBezTo>
                  <a:cubicBezTo>
                    <a:pt x="1332" y="1446"/>
                    <a:pt x="1243" y="958"/>
                    <a:pt x="1066" y="499"/>
                  </a:cubicBezTo>
                  <a:cubicBezTo>
                    <a:pt x="962" y="218"/>
                    <a:pt x="740" y="41"/>
                    <a:pt x="533" y="11"/>
                  </a:cubicBezTo>
                  <a:cubicBezTo>
                    <a:pt x="511" y="4"/>
                    <a:pt x="485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5975;p72">
              <a:extLst>
                <a:ext uri="{FF2B5EF4-FFF2-40B4-BE49-F238E27FC236}">
                  <a16:creationId xmlns:a16="http://schemas.microsoft.com/office/drawing/2014/main" id="{C0D6A0F9-753F-4BFE-9339-BA811F154EE1}"/>
                </a:ext>
              </a:extLst>
            </p:cNvPr>
            <p:cNvSpPr/>
            <p:nvPr/>
          </p:nvSpPr>
          <p:spPr>
            <a:xfrm>
              <a:off x="956100" y="4459275"/>
              <a:ext cx="49200" cy="10375"/>
            </a:xfrm>
            <a:custGeom>
              <a:avLst/>
              <a:gdLst/>
              <a:ahLst/>
              <a:cxnLst/>
              <a:rect l="l" t="t" r="r" b="b"/>
              <a:pathLst>
                <a:path w="1968" h="415" extrusionOk="0">
                  <a:moveTo>
                    <a:pt x="75" y="1"/>
                  </a:moveTo>
                  <a:cubicBezTo>
                    <a:pt x="45" y="45"/>
                    <a:pt x="1" y="75"/>
                    <a:pt x="1" y="119"/>
                  </a:cubicBezTo>
                  <a:cubicBezTo>
                    <a:pt x="1" y="164"/>
                    <a:pt x="45" y="223"/>
                    <a:pt x="75" y="238"/>
                  </a:cubicBezTo>
                  <a:cubicBezTo>
                    <a:pt x="149" y="267"/>
                    <a:pt x="223" y="282"/>
                    <a:pt x="297" y="297"/>
                  </a:cubicBezTo>
                  <a:cubicBezTo>
                    <a:pt x="755" y="341"/>
                    <a:pt x="1228" y="385"/>
                    <a:pt x="1702" y="415"/>
                  </a:cubicBezTo>
                  <a:cubicBezTo>
                    <a:pt x="1776" y="415"/>
                    <a:pt x="1879" y="326"/>
                    <a:pt x="1968" y="297"/>
                  </a:cubicBezTo>
                  <a:cubicBezTo>
                    <a:pt x="1879" y="238"/>
                    <a:pt x="1805" y="134"/>
                    <a:pt x="1716" y="119"/>
                  </a:cubicBezTo>
                  <a:cubicBezTo>
                    <a:pt x="1228" y="75"/>
                    <a:pt x="740" y="30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5976;p72">
              <a:extLst>
                <a:ext uri="{FF2B5EF4-FFF2-40B4-BE49-F238E27FC236}">
                  <a16:creationId xmlns:a16="http://schemas.microsoft.com/office/drawing/2014/main" id="{3E2C94FE-B869-4284-A037-4D2D5FEECCF0}"/>
                </a:ext>
              </a:extLst>
            </p:cNvPr>
            <p:cNvSpPr/>
            <p:nvPr/>
          </p:nvSpPr>
          <p:spPr>
            <a:xfrm>
              <a:off x="979775" y="4479250"/>
              <a:ext cx="46975" cy="11125"/>
            </a:xfrm>
            <a:custGeom>
              <a:avLst/>
              <a:gdLst/>
              <a:ahLst/>
              <a:cxnLst/>
              <a:rect l="l" t="t" r="r" b="b"/>
              <a:pathLst>
                <a:path w="1879" h="445" extrusionOk="0">
                  <a:moveTo>
                    <a:pt x="252" y="0"/>
                  </a:moveTo>
                  <a:cubicBezTo>
                    <a:pt x="207" y="0"/>
                    <a:pt x="163" y="15"/>
                    <a:pt x="104" y="15"/>
                  </a:cubicBezTo>
                  <a:cubicBezTo>
                    <a:pt x="74" y="45"/>
                    <a:pt x="0" y="104"/>
                    <a:pt x="0" y="134"/>
                  </a:cubicBezTo>
                  <a:cubicBezTo>
                    <a:pt x="30" y="193"/>
                    <a:pt x="89" y="267"/>
                    <a:pt x="148" y="281"/>
                  </a:cubicBezTo>
                  <a:cubicBezTo>
                    <a:pt x="311" y="326"/>
                    <a:pt x="474" y="341"/>
                    <a:pt x="651" y="355"/>
                  </a:cubicBezTo>
                  <a:cubicBezTo>
                    <a:pt x="976" y="385"/>
                    <a:pt x="1287" y="429"/>
                    <a:pt x="1612" y="444"/>
                  </a:cubicBezTo>
                  <a:cubicBezTo>
                    <a:pt x="1701" y="444"/>
                    <a:pt x="1790" y="370"/>
                    <a:pt x="1879" y="341"/>
                  </a:cubicBezTo>
                  <a:cubicBezTo>
                    <a:pt x="1805" y="281"/>
                    <a:pt x="1746" y="178"/>
                    <a:pt x="1672" y="163"/>
                  </a:cubicBezTo>
                  <a:cubicBezTo>
                    <a:pt x="1198" y="104"/>
                    <a:pt x="725" y="6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5977;p72">
              <a:extLst>
                <a:ext uri="{FF2B5EF4-FFF2-40B4-BE49-F238E27FC236}">
                  <a16:creationId xmlns:a16="http://schemas.microsoft.com/office/drawing/2014/main" id="{E8ACBDAA-E5C2-47DF-91E9-6ED31C3E76CC}"/>
                </a:ext>
              </a:extLst>
            </p:cNvPr>
            <p:cNvSpPr/>
            <p:nvPr/>
          </p:nvSpPr>
          <p:spPr>
            <a:xfrm>
              <a:off x="892150" y="4540750"/>
              <a:ext cx="40325" cy="22025"/>
            </a:xfrm>
            <a:custGeom>
              <a:avLst/>
              <a:gdLst/>
              <a:ahLst/>
              <a:cxnLst/>
              <a:rect l="l" t="t" r="r" b="b"/>
              <a:pathLst>
                <a:path w="1613" h="881" extrusionOk="0">
                  <a:moveTo>
                    <a:pt x="206" y="0"/>
                  </a:moveTo>
                  <a:cubicBezTo>
                    <a:pt x="142" y="0"/>
                    <a:pt x="67" y="25"/>
                    <a:pt x="0" y="25"/>
                  </a:cubicBezTo>
                  <a:cubicBezTo>
                    <a:pt x="45" y="99"/>
                    <a:pt x="60" y="217"/>
                    <a:pt x="119" y="247"/>
                  </a:cubicBezTo>
                  <a:cubicBezTo>
                    <a:pt x="518" y="469"/>
                    <a:pt x="917" y="676"/>
                    <a:pt x="1331" y="868"/>
                  </a:cubicBezTo>
                  <a:cubicBezTo>
                    <a:pt x="1350" y="877"/>
                    <a:pt x="1372" y="881"/>
                    <a:pt x="1397" y="881"/>
                  </a:cubicBezTo>
                  <a:cubicBezTo>
                    <a:pt x="1452" y="881"/>
                    <a:pt x="1517" y="863"/>
                    <a:pt x="1568" y="853"/>
                  </a:cubicBezTo>
                  <a:cubicBezTo>
                    <a:pt x="1583" y="853"/>
                    <a:pt x="1598" y="779"/>
                    <a:pt x="1612" y="735"/>
                  </a:cubicBezTo>
                  <a:cubicBezTo>
                    <a:pt x="1553" y="690"/>
                    <a:pt x="1509" y="646"/>
                    <a:pt x="1450" y="602"/>
                  </a:cubicBezTo>
                  <a:cubicBezTo>
                    <a:pt x="1050" y="410"/>
                    <a:pt x="666" y="202"/>
                    <a:pt x="267" y="10"/>
                  </a:cubicBezTo>
                  <a:cubicBezTo>
                    <a:pt x="248" y="3"/>
                    <a:pt x="22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5978;p72">
              <a:extLst>
                <a:ext uri="{FF2B5EF4-FFF2-40B4-BE49-F238E27FC236}">
                  <a16:creationId xmlns:a16="http://schemas.microsoft.com/office/drawing/2014/main" id="{04BA2298-E487-4C82-8ADF-96E579C0921E}"/>
                </a:ext>
              </a:extLst>
            </p:cNvPr>
            <p:cNvSpPr/>
            <p:nvPr/>
          </p:nvSpPr>
          <p:spPr>
            <a:xfrm>
              <a:off x="932825" y="4438575"/>
              <a:ext cx="36250" cy="8175"/>
            </a:xfrm>
            <a:custGeom>
              <a:avLst/>
              <a:gdLst/>
              <a:ahLst/>
              <a:cxnLst/>
              <a:rect l="l" t="t" r="r" b="b"/>
              <a:pathLst>
                <a:path w="1450" h="327" extrusionOk="0">
                  <a:moveTo>
                    <a:pt x="104" y="1"/>
                  </a:moveTo>
                  <a:cubicBezTo>
                    <a:pt x="59" y="75"/>
                    <a:pt x="0" y="134"/>
                    <a:pt x="0" y="178"/>
                  </a:cubicBezTo>
                  <a:cubicBezTo>
                    <a:pt x="0" y="223"/>
                    <a:pt x="89" y="296"/>
                    <a:pt x="133" y="296"/>
                  </a:cubicBezTo>
                  <a:cubicBezTo>
                    <a:pt x="533" y="326"/>
                    <a:pt x="917" y="326"/>
                    <a:pt x="1316" y="326"/>
                  </a:cubicBezTo>
                  <a:cubicBezTo>
                    <a:pt x="1361" y="326"/>
                    <a:pt x="1450" y="237"/>
                    <a:pt x="1450" y="193"/>
                  </a:cubicBezTo>
                  <a:cubicBezTo>
                    <a:pt x="1450" y="149"/>
                    <a:pt x="1376" y="60"/>
                    <a:pt x="1331" y="45"/>
                  </a:cubicBezTo>
                  <a:cubicBezTo>
                    <a:pt x="932" y="30"/>
                    <a:pt x="533" y="16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979;p72">
              <a:extLst>
                <a:ext uri="{FF2B5EF4-FFF2-40B4-BE49-F238E27FC236}">
                  <a16:creationId xmlns:a16="http://schemas.microsoft.com/office/drawing/2014/main" id="{D3A7782B-3206-4342-80BB-AAF41A720AAB}"/>
                </a:ext>
              </a:extLst>
            </p:cNvPr>
            <p:cNvSpPr/>
            <p:nvPr/>
          </p:nvSpPr>
          <p:spPr>
            <a:xfrm>
              <a:off x="1005650" y="4498850"/>
              <a:ext cx="38100" cy="11100"/>
            </a:xfrm>
            <a:custGeom>
              <a:avLst/>
              <a:gdLst/>
              <a:ahLst/>
              <a:cxnLst/>
              <a:rect l="l" t="t" r="r" b="b"/>
              <a:pathLst>
                <a:path w="1524" h="444" extrusionOk="0">
                  <a:moveTo>
                    <a:pt x="119" y="0"/>
                  </a:moveTo>
                  <a:cubicBezTo>
                    <a:pt x="60" y="104"/>
                    <a:pt x="1" y="163"/>
                    <a:pt x="15" y="207"/>
                  </a:cubicBezTo>
                  <a:cubicBezTo>
                    <a:pt x="15" y="252"/>
                    <a:pt x="89" y="326"/>
                    <a:pt x="149" y="326"/>
                  </a:cubicBezTo>
                  <a:cubicBezTo>
                    <a:pt x="341" y="355"/>
                    <a:pt x="533" y="370"/>
                    <a:pt x="725" y="385"/>
                  </a:cubicBezTo>
                  <a:cubicBezTo>
                    <a:pt x="932" y="400"/>
                    <a:pt x="1139" y="429"/>
                    <a:pt x="1332" y="444"/>
                  </a:cubicBezTo>
                  <a:cubicBezTo>
                    <a:pt x="1391" y="444"/>
                    <a:pt x="1450" y="385"/>
                    <a:pt x="1524" y="340"/>
                  </a:cubicBezTo>
                  <a:cubicBezTo>
                    <a:pt x="1494" y="296"/>
                    <a:pt x="1465" y="193"/>
                    <a:pt x="1435" y="193"/>
                  </a:cubicBezTo>
                  <a:cubicBezTo>
                    <a:pt x="991" y="119"/>
                    <a:pt x="563" y="59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980;p72">
              <a:extLst>
                <a:ext uri="{FF2B5EF4-FFF2-40B4-BE49-F238E27FC236}">
                  <a16:creationId xmlns:a16="http://schemas.microsoft.com/office/drawing/2014/main" id="{B8D029C9-6177-4136-A69C-4B931A07C9F9}"/>
                </a:ext>
              </a:extLst>
            </p:cNvPr>
            <p:cNvSpPr/>
            <p:nvPr/>
          </p:nvSpPr>
          <p:spPr>
            <a:xfrm>
              <a:off x="702100" y="4400875"/>
              <a:ext cx="42175" cy="33050"/>
            </a:xfrm>
            <a:custGeom>
              <a:avLst/>
              <a:gdLst/>
              <a:ahLst/>
              <a:cxnLst/>
              <a:rect l="l" t="t" r="r" b="b"/>
              <a:pathLst>
                <a:path w="1687" h="1322" extrusionOk="0">
                  <a:moveTo>
                    <a:pt x="75" y="0"/>
                  </a:moveTo>
                  <a:cubicBezTo>
                    <a:pt x="45" y="30"/>
                    <a:pt x="31" y="59"/>
                    <a:pt x="1" y="74"/>
                  </a:cubicBezTo>
                  <a:cubicBezTo>
                    <a:pt x="45" y="163"/>
                    <a:pt x="75" y="281"/>
                    <a:pt x="149" y="326"/>
                  </a:cubicBezTo>
                  <a:cubicBezTo>
                    <a:pt x="563" y="666"/>
                    <a:pt x="977" y="991"/>
                    <a:pt x="1406" y="1302"/>
                  </a:cubicBezTo>
                  <a:cubicBezTo>
                    <a:pt x="1427" y="1317"/>
                    <a:pt x="1457" y="1322"/>
                    <a:pt x="1492" y="1322"/>
                  </a:cubicBezTo>
                  <a:cubicBezTo>
                    <a:pt x="1539" y="1322"/>
                    <a:pt x="1594" y="1313"/>
                    <a:pt x="1643" y="1313"/>
                  </a:cubicBezTo>
                  <a:cubicBezTo>
                    <a:pt x="1658" y="1313"/>
                    <a:pt x="1673" y="1314"/>
                    <a:pt x="1687" y="1316"/>
                  </a:cubicBezTo>
                  <a:cubicBezTo>
                    <a:pt x="1643" y="1228"/>
                    <a:pt x="1613" y="1124"/>
                    <a:pt x="1554" y="1080"/>
                  </a:cubicBezTo>
                  <a:cubicBezTo>
                    <a:pt x="1155" y="769"/>
                    <a:pt x="755" y="459"/>
                    <a:pt x="356" y="163"/>
                  </a:cubicBezTo>
                  <a:cubicBezTo>
                    <a:pt x="282" y="89"/>
                    <a:pt x="164" y="59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5981;p72">
              <a:extLst>
                <a:ext uri="{FF2B5EF4-FFF2-40B4-BE49-F238E27FC236}">
                  <a16:creationId xmlns:a16="http://schemas.microsoft.com/office/drawing/2014/main" id="{3F122370-8942-478A-82C1-FEAC2C02CC7F}"/>
                </a:ext>
              </a:extLst>
            </p:cNvPr>
            <p:cNvSpPr/>
            <p:nvPr/>
          </p:nvSpPr>
          <p:spPr>
            <a:xfrm>
              <a:off x="722450" y="4391625"/>
              <a:ext cx="34400" cy="24675"/>
            </a:xfrm>
            <a:custGeom>
              <a:avLst/>
              <a:gdLst/>
              <a:ahLst/>
              <a:cxnLst/>
              <a:rect l="l" t="t" r="r" b="b"/>
              <a:pathLst>
                <a:path w="1376" h="987" extrusionOk="0">
                  <a:moveTo>
                    <a:pt x="0" y="1"/>
                  </a:moveTo>
                  <a:lnTo>
                    <a:pt x="0" y="1"/>
                  </a:lnTo>
                  <a:cubicBezTo>
                    <a:pt x="45" y="134"/>
                    <a:pt x="30" y="237"/>
                    <a:pt x="89" y="282"/>
                  </a:cubicBezTo>
                  <a:cubicBezTo>
                    <a:pt x="237" y="415"/>
                    <a:pt x="414" y="533"/>
                    <a:pt x="577" y="651"/>
                  </a:cubicBezTo>
                  <a:cubicBezTo>
                    <a:pt x="769" y="770"/>
                    <a:pt x="947" y="888"/>
                    <a:pt x="1154" y="977"/>
                  </a:cubicBezTo>
                  <a:cubicBezTo>
                    <a:pt x="1169" y="984"/>
                    <a:pt x="1185" y="987"/>
                    <a:pt x="1203" y="987"/>
                  </a:cubicBezTo>
                  <a:cubicBezTo>
                    <a:pt x="1257" y="987"/>
                    <a:pt x="1320" y="962"/>
                    <a:pt x="1376" y="962"/>
                  </a:cubicBezTo>
                  <a:cubicBezTo>
                    <a:pt x="1346" y="888"/>
                    <a:pt x="1346" y="784"/>
                    <a:pt x="1287" y="740"/>
                  </a:cubicBezTo>
                  <a:cubicBezTo>
                    <a:pt x="947" y="503"/>
                    <a:pt x="607" y="282"/>
                    <a:pt x="252" y="60"/>
                  </a:cubicBezTo>
                  <a:cubicBezTo>
                    <a:pt x="207" y="30"/>
                    <a:pt x="133" y="3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5982;p72">
              <a:extLst>
                <a:ext uri="{FF2B5EF4-FFF2-40B4-BE49-F238E27FC236}">
                  <a16:creationId xmlns:a16="http://schemas.microsoft.com/office/drawing/2014/main" id="{AFCA6A33-2B92-41C5-9C8A-A2536F63A4DA}"/>
                </a:ext>
              </a:extLst>
            </p:cNvPr>
            <p:cNvSpPr/>
            <p:nvPr/>
          </p:nvSpPr>
          <p:spPr>
            <a:xfrm>
              <a:off x="760525" y="4444775"/>
              <a:ext cx="29600" cy="19800"/>
            </a:xfrm>
            <a:custGeom>
              <a:avLst/>
              <a:gdLst/>
              <a:ahLst/>
              <a:cxnLst/>
              <a:rect l="l" t="t" r="r" b="b"/>
              <a:pathLst>
                <a:path w="1184" h="792" extrusionOk="0">
                  <a:moveTo>
                    <a:pt x="166" y="0"/>
                  </a:moveTo>
                  <a:cubicBezTo>
                    <a:pt x="118" y="0"/>
                    <a:pt x="52" y="27"/>
                    <a:pt x="15" y="63"/>
                  </a:cubicBezTo>
                  <a:cubicBezTo>
                    <a:pt x="1" y="78"/>
                    <a:pt x="15" y="196"/>
                    <a:pt x="60" y="211"/>
                  </a:cubicBezTo>
                  <a:cubicBezTo>
                    <a:pt x="356" y="403"/>
                    <a:pt x="666" y="596"/>
                    <a:pt x="991" y="788"/>
                  </a:cubicBezTo>
                  <a:cubicBezTo>
                    <a:pt x="997" y="791"/>
                    <a:pt x="1004" y="792"/>
                    <a:pt x="1013" y="792"/>
                  </a:cubicBezTo>
                  <a:cubicBezTo>
                    <a:pt x="1052" y="792"/>
                    <a:pt x="1118" y="768"/>
                    <a:pt x="1154" y="744"/>
                  </a:cubicBezTo>
                  <a:cubicBezTo>
                    <a:pt x="1169" y="744"/>
                    <a:pt x="1169" y="684"/>
                    <a:pt x="1184" y="655"/>
                  </a:cubicBezTo>
                  <a:cubicBezTo>
                    <a:pt x="1154" y="610"/>
                    <a:pt x="1139" y="581"/>
                    <a:pt x="1125" y="581"/>
                  </a:cubicBezTo>
                  <a:cubicBezTo>
                    <a:pt x="814" y="389"/>
                    <a:pt x="503" y="196"/>
                    <a:pt x="193" y="4"/>
                  </a:cubicBezTo>
                  <a:cubicBezTo>
                    <a:pt x="185" y="2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5983;p72">
              <a:extLst>
                <a:ext uri="{FF2B5EF4-FFF2-40B4-BE49-F238E27FC236}">
                  <a16:creationId xmlns:a16="http://schemas.microsoft.com/office/drawing/2014/main" id="{062732DB-150A-4364-8B18-9492E8402D21}"/>
                </a:ext>
              </a:extLst>
            </p:cNvPr>
            <p:cNvSpPr/>
            <p:nvPr/>
          </p:nvSpPr>
          <p:spPr>
            <a:xfrm>
              <a:off x="742050" y="4378900"/>
              <a:ext cx="26275" cy="17975"/>
            </a:xfrm>
            <a:custGeom>
              <a:avLst/>
              <a:gdLst/>
              <a:ahLst/>
              <a:cxnLst/>
              <a:rect l="l" t="t" r="r" b="b"/>
              <a:pathLst>
                <a:path w="1051" h="719" extrusionOk="0">
                  <a:moveTo>
                    <a:pt x="164" y="1"/>
                  </a:moveTo>
                  <a:cubicBezTo>
                    <a:pt x="119" y="1"/>
                    <a:pt x="62" y="15"/>
                    <a:pt x="30" y="36"/>
                  </a:cubicBezTo>
                  <a:cubicBezTo>
                    <a:pt x="0" y="66"/>
                    <a:pt x="30" y="155"/>
                    <a:pt x="30" y="273"/>
                  </a:cubicBezTo>
                  <a:cubicBezTo>
                    <a:pt x="296" y="421"/>
                    <a:pt x="577" y="583"/>
                    <a:pt x="873" y="717"/>
                  </a:cubicBezTo>
                  <a:cubicBezTo>
                    <a:pt x="876" y="718"/>
                    <a:pt x="880" y="719"/>
                    <a:pt x="885" y="719"/>
                  </a:cubicBezTo>
                  <a:cubicBezTo>
                    <a:pt x="927" y="719"/>
                    <a:pt x="1022" y="669"/>
                    <a:pt x="1035" y="643"/>
                  </a:cubicBezTo>
                  <a:cubicBezTo>
                    <a:pt x="1050" y="583"/>
                    <a:pt x="1021" y="480"/>
                    <a:pt x="976" y="450"/>
                  </a:cubicBezTo>
                  <a:cubicBezTo>
                    <a:pt x="725" y="288"/>
                    <a:pt x="473" y="155"/>
                    <a:pt x="207" y="7"/>
                  </a:cubicBezTo>
                  <a:cubicBezTo>
                    <a:pt x="195" y="3"/>
                    <a:pt x="180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5984;p72">
              <a:extLst>
                <a:ext uri="{FF2B5EF4-FFF2-40B4-BE49-F238E27FC236}">
                  <a16:creationId xmlns:a16="http://schemas.microsoft.com/office/drawing/2014/main" id="{7D597AD4-589B-4B75-96C4-6B59286CD265}"/>
                </a:ext>
              </a:extLst>
            </p:cNvPr>
            <p:cNvSpPr/>
            <p:nvPr/>
          </p:nvSpPr>
          <p:spPr>
            <a:xfrm>
              <a:off x="1066300" y="4554400"/>
              <a:ext cx="50675" cy="12125"/>
            </a:xfrm>
            <a:custGeom>
              <a:avLst/>
              <a:gdLst/>
              <a:ahLst/>
              <a:cxnLst/>
              <a:rect l="l" t="t" r="r" b="b"/>
              <a:pathLst>
                <a:path w="2027" h="485" extrusionOk="0">
                  <a:moveTo>
                    <a:pt x="202" y="0"/>
                  </a:moveTo>
                  <a:cubicBezTo>
                    <a:pt x="170" y="0"/>
                    <a:pt x="141" y="4"/>
                    <a:pt x="118" y="11"/>
                  </a:cubicBezTo>
                  <a:cubicBezTo>
                    <a:pt x="59" y="41"/>
                    <a:pt x="0" y="85"/>
                    <a:pt x="0" y="130"/>
                  </a:cubicBezTo>
                  <a:cubicBezTo>
                    <a:pt x="0" y="174"/>
                    <a:pt x="59" y="218"/>
                    <a:pt x="89" y="263"/>
                  </a:cubicBezTo>
                  <a:cubicBezTo>
                    <a:pt x="118" y="278"/>
                    <a:pt x="163" y="278"/>
                    <a:pt x="192" y="278"/>
                  </a:cubicBezTo>
                  <a:cubicBezTo>
                    <a:pt x="725" y="352"/>
                    <a:pt x="1257" y="425"/>
                    <a:pt x="1789" y="485"/>
                  </a:cubicBezTo>
                  <a:cubicBezTo>
                    <a:pt x="1863" y="485"/>
                    <a:pt x="1952" y="425"/>
                    <a:pt x="2026" y="396"/>
                  </a:cubicBezTo>
                  <a:lnTo>
                    <a:pt x="2011" y="307"/>
                  </a:lnTo>
                  <a:cubicBezTo>
                    <a:pt x="1937" y="278"/>
                    <a:pt x="1878" y="233"/>
                    <a:pt x="1804" y="218"/>
                  </a:cubicBezTo>
                  <a:cubicBezTo>
                    <a:pt x="1301" y="144"/>
                    <a:pt x="799" y="71"/>
                    <a:pt x="296" y="11"/>
                  </a:cubicBezTo>
                  <a:cubicBezTo>
                    <a:pt x="266" y="4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5985;p72">
              <a:extLst>
                <a:ext uri="{FF2B5EF4-FFF2-40B4-BE49-F238E27FC236}">
                  <a16:creationId xmlns:a16="http://schemas.microsoft.com/office/drawing/2014/main" id="{1EBE8282-ADED-4865-BED0-101AC0574A15}"/>
                </a:ext>
              </a:extLst>
            </p:cNvPr>
            <p:cNvSpPr/>
            <p:nvPr/>
          </p:nvSpPr>
          <p:spPr>
            <a:xfrm>
              <a:off x="1092550" y="4575325"/>
              <a:ext cx="49550" cy="12275"/>
            </a:xfrm>
            <a:custGeom>
              <a:avLst/>
              <a:gdLst/>
              <a:ahLst/>
              <a:cxnLst/>
              <a:rect l="l" t="t" r="r" b="b"/>
              <a:pathLst>
                <a:path w="1982" h="491" extrusionOk="0">
                  <a:moveTo>
                    <a:pt x="261" y="1"/>
                  </a:moveTo>
                  <a:cubicBezTo>
                    <a:pt x="189" y="1"/>
                    <a:pt x="96" y="64"/>
                    <a:pt x="15" y="91"/>
                  </a:cubicBezTo>
                  <a:lnTo>
                    <a:pt x="0" y="91"/>
                  </a:lnTo>
                  <a:cubicBezTo>
                    <a:pt x="89" y="150"/>
                    <a:pt x="163" y="239"/>
                    <a:pt x="237" y="254"/>
                  </a:cubicBezTo>
                  <a:cubicBezTo>
                    <a:pt x="725" y="343"/>
                    <a:pt x="1213" y="417"/>
                    <a:pt x="1701" y="491"/>
                  </a:cubicBezTo>
                  <a:cubicBezTo>
                    <a:pt x="1775" y="491"/>
                    <a:pt x="1863" y="446"/>
                    <a:pt x="1952" y="417"/>
                  </a:cubicBezTo>
                  <a:lnTo>
                    <a:pt x="1982" y="254"/>
                  </a:lnTo>
                  <a:lnTo>
                    <a:pt x="1775" y="254"/>
                  </a:lnTo>
                  <a:cubicBezTo>
                    <a:pt x="1272" y="165"/>
                    <a:pt x="784" y="62"/>
                    <a:pt x="281" y="3"/>
                  </a:cubicBezTo>
                  <a:cubicBezTo>
                    <a:pt x="274" y="1"/>
                    <a:pt x="268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5986;p72">
              <a:extLst>
                <a:ext uri="{FF2B5EF4-FFF2-40B4-BE49-F238E27FC236}">
                  <a16:creationId xmlns:a16="http://schemas.microsoft.com/office/drawing/2014/main" id="{AD3D4724-98B2-49AB-A821-7A5669E9E6D8}"/>
                </a:ext>
              </a:extLst>
            </p:cNvPr>
            <p:cNvSpPr/>
            <p:nvPr/>
          </p:nvSpPr>
          <p:spPr>
            <a:xfrm>
              <a:off x="1116950" y="4595350"/>
              <a:ext cx="42525" cy="12650"/>
            </a:xfrm>
            <a:custGeom>
              <a:avLst/>
              <a:gdLst/>
              <a:ahLst/>
              <a:cxnLst/>
              <a:rect l="l" t="t" r="r" b="b"/>
              <a:pathLst>
                <a:path w="1701" h="506" extrusionOk="0">
                  <a:moveTo>
                    <a:pt x="207" y="0"/>
                  </a:moveTo>
                  <a:cubicBezTo>
                    <a:pt x="178" y="0"/>
                    <a:pt x="133" y="15"/>
                    <a:pt x="74" y="15"/>
                  </a:cubicBezTo>
                  <a:cubicBezTo>
                    <a:pt x="59" y="59"/>
                    <a:pt x="0" y="104"/>
                    <a:pt x="0" y="148"/>
                  </a:cubicBezTo>
                  <a:cubicBezTo>
                    <a:pt x="0" y="192"/>
                    <a:pt x="59" y="252"/>
                    <a:pt x="104" y="266"/>
                  </a:cubicBezTo>
                  <a:cubicBezTo>
                    <a:pt x="251" y="296"/>
                    <a:pt x="399" y="296"/>
                    <a:pt x="532" y="311"/>
                  </a:cubicBezTo>
                  <a:cubicBezTo>
                    <a:pt x="843" y="370"/>
                    <a:pt x="1154" y="444"/>
                    <a:pt x="1464" y="503"/>
                  </a:cubicBezTo>
                  <a:cubicBezTo>
                    <a:pt x="1474" y="505"/>
                    <a:pt x="1485" y="506"/>
                    <a:pt x="1496" y="506"/>
                  </a:cubicBezTo>
                  <a:cubicBezTo>
                    <a:pt x="1563" y="506"/>
                    <a:pt x="1637" y="471"/>
                    <a:pt x="1701" y="459"/>
                  </a:cubicBezTo>
                  <a:cubicBezTo>
                    <a:pt x="1656" y="385"/>
                    <a:pt x="1612" y="252"/>
                    <a:pt x="1553" y="252"/>
                  </a:cubicBezTo>
                  <a:cubicBezTo>
                    <a:pt x="1094" y="148"/>
                    <a:pt x="651" y="74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5987;p72">
              <a:extLst>
                <a:ext uri="{FF2B5EF4-FFF2-40B4-BE49-F238E27FC236}">
                  <a16:creationId xmlns:a16="http://schemas.microsoft.com/office/drawing/2014/main" id="{D0DA168C-8BEE-4F80-AC1A-4EC3864CDE14}"/>
                </a:ext>
              </a:extLst>
            </p:cNvPr>
            <p:cNvSpPr/>
            <p:nvPr/>
          </p:nvSpPr>
          <p:spPr>
            <a:xfrm>
              <a:off x="1057775" y="4535825"/>
              <a:ext cx="38125" cy="10375"/>
            </a:xfrm>
            <a:custGeom>
              <a:avLst/>
              <a:gdLst/>
              <a:ahLst/>
              <a:cxnLst/>
              <a:rect l="l" t="t" r="r" b="b"/>
              <a:pathLst>
                <a:path w="1525" h="415" extrusionOk="0">
                  <a:moveTo>
                    <a:pt x="237" y="0"/>
                  </a:moveTo>
                  <a:cubicBezTo>
                    <a:pt x="164" y="0"/>
                    <a:pt x="75" y="89"/>
                    <a:pt x="1" y="133"/>
                  </a:cubicBezTo>
                  <a:cubicBezTo>
                    <a:pt x="75" y="192"/>
                    <a:pt x="134" y="281"/>
                    <a:pt x="208" y="281"/>
                  </a:cubicBezTo>
                  <a:cubicBezTo>
                    <a:pt x="548" y="340"/>
                    <a:pt x="903" y="385"/>
                    <a:pt x="1243" y="414"/>
                  </a:cubicBezTo>
                  <a:cubicBezTo>
                    <a:pt x="1332" y="414"/>
                    <a:pt x="1421" y="340"/>
                    <a:pt x="1509" y="311"/>
                  </a:cubicBezTo>
                  <a:lnTo>
                    <a:pt x="1524" y="148"/>
                  </a:lnTo>
                  <a:cubicBezTo>
                    <a:pt x="1450" y="133"/>
                    <a:pt x="1376" y="133"/>
                    <a:pt x="1302" y="133"/>
                  </a:cubicBezTo>
                  <a:cubicBezTo>
                    <a:pt x="947" y="89"/>
                    <a:pt x="592" y="3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5988;p72">
              <a:extLst>
                <a:ext uri="{FF2B5EF4-FFF2-40B4-BE49-F238E27FC236}">
                  <a16:creationId xmlns:a16="http://schemas.microsoft.com/office/drawing/2014/main" id="{E53639C6-9A9D-4F98-85F3-43603489C7DD}"/>
                </a:ext>
              </a:extLst>
            </p:cNvPr>
            <p:cNvSpPr/>
            <p:nvPr/>
          </p:nvSpPr>
          <p:spPr>
            <a:xfrm>
              <a:off x="782700" y="4531000"/>
              <a:ext cx="31475" cy="84325"/>
            </a:xfrm>
            <a:custGeom>
              <a:avLst/>
              <a:gdLst/>
              <a:ahLst/>
              <a:cxnLst/>
              <a:rect l="l" t="t" r="r" b="b"/>
              <a:pathLst>
                <a:path w="1259" h="3373" extrusionOk="0">
                  <a:moveTo>
                    <a:pt x="134" y="1"/>
                  </a:moveTo>
                  <a:lnTo>
                    <a:pt x="16" y="30"/>
                  </a:lnTo>
                  <a:cubicBezTo>
                    <a:pt x="16" y="164"/>
                    <a:pt x="1" y="282"/>
                    <a:pt x="16" y="415"/>
                  </a:cubicBezTo>
                  <a:cubicBezTo>
                    <a:pt x="149" y="1243"/>
                    <a:pt x="504" y="1997"/>
                    <a:pt x="814" y="2781"/>
                  </a:cubicBezTo>
                  <a:cubicBezTo>
                    <a:pt x="874" y="2929"/>
                    <a:pt x="933" y="3077"/>
                    <a:pt x="1021" y="3210"/>
                  </a:cubicBezTo>
                  <a:cubicBezTo>
                    <a:pt x="1051" y="3284"/>
                    <a:pt x="1140" y="3314"/>
                    <a:pt x="1214" y="3373"/>
                  </a:cubicBezTo>
                  <a:cubicBezTo>
                    <a:pt x="1228" y="3284"/>
                    <a:pt x="1258" y="3195"/>
                    <a:pt x="1228" y="3121"/>
                  </a:cubicBezTo>
                  <a:cubicBezTo>
                    <a:pt x="1051" y="2633"/>
                    <a:pt x="844" y="2160"/>
                    <a:pt x="666" y="1672"/>
                  </a:cubicBezTo>
                  <a:cubicBezTo>
                    <a:pt x="519" y="1258"/>
                    <a:pt x="415" y="844"/>
                    <a:pt x="282" y="430"/>
                  </a:cubicBezTo>
                  <a:cubicBezTo>
                    <a:pt x="238" y="282"/>
                    <a:pt x="178" y="149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5989;p72">
              <a:extLst>
                <a:ext uri="{FF2B5EF4-FFF2-40B4-BE49-F238E27FC236}">
                  <a16:creationId xmlns:a16="http://schemas.microsoft.com/office/drawing/2014/main" id="{C1D004EB-E75C-4B8C-9DA1-B0C729BD3D8A}"/>
                </a:ext>
              </a:extLst>
            </p:cNvPr>
            <p:cNvSpPr/>
            <p:nvPr/>
          </p:nvSpPr>
          <p:spPr>
            <a:xfrm>
              <a:off x="810800" y="4562075"/>
              <a:ext cx="25550" cy="51050"/>
            </a:xfrm>
            <a:custGeom>
              <a:avLst/>
              <a:gdLst/>
              <a:ahLst/>
              <a:cxnLst/>
              <a:rect l="l" t="t" r="r" b="b"/>
              <a:pathLst>
                <a:path w="1022" h="2042" extrusionOk="0">
                  <a:moveTo>
                    <a:pt x="16" y="0"/>
                  </a:moveTo>
                  <a:cubicBezTo>
                    <a:pt x="16" y="118"/>
                    <a:pt x="1" y="237"/>
                    <a:pt x="1" y="355"/>
                  </a:cubicBezTo>
                  <a:cubicBezTo>
                    <a:pt x="1" y="399"/>
                    <a:pt x="30" y="459"/>
                    <a:pt x="45" y="503"/>
                  </a:cubicBezTo>
                  <a:lnTo>
                    <a:pt x="45" y="518"/>
                  </a:lnTo>
                  <a:cubicBezTo>
                    <a:pt x="252" y="947"/>
                    <a:pt x="474" y="1390"/>
                    <a:pt x="696" y="1834"/>
                  </a:cubicBezTo>
                  <a:cubicBezTo>
                    <a:pt x="726" y="1893"/>
                    <a:pt x="770" y="1952"/>
                    <a:pt x="814" y="1997"/>
                  </a:cubicBezTo>
                  <a:cubicBezTo>
                    <a:pt x="859" y="2026"/>
                    <a:pt x="918" y="2026"/>
                    <a:pt x="977" y="2041"/>
                  </a:cubicBezTo>
                  <a:cubicBezTo>
                    <a:pt x="977" y="1982"/>
                    <a:pt x="1021" y="1908"/>
                    <a:pt x="1007" y="1864"/>
                  </a:cubicBezTo>
                  <a:cubicBezTo>
                    <a:pt x="918" y="1671"/>
                    <a:pt x="814" y="1479"/>
                    <a:pt x="726" y="1287"/>
                  </a:cubicBezTo>
                  <a:cubicBezTo>
                    <a:pt x="563" y="947"/>
                    <a:pt x="430" y="592"/>
                    <a:pt x="267" y="252"/>
                  </a:cubicBezTo>
                  <a:cubicBezTo>
                    <a:pt x="208" y="148"/>
                    <a:pt x="90" y="89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5990;p72">
              <a:extLst>
                <a:ext uri="{FF2B5EF4-FFF2-40B4-BE49-F238E27FC236}">
                  <a16:creationId xmlns:a16="http://schemas.microsoft.com/office/drawing/2014/main" id="{2618E2C7-F5B3-4626-8030-9A65C6896536}"/>
                </a:ext>
              </a:extLst>
            </p:cNvPr>
            <p:cNvSpPr/>
            <p:nvPr/>
          </p:nvSpPr>
          <p:spPr>
            <a:xfrm>
              <a:off x="819675" y="4627500"/>
              <a:ext cx="18900" cy="26650"/>
            </a:xfrm>
            <a:custGeom>
              <a:avLst/>
              <a:gdLst/>
              <a:ahLst/>
              <a:cxnLst/>
              <a:rect l="l" t="t" r="r" b="b"/>
              <a:pathLst>
                <a:path w="756" h="1066" extrusionOk="0">
                  <a:moveTo>
                    <a:pt x="30" y="1"/>
                  </a:moveTo>
                  <a:cubicBezTo>
                    <a:pt x="16" y="75"/>
                    <a:pt x="1" y="149"/>
                    <a:pt x="1" y="237"/>
                  </a:cubicBezTo>
                  <a:cubicBezTo>
                    <a:pt x="178" y="504"/>
                    <a:pt x="341" y="755"/>
                    <a:pt x="533" y="992"/>
                  </a:cubicBezTo>
                  <a:cubicBezTo>
                    <a:pt x="563" y="1036"/>
                    <a:pt x="666" y="1036"/>
                    <a:pt x="740" y="1066"/>
                  </a:cubicBezTo>
                  <a:cubicBezTo>
                    <a:pt x="740" y="992"/>
                    <a:pt x="755" y="888"/>
                    <a:pt x="726" y="829"/>
                  </a:cubicBezTo>
                  <a:cubicBezTo>
                    <a:pt x="578" y="592"/>
                    <a:pt x="415" y="356"/>
                    <a:pt x="237" y="119"/>
                  </a:cubicBezTo>
                  <a:cubicBezTo>
                    <a:pt x="193" y="60"/>
                    <a:pt x="104" y="30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5991;p72">
              <a:extLst>
                <a:ext uri="{FF2B5EF4-FFF2-40B4-BE49-F238E27FC236}">
                  <a16:creationId xmlns:a16="http://schemas.microsoft.com/office/drawing/2014/main" id="{EEA85ECC-46F2-4396-975E-FF2F92C27C35}"/>
                </a:ext>
              </a:extLst>
            </p:cNvPr>
            <p:cNvSpPr/>
            <p:nvPr/>
          </p:nvSpPr>
          <p:spPr>
            <a:xfrm>
              <a:off x="941700" y="4619000"/>
              <a:ext cx="83200" cy="43650"/>
            </a:xfrm>
            <a:custGeom>
              <a:avLst/>
              <a:gdLst/>
              <a:ahLst/>
              <a:cxnLst/>
              <a:rect l="l" t="t" r="r" b="b"/>
              <a:pathLst>
                <a:path w="3328" h="1746" extrusionOk="0">
                  <a:moveTo>
                    <a:pt x="163" y="1"/>
                  </a:moveTo>
                  <a:cubicBezTo>
                    <a:pt x="118" y="1"/>
                    <a:pt x="45" y="30"/>
                    <a:pt x="15" y="60"/>
                  </a:cubicBezTo>
                  <a:cubicBezTo>
                    <a:pt x="0" y="75"/>
                    <a:pt x="15" y="163"/>
                    <a:pt x="45" y="193"/>
                  </a:cubicBezTo>
                  <a:cubicBezTo>
                    <a:pt x="148" y="282"/>
                    <a:pt x="266" y="356"/>
                    <a:pt x="385" y="430"/>
                  </a:cubicBezTo>
                  <a:cubicBezTo>
                    <a:pt x="1198" y="977"/>
                    <a:pt x="2056" y="1450"/>
                    <a:pt x="3017" y="1701"/>
                  </a:cubicBezTo>
                  <a:cubicBezTo>
                    <a:pt x="3106" y="1731"/>
                    <a:pt x="3195" y="1731"/>
                    <a:pt x="3298" y="1746"/>
                  </a:cubicBezTo>
                  <a:cubicBezTo>
                    <a:pt x="3313" y="1716"/>
                    <a:pt x="3313" y="1687"/>
                    <a:pt x="3328" y="1642"/>
                  </a:cubicBezTo>
                  <a:cubicBezTo>
                    <a:pt x="3254" y="1613"/>
                    <a:pt x="3195" y="1553"/>
                    <a:pt x="3121" y="1524"/>
                  </a:cubicBezTo>
                  <a:cubicBezTo>
                    <a:pt x="2130" y="1169"/>
                    <a:pt x="1183" y="696"/>
                    <a:pt x="311" y="89"/>
                  </a:cubicBezTo>
                  <a:cubicBezTo>
                    <a:pt x="266" y="45"/>
                    <a:pt x="207" y="15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5992;p72">
              <a:extLst>
                <a:ext uri="{FF2B5EF4-FFF2-40B4-BE49-F238E27FC236}">
                  <a16:creationId xmlns:a16="http://schemas.microsoft.com/office/drawing/2014/main" id="{FA2AF610-1C70-4385-A68A-44BFB13FE233}"/>
                </a:ext>
              </a:extLst>
            </p:cNvPr>
            <p:cNvSpPr/>
            <p:nvPr/>
          </p:nvSpPr>
          <p:spPr>
            <a:xfrm>
              <a:off x="954625" y="4644875"/>
              <a:ext cx="52525" cy="30050"/>
            </a:xfrm>
            <a:custGeom>
              <a:avLst/>
              <a:gdLst/>
              <a:ahLst/>
              <a:cxnLst/>
              <a:rect l="l" t="t" r="r" b="b"/>
              <a:pathLst>
                <a:path w="2101" h="1202" extrusionOk="0">
                  <a:moveTo>
                    <a:pt x="45" y="1"/>
                  </a:moveTo>
                  <a:cubicBezTo>
                    <a:pt x="30" y="75"/>
                    <a:pt x="1" y="134"/>
                    <a:pt x="16" y="193"/>
                  </a:cubicBezTo>
                  <a:cubicBezTo>
                    <a:pt x="16" y="223"/>
                    <a:pt x="45" y="267"/>
                    <a:pt x="90" y="297"/>
                  </a:cubicBezTo>
                  <a:cubicBezTo>
                    <a:pt x="681" y="592"/>
                    <a:pt x="1273" y="903"/>
                    <a:pt x="1879" y="1199"/>
                  </a:cubicBezTo>
                  <a:cubicBezTo>
                    <a:pt x="1884" y="1200"/>
                    <a:pt x="1889" y="1201"/>
                    <a:pt x="1896" y="1201"/>
                  </a:cubicBezTo>
                  <a:cubicBezTo>
                    <a:pt x="1946" y="1201"/>
                    <a:pt x="2035" y="1153"/>
                    <a:pt x="2101" y="1140"/>
                  </a:cubicBezTo>
                  <a:cubicBezTo>
                    <a:pt x="2042" y="1080"/>
                    <a:pt x="2012" y="992"/>
                    <a:pt x="1938" y="962"/>
                  </a:cubicBezTo>
                  <a:lnTo>
                    <a:pt x="1953" y="962"/>
                  </a:lnTo>
                  <a:cubicBezTo>
                    <a:pt x="1391" y="666"/>
                    <a:pt x="829" y="371"/>
                    <a:pt x="282" y="90"/>
                  </a:cubicBezTo>
                  <a:cubicBezTo>
                    <a:pt x="223" y="60"/>
                    <a:pt x="149" y="45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5993;p72">
              <a:extLst>
                <a:ext uri="{FF2B5EF4-FFF2-40B4-BE49-F238E27FC236}">
                  <a16:creationId xmlns:a16="http://schemas.microsoft.com/office/drawing/2014/main" id="{99FB489B-2F63-49FE-9BDC-ECF18AB139AF}"/>
                </a:ext>
              </a:extLst>
            </p:cNvPr>
            <p:cNvSpPr/>
            <p:nvPr/>
          </p:nvSpPr>
          <p:spPr>
            <a:xfrm>
              <a:off x="961650" y="4667425"/>
              <a:ext cx="36625" cy="21600"/>
            </a:xfrm>
            <a:custGeom>
              <a:avLst/>
              <a:gdLst/>
              <a:ahLst/>
              <a:cxnLst/>
              <a:rect l="l" t="t" r="r" b="b"/>
              <a:pathLst>
                <a:path w="1465" h="864" extrusionOk="0">
                  <a:moveTo>
                    <a:pt x="60" y="1"/>
                  </a:moveTo>
                  <a:cubicBezTo>
                    <a:pt x="30" y="31"/>
                    <a:pt x="16" y="60"/>
                    <a:pt x="1" y="90"/>
                  </a:cubicBezTo>
                  <a:cubicBezTo>
                    <a:pt x="60" y="164"/>
                    <a:pt x="119" y="282"/>
                    <a:pt x="208" y="326"/>
                  </a:cubicBezTo>
                  <a:cubicBezTo>
                    <a:pt x="518" y="519"/>
                    <a:pt x="829" y="696"/>
                    <a:pt x="1154" y="844"/>
                  </a:cubicBezTo>
                  <a:cubicBezTo>
                    <a:pt x="1178" y="858"/>
                    <a:pt x="1207" y="863"/>
                    <a:pt x="1240" y="863"/>
                  </a:cubicBezTo>
                  <a:cubicBezTo>
                    <a:pt x="1310" y="863"/>
                    <a:pt x="1394" y="839"/>
                    <a:pt x="1465" y="829"/>
                  </a:cubicBezTo>
                  <a:cubicBezTo>
                    <a:pt x="1406" y="740"/>
                    <a:pt x="1361" y="637"/>
                    <a:pt x="1287" y="593"/>
                  </a:cubicBezTo>
                  <a:cubicBezTo>
                    <a:pt x="992" y="400"/>
                    <a:pt x="681" y="238"/>
                    <a:pt x="370" y="75"/>
                  </a:cubicBezTo>
                  <a:cubicBezTo>
                    <a:pt x="282" y="31"/>
                    <a:pt x="163" y="3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5994;p72">
              <a:extLst>
                <a:ext uri="{FF2B5EF4-FFF2-40B4-BE49-F238E27FC236}">
                  <a16:creationId xmlns:a16="http://schemas.microsoft.com/office/drawing/2014/main" id="{51700281-583D-4D3A-AF4D-5E86A8325AB3}"/>
                </a:ext>
              </a:extLst>
            </p:cNvPr>
            <p:cNvSpPr/>
            <p:nvPr/>
          </p:nvSpPr>
          <p:spPr>
            <a:xfrm>
              <a:off x="1037825" y="4664050"/>
              <a:ext cx="32550" cy="13900"/>
            </a:xfrm>
            <a:custGeom>
              <a:avLst/>
              <a:gdLst/>
              <a:ahLst/>
              <a:cxnLst/>
              <a:rect l="l" t="t" r="r" b="b"/>
              <a:pathLst>
                <a:path w="1302" h="556" extrusionOk="0">
                  <a:moveTo>
                    <a:pt x="241" y="1"/>
                  </a:moveTo>
                  <a:cubicBezTo>
                    <a:pt x="170" y="1"/>
                    <a:pt x="79" y="50"/>
                    <a:pt x="0" y="77"/>
                  </a:cubicBezTo>
                  <a:cubicBezTo>
                    <a:pt x="59" y="136"/>
                    <a:pt x="104" y="225"/>
                    <a:pt x="178" y="254"/>
                  </a:cubicBezTo>
                  <a:cubicBezTo>
                    <a:pt x="474" y="373"/>
                    <a:pt x="769" y="461"/>
                    <a:pt x="1080" y="550"/>
                  </a:cubicBezTo>
                  <a:cubicBezTo>
                    <a:pt x="1096" y="554"/>
                    <a:pt x="1113" y="556"/>
                    <a:pt x="1130" y="556"/>
                  </a:cubicBezTo>
                  <a:cubicBezTo>
                    <a:pt x="1177" y="556"/>
                    <a:pt x="1225" y="542"/>
                    <a:pt x="1257" y="520"/>
                  </a:cubicBezTo>
                  <a:cubicBezTo>
                    <a:pt x="1287" y="506"/>
                    <a:pt x="1287" y="432"/>
                    <a:pt x="1302" y="373"/>
                  </a:cubicBezTo>
                  <a:cubicBezTo>
                    <a:pt x="1243" y="343"/>
                    <a:pt x="1198" y="299"/>
                    <a:pt x="1154" y="284"/>
                  </a:cubicBezTo>
                  <a:cubicBezTo>
                    <a:pt x="858" y="180"/>
                    <a:pt x="562" y="77"/>
                    <a:pt x="266" y="3"/>
                  </a:cubicBezTo>
                  <a:cubicBezTo>
                    <a:pt x="258" y="1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995;p72">
              <a:extLst>
                <a:ext uri="{FF2B5EF4-FFF2-40B4-BE49-F238E27FC236}">
                  <a16:creationId xmlns:a16="http://schemas.microsoft.com/office/drawing/2014/main" id="{599EE521-60FB-4201-9354-FA5C5DB0C5D6}"/>
                </a:ext>
              </a:extLst>
            </p:cNvPr>
            <p:cNvSpPr/>
            <p:nvPr/>
          </p:nvSpPr>
          <p:spPr>
            <a:xfrm>
              <a:off x="676600" y="4463350"/>
              <a:ext cx="23700" cy="73600"/>
            </a:xfrm>
            <a:custGeom>
              <a:avLst/>
              <a:gdLst/>
              <a:ahLst/>
              <a:cxnLst/>
              <a:rect l="l" t="t" r="r" b="b"/>
              <a:pathLst>
                <a:path w="948" h="2944" extrusionOk="0">
                  <a:moveTo>
                    <a:pt x="163" y="1"/>
                  </a:moveTo>
                  <a:cubicBezTo>
                    <a:pt x="104" y="89"/>
                    <a:pt x="1" y="163"/>
                    <a:pt x="15" y="237"/>
                  </a:cubicBezTo>
                  <a:cubicBezTo>
                    <a:pt x="75" y="710"/>
                    <a:pt x="134" y="1198"/>
                    <a:pt x="237" y="1672"/>
                  </a:cubicBezTo>
                  <a:cubicBezTo>
                    <a:pt x="311" y="1997"/>
                    <a:pt x="459" y="2322"/>
                    <a:pt x="592" y="2648"/>
                  </a:cubicBezTo>
                  <a:cubicBezTo>
                    <a:pt x="607" y="2722"/>
                    <a:pt x="636" y="2796"/>
                    <a:pt x="696" y="2855"/>
                  </a:cubicBezTo>
                  <a:cubicBezTo>
                    <a:pt x="740" y="2899"/>
                    <a:pt x="814" y="2914"/>
                    <a:pt x="888" y="2944"/>
                  </a:cubicBezTo>
                  <a:cubicBezTo>
                    <a:pt x="903" y="2870"/>
                    <a:pt x="947" y="2781"/>
                    <a:pt x="932" y="2722"/>
                  </a:cubicBezTo>
                  <a:cubicBezTo>
                    <a:pt x="873" y="2500"/>
                    <a:pt x="784" y="2278"/>
                    <a:pt x="696" y="2071"/>
                  </a:cubicBezTo>
                  <a:cubicBezTo>
                    <a:pt x="666" y="2071"/>
                    <a:pt x="636" y="2086"/>
                    <a:pt x="622" y="2086"/>
                  </a:cubicBezTo>
                  <a:cubicBezTo>
                    <a:pt x="503" y="1465"/>
                    <a:pt x="415" y="858"/>
                    <a:pt x="296" y="237"/>
                  </a:cubicBezTo>
                  <a:cubicBezTo>
                    <a:pt x="282" y="148"/>
                    <a:pt x="208" y="8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996;p72">
              <a:extLst>
                <a:ext uri="{FF2B5EF4-FFF2-40B4-BE49-F238E27FC236}">
                  <a16:creationId xmlns:a16="http://schemas.microsoft.com/office/drawing/2014/main" id="{0868A895-5E68-4EB5-B76C-EA32934DD9E9}"/>
                </a:ext>
              </a:extLst>
            </p:cNvPr>
            <p:cNvSpPr/>
            <p:nvPr/>
          </p:nvSpPr>
          <p:spPr>
            <a:xfrm>
              <a:off x="688425" y="4470750"/>
              <a:ext cx="16300" cy="37725"/>
            </a:xfrm>
            <a:custGeom>
              <a:avLst/>
              <a:gdLst/>
              <a:ahLst/>
              <a:cxnLst/>
              <a:rect l="l" t="t" r="r" b="b"/>
              <a:pathLst>
                <a:path w="652" h="1509" extrusionOk="0">
                  <a:moveTo>
                    <a:pt x="104" y="0"/>
                  </a:moveTo>
                  <a:cubicBezTo>
                    <a:pt x="75" y="74"/>
                    <a:pt x="1" y="148"/>
                    <a:pt x="16" y="207"/>
                  </a:cubicBezTo>
                  <a:cubicBezTo>
                    <a:pt x="134" y="607"/>
                    <a:pt x="267" y="1006"/>
                    <a:pt x="415" y="1405"/>
                  </a:cubicBezTo>
                  <a:cubicBezTo>
                    <a:pt x="430" y="1450"/>
                    <a:pt x="518" y="1479"/>
                    <a:pt x="592" y="1509"/>
                  </a:cubicBezTo>
                  <a:cubicBezTo>
                    <a:pt x="607" y="1435"/>
                    <a:pt x="652" y="1361"/>
                    <a:pt x="637" y="1302"/>
                  </a:cubicBezTo>
                  <a:cubicBezTo>
                    <a:pt x="592" y="1139"/>
                    <a:pt x="533" y="991"/>
                    <a:pt x="474" y="843"/>
                  </a:cubicBezTo>
                  <a:cubicBezTo>
                    <a:pt x="400" y="621"/>
                    <a:pt x="341" y="385"/>
                    <a:pt x="267" y="163"/>
                  </a:cubicBezTo>
                  <a:cubicBezTo>
                    <a:pt x="252" y="104"/>
                    <a:pt x="163" y="59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997;p72">
              <a:extLst>
                <a:ext uri="{FF2B5EF4-FFF2-40B4-BE49-F238E27FC236}">
                  <a16:creationId xmlns:a16="http://schemas.microsoft.com/office/drawing/2014/main" id="{7BC217B3-B428-4412-8418-9366D4D6389E}"/>
                </a:ext>
              </a:extLst>
            </p:cNvPr>
            <p:cNvSpPr/>
            <p:nvPr/>
          </p:nvSpPr>
          <p:spPr>
            <a:xfrm>
              <a:off x="649975" y="4341675"/>
              <a:ext cx="55125" cy="40000"/>
            </a:xfrm>
            <a:custGeom>
              <a:avLst/>
              <a:gdLst/>
              <a:ahLst/>
              <a:cxnLst/>
              <a:rect l="l" t="t" r="r" b="b"/>
              <a:pathLst>
                <a:path w="2205" h="1600" extrusionOk="0">
                  <a:moveTo>
                    <a:pt x="2085" y="1"/>
                  </a:moveTo>
                  <a:cubicBezTo>
                    <a:pt x="1654" y="1"/>
                    <a:pt x="798" y="493"/>
                    <a:pt x="356" y="949"/>
                  </a:cubicBezTo>
                  <a:cubicBezTo>
                    <a:pt x="193" y="1126"/>
                    <a:pt x="1" y="1303"/>
                    <a:pt x="60" y="1599"/>
                  </a:cubicBezTo>
                  <a:cubicBezTo>
                    <a:pt x="578" y="845"/>
                    <a:pt x="1435" y="534"/>
                    <a:pt x="2204" y="17"/>
                  </a:cubicBezTo>
                  <a:cubicBezTo>
                    <a:pt x="2170" y="6"/>
                    <a:pt x="2130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998;p72">
              <a:extLst>
                <a:ext uri="{FF2B5EF4-FFF2-40B4-BE49-F238E27FC236}">
                  <a16:creationId xmlns:a16="http://schemas.microsoft.com/office/drawing/2014/main" id="{DBEEB74D-8070-41EF-92BA-B1A66FE51531}"/>
                </a:ext>
              </a:extLst>
            </p:cNvPr>
            <p:cNvSpPr/>
            <p:nvPr/>
          </p:nvSpPr>
          <p:spPr>
            <a:xfrm>
              <a:off x="618925" y="4400875"/>
              <a:ext cx="11475" cy="45500"/>
            </a:xfrm>
            <a:custGeom>
              <a:avLst/>
              <a:gdLst/>
              <a:ahLst/>
              <a:cxnLst/>
              <a:rect l="l" t="t" r="r" b="b"/>
              <a:pathLst>
                <a:path w="459" h="1820" extrusionOk="0">
                  <a:moveTo>
                    <a:pt x="193" y="0"/>
                  </a:moveTo>
                  <a:cubicBezTo>
                    <a:pt x="148" y="59"/>
                    <a:pt x="45" y="104"/>
                    <a:pt x="45" y="163"/>
                  </a:cubicBezTo>
                  <a:cubicBezTo>
                    <a:pt x="1" y="636"/>
                    <a:pt x="1" y="1109"/>
                    <a:pt x="193" y="1568"/>
                  </a:cubicBezTo>
                  <a:cubicBezTo>
                    <a:pt x="222" y="1642"/>
                    <a:pt x="296" y="1701"/>
                    <a:pt x="415" y="1819"/>
                  </a:cubicBezTo>
                  <a:cubicBezTo>
                    <a:pt x="429" y="1671"/>
                    <a:pt x="459" y="1597"/>
                    <a:pt x="459" y="1538"/>
                  </a:cubicBezTo>
                  <a:cubicBezTo>
                    <a:pt x="415" y="1095"/>
                    <a:pt x="355" y="651"/>
                    <a:pt x="296" y="207"/>
                  </a:cubicBezTo>
                  <a:cubicBezTo>
                    <a:pt x="296" y="133"/>
                    <a:pt x="237" y="74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999;p72">
              <a:extLst>
                <a:ext uri="{FF2B5EF4-FFF2-40B4-BE49-F238E27FC236}">
                  <a16:creationId xmlns:a16="http://schemas.microsoft.com/office/drawing/2014/main" id="{D6512015-61A0-4102-920A-D619C4484532}"/>
                </a:ext>
              </a:extLst>
            </p:cNvPr>
            <p:cNvSpPr/>
            <p:nvPr/>
          </p:nvSpPr>
          <p:spPr>
            <a:xfrm>
              <a:off x="641850" y="4340725"/>
              <a:ext cx="33300" cy="20200"/>
            </a:xfrm>
            <a:custGeom>
              <a:avLst/>
              <a:gdLst/>
              <a:ahLst/>
              <a:cxnLst/>
              <a:rect l="l" t="t" r="r" b="b"/>
              <a:pathLst>
                <a:path w="1332" h="808" extrusionOk="0">
                  <a:moveTo>
                    <a:pt x="1080" y="0"/>
                  </a:moveTo>
                  <a:cubicBezTo>
                    <a:pt x="1062" y="0"/>
                    <a:pt x="1047" y="3"/>
                    <a:pt x="1036" y="10"/>
                  </a:cubicBezTo>
                  <a:cubicBezTo>
                    <a:pt x="695" y="203"/>
                    <a:pt x="370" y="395"/>
                    <a:pt x="60" y="602"/>
                  </a:cubicBezTo>
                  <a:cubicBezTo>
                    <a:pt x="15" y="632"/>
                    <a:pt x="15" y="735"/>
                    <a:pt x="0" y="794"/>
                  </a:cubicBezTo>
                  <a:cubicBezTo>
                    <a:pt x="50" y="794"/>
                    <a:pt x="99" y="807"/>
                    <a:pt x="144" y="807"/>
                  </a:cubicBezTo>
                  <a:cubicBezTo>
                    <a:pt x="166" y="807"/>
                    <a:pt x="188" y="804"/>
                    <a:pt x="207" y="794"/>
                  </a:cubicBezTo>
                  <a:cubicBezTo>
                    <a:pt x="518" y="602"/>
                    <a:pt x="829" y="410"/>
                    <a:pt x="1124" y="203"/>
                  </a:cubicBezTo>
                  <a:cubicBezTo>
                    <a:pt x="1184" y="173"/>
                    <a:pt x="1228" y="129"/>
                    <a:pt x="1331" y="25"/>
                  </a:cubicBezTo>
                  <a:cubicBezTo>
                    <a:pt x="1220" y="25"/>
                    <a:pt x="1135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6000;p72">
            <a:extLst>
              <a:ext uri="{FF2B5EF4-FFF2-40B4-BE49-F238E27FC236}">
                <a16:creationId xmlns:a16="http://schemas.microsoft.com/office/drawing/2014/main" id="{11387A19-433E-43A6-ABB8-053D84337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9862" y="533400"/>
            <a:ext cx="39243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Any</a:t>
            </a:r>
            <a:r>
              <a:rPr lang="en" dirty="0">
                <a:solidFill>
                  <a:srgbClr val="CCDF96"/>
                </a:solidFill>
              </a:rPr>
              <a:t> </a:t>
            </a:r>
            <a:r>
              <a:rPr lang="en-US" dirty="0">
                <a:solidFill>
                  <a:srgbClr val="CF6E56"/>
                </a:solidFill>
              </a:rPr>
              <a:t>Question</a:t>
            </a:r>
            <a:r>
              <a:rPr lang="en" dirty="0">
                <a:solidFill>
                  <a:schemeClr val="accent2"/>
                </a:solidFill>
              </a:rPr>
              <a:t>!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C97C9-FF49-4BDE-B57F-AC6094C6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26" y="1609534"/>
            <a:ext cx="3977338" cy="2252228"/>
          </a:xfrm>
          <a:prstGeom prst="rect">
            <a:avLst/>
          </a:prstGeom>
        </p:spPr>
      </p:pic>
      <p:sp>
        <p:nvSpPr>
          <p:cNvPr id="793" name="Google Shape;6000;p72">
            <a:extLst>
              <a:ext uri="{FF2B5EF4-FFF2-40B4-BE49-F238E27FC236}">
                <a16:creationId xmlns:a16="http://schemas.microsoft.com/office/drawing/2014/main" id="{DA860274-B18B-485A-BC1A-030F6235CAD1}"/>
              </a:ext>
            </a:extLst>
          </p:cNvPr>
          <p:cNvSpPr txBox="1">
            <a:spLocks/>
          </p:cNvSpPr>
          <p:nvPr/>
        </p:nvSpPr>
        <p:spPr>
          <a:xfrm>
            <a:off x="2503004" y="41514"/>
            <a:ext cx="39243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dirty="0">
                <a:solidFill>
                  <a:srgbClr val="CF6E56"/>
                </a:solidFill>
              </a:rPr>
              <a:t>THANK</a:t>
            </a:r>
            <a:r>
              <a:rPr lang="en-US" dirty="0">
                <a:solidFill>
                  <a:srgbClr val="CCDF96"/>
                </a:solidFill>
              </a:rPr>
              <a:t> YOU</a:t>
            </a:r>
            <a:r>
              <a:rPr lang="en-US" dirty="0">
                <a:solidFill>
                  <a:schemeClr val="accent2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40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What to </a:t>
            </a:r>
            <a:r>
              <a:rPr lang="en-US" dirty="0">
                <a:solidFill>
                  <a:srgbClr val="CF6E56"/>
                </a:solidFill>
              </a:rPr>
              <a:t>do when</a:t>
            </a:r>
            <a:endParaRPr dirty="0">
              <a:solidFill>
                <a:srgbClr val="CF6E56"/>
              </a:solidFill>
            </a:endParaRPr>
          </a:p>
        </p:txBody>
      </p:sp>
      <p:sp>
        <p:nvSpPr>
          <p:cNvPr id="3168" name="Google Shape;3168;p40"/>
          <p:cNvSpPr/>
          <p:nvPr/>
        </p:nvSpPr>
        <p:spPr>
          <a:xfrm>
            <a:off x="1850898" y="952799"/>
            <a:ext cx="4779611" cy="5810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Starving!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grpSp>
        <p:nvGrpSpPr>
          <p:cNvPr id="3350" name="Google Shape;3350;p40"/>
          <p:cNvGrpSpPr/>
          <p:nvPr/>
        </p:nvGrpSpPr>
        <p:grpSpPr>
          <a:xfrm flipH="1">
            <a:off x="7435680" y="3406800"/>
            <a:ext cx="1081638" cy="1089888"/>
            <a:chOff x="6828939" y="3354959"/>
            <a:chExt cx="1159188" cy="1168029"/>
          </a:xfrm>
        </p:grpSpPr>
        <p:sp>
          <p:nvSpPr>
            <p:cNvPr id="3351" name="Google Shape;3351;p40"/>
            <p:cNvSpPr/>
            <p:nvPr/>
          </p:nvSpPr>
          <p:spPr>
            <a:xfrm>
              <a:off x="7083834" y="3362650"/>
              <a:ext cx="569360" cy="648893"/>
            </a:xfrm>
            <a:custGeom>
              <a:avLst/>
              <a:gdLst/>
              <a:ahLst/>
              <a:cxnLst/>
              <a:rect l="l" t="t" r="r" b="b"/>
              <a:pathLst>
                <a:path w="15327" h="17468" extrusionOk="0">
                  <a:moveTo>
                    <a:pt x="8449" y="9431"/>
                  </a:moveTo>
                  <a:cubicBezTo>
                    <a:pt x="8547" y="9545"/>
                    <a:pt x="8661" y="9659"/>
                    <a:pt x="8759" y="9789"/>
                  </a:cubicBezTo>
                  <a:cubicBezTo>
                    <a:pt x="9004" y="10067"/>
                    <a:pt x="9281" y="10360"/>
                    <a:pt x="9542" y="10670"/>
                  </a:cubicBezTo>
                  <a:cubicBezTo>
                    <a:pt x="9297" y="10442"/>
                    <a:pt x="9085" y="10181"/>
                    <a:pt x="8841" y="9920"/>
                  </a:cubicBezTo>
                  <a:cubicBezTo>
                    <a:pt x="8710" y="9757"/>
                    <a:pt x="8580" y="9594"/>
                    <a:pt x="8449" y="9431"/>
                  </a:cubicBezTo>
                  <a:close/>
                  <a:moveTo>
                    <a:pt x="6548" y="1"/>
                  </a:moveTo>
                  <a:cubicBezTo>
                    <a:pt x="6478" y="1"/>
                    <a:pt x="6407" y="38"/>
                    <a:pt x="6378" y="118"/>
                  </a:cubicBezTo>
                  <a:cubicBezTo>
                    <a:pt x="5921" y="1603"/>
                    <a:pt x="6672" y="3429"/>
                    <a:pt x="7177" y="4815"/>
                  </a:cubicBezTo>
                  <a:cubicBezTo>
                    <a:pt x="7634" y="6120"/>
                    <a:pt x="8466" y="7196"/>
                    <a:pt x="9151" y="8371"/>
                  </a:cubicBezTo>
                  <a:cubicBezTo>
                    <a:pt x="8547" y="7751"/>
                    <a:pt x="7895" y="7164"/>
                    <a:pt x="7226" y="6626"/>
                  </a:cubicBezTo>
                  <a:cubicBezTo>
                    <a:pt x="6215" y="5794"/>
                    <a:pt x="5204" y="5370"/>
                    <a:pt x="4013" y="4881"/>
                  </a:cubicBezTo>
                  <a:cubicBezTo>
                    <a:pt x="3279" y="4603"/>
                    <a:pt x="2594" y="4342"/>
                    <a:pt x="1844" y="4130"/>
                  </a:cubicBezTo>
                  <a:cubicBezTo>
                    <a:pt x="1371" y="4000"/>
                    <a:pt x="882" y="3755"/>
                    <a:pt x="409" y="3641"/>
                  </a:cubicBezTo>
                  <a:cubicBezTo>
                    <a:pt x="365" y="3565"/>
                    <a:pt x="288" y="3531"/>
                    <a:pt x="216" y="3531"/>
                  </a:cubicBezTo>
                  <a:cubicBezTo>
                    <a:pt x="103" y="3531"/>
                    <a:pt x="0" y="3616"/>
                    <a:pt x="50" y="3755"/>
                  </a:cubicBezTo>
                  <a:cubicBezTo>
                    <a:pt x="197" y="4163"/>
                    <a:pt x="540" y="4603"/>
                    <a:pt x="817" y="4913"/>
                  </a:cubicBezTo>
                  <a:cubicBezTo>
                    <a:pt x="1290" y="5451"/>
                    <a:pt x="1763" y="6120"/>
                    <a:pt x="2350" y="6544"/>
                  </a:cubicBezTo>
                  <a:cubicBezTo>
                    <a:pt x="2921" y="6935"/>
                    <a:pt x="3524" y="7033"/>
                    <a:pt x="4160" y="7229"/>
                  </a:cubicBezTo>
                  <a:cubicBezTo>
                    <a:pt x="4992" y="7506"/>
                    <a:pt x="5612" y="8256"/>
                    <a:pt x="6084" y="8974"/>
                  </a:cubicBezTo>
                  <a:cubicBezTo>
                    <a:pt x="6786" y="10067"/>
                    <a:pt x="7520" y="11110"/>
                    <a:pt x="8498" y="11975"/>
                  </a:cubicBezTo>
                  <a:cubicBezTo>
                    <a:pt x="9167" y="12562"/>
                    <a:pt x="10113" y="13361"/>
                    <a:pt x="11075" y="13540"/>
                  </a:cubicBezTo>
                  <a:cubicBezTo>
                    <a:pt x="11841" y="14927"/>
                    <a:pt x="13065" y="15889"/>
                    <a:pt x="13962" y="17177"/>
                  </a:cubicBezTo>
                  <a:cubicBezTo>
                    <a:pt x="14092" y="17383"/>
                    <a:pt x="14283" y="17468"/>
                    <a:pt x="14474" y="17468"/>
                  </a:cubicBezTo>
                  <a:cubicBezTo>
                    <a:pt x="14903" y="17468"/>
                    <a:pt x="15327" y="17032"/>
                    <a:pt x="15022" y="16558"/>
                  </a:cubicBezTo>
                  <a:lnTo>
                    <a:pt x="15038" y="16558"/>
                  </a:lnTo>
                  <a:cubicBezTo>
                    <a:pt x="14581" y="15938"/>
                    <a:pt x="14516" y="15090"/>
                    <a:pt x="14320" y="14389"/>
                  </a:cubicBezTo>
                  <a:cubicBezTo>
                    <a:pt x="14092" y="13540"/>
                    <a:pt x="13815" y="12774"/>
                    <a:pt x="13733" y="11893"/>
                  </a:cubicBezTo>
                  <a:cubicBezTo>
                    <a:pt x="13586" y="10393"/>
                    <a:pt x="13440" y="8893"/>
                    <a:pt x="12706" y="7539"/>
                  </a:cubicBezTo>
                  <a:cubicBezTo>
                    <a:pt x="11988" y="6202"/>
                    <a:pt x="10944" y="5027"/>
                    <a:pt x="9917" y="3902"/>
                  </a:cubicBezTo>
                  <a:cubicBezTo>
                    <a:pt x="9183" y="3087"/>
                    <a:pt x="8205" y="2451"/>
                    <a:pt x="7520" y="1586"/>
                  </a:cubicBezTo>
                  <a:cubicBezTo>
                    <a:pt x="7340" y="1260"/>
                    <a:pt x="7161" y="918"/>
                    <a:pt x="6949" y="624"/>
                  </a:cubicBezTo>
                  <a:cubicBezTo>
                    <a:pt x="6908" y="570"/>
                    <a:pt x="6845" y="538"/>
                    <a:pt x="6779" y="538"/>
                  </a:cubicBezTo>
                  <a:cubicBezTo>
                    <a:pt x="6765" y="538"/>
                    <a:pt x="6751" y="540"/>
                    <a:pt x="6737" y="542"/>
                  </a:cubicBezTo>
                  <a:cubicBezTo>
                    <a:pt x="6737" y="412"/>
                    <a:pt x="6721" y="298"/>
                    <a:pt x="6721" y="167"/>
                  </a:cubicBezTo>
                  <a:cubicBezTo>
                    <a:pt x="6721" y="59"/>
                    <a:pt x="6635" y="1"/>
                    <a:pt x="6548" y="1"/>
                  </a:cubicBezTo>
                  <a:close/>
                </a:path>
              </a:pathLst>
            </a:custGeom>
            <a:solidFill>
              <a:srgbClr val="F7F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0"/>
            <p:cNvSpPr/>
            <p:nvPr/>
          </p:nvSpPr>
          <p:spPr>
            <a:xfrm>
              <a:off x="6836829" y="3542902"/>
              <a:ext cx="796851" cy="603164"/>
            </a:xfrm>
            <a:custGeom>
              <a:avLst/>
              <a:gdLst/>
              <a:ahLst/>
              <a:cxnLst/>
              <a:rect l="l" t="t" r="r" b="b"/>
              <a:pathLst>
                <a:path w="21451" h="16237" extrusionOk="0">
                  <a:moveTo>
                    <a:pt x="438" y="1"/>
                  </a:moveTo>
                  <a:cubicBezTo>
                    <a:pt x="222" y="1"/>
                    <a:pt x="1" y="260"/>
                    <a:pt x="135" y="492"/>
                  </a:cubicBezTo>
                  <a:cubicBezTo>
                    <a:pt x="249" y="687"/>
                    <a:pt x="380" y="834"/>
                    <a:pt x="494" y="1014"/>
                  </a:cubicBezTo>
                  <a:cubicBezTo>
                    <a:pt x="804" y="1503"/>
                    <a:pt x="853" y="1943"/>
                    <a:pt x="1048" y="2465"/>
                  </a:cubicBezTo>
                  <a:cubicBezTo>
                    <a:pt x="1260" y="3101"/>
                    <a:pt x="1456" y="3721"/>
                    <a:pt x="1668" y="4357"/>
                  </a:cubicBezTo>
                  <a:cubicBezTo>
                    <a:pt x="2011" y="5368"/>
                    <a:pt x="2516" y="6281"/>
                    <a:pt x="2842" y="7309"/>
                  </a:cubicBezTo>
                  <a:cubicBezTo>
                    <a:pt x="3560" y="9641"/>
                    <a:pt x="5093" y="11272"/>
                    <a:pt x="6659" y="13017"/>
                  </a:cubicBezTo>
                  <a:cubicBezTo>
                    <a:pt x="7458" y="13914"/>
                    <a:pt x="8404" y="14794"/>
                    <a:pt x="9529" y="15235"/>
                  </a:cubicBezTo>
                  <a:cubicBezTo>
                    <a:pt x="10638" y="15675"/>
                    <a:pt x="11861" y="15806"/>
                    <a:pt x="13019" y="15903"/>
                  </a:cubicBezTo>
                  <a:cubicBezTo>
                    <a:pt x="14044" y="16004"/>
                    <a:pt x="15031" y="16208"/>
                    <a:pt x="16047" y="16208"/>
                  </a:cubicBezTo>
                  <a:cubicBezTo>
                    <a:pt x="16179" y="16208"/>
                    <a:pt x="16311" y="16204"/>
                    <a:pt x="16444" y="16197"/>
                  </a:cubicBezTo>
                  <a:cubicBezTo>
                    <a:pt x="16886" y="16174"/>
                    <a:pt x="17306" y="16144"/>
                    <a:pt x="17734" y="16144"/>
                  </a:cubicBezTo>
                  <a:cubicBezTo>
                    <a:pt x="17921" y="16144"/>
                    <a:pt x="18110" y="16149"/>
                    <a:pt x="18303" y="16164"/>
                  </a:cubicBezTo>
                  <a:cubicBezTo>
                    <a:pt x="18339" y="16167"/>
                    <a:pt x="18375" y="16168"/>
                    <a:pt x="18413" y="16168"/>
                  </a:cubicBezTo>
                  <a:cubicBezTo>
                    <a:pt x="18653" y="16168"/>
                    <a:pt x="18935" y="16127"/>
                    <a:pt x="19216" y="16099"/>
                  </a:cubicBezTo>
                  <a:cubicBezTo>
                    <a:pt x="19482" y="16184"/>
                    <a:pt x="19752" y="16237"/>
                    <a:pt x="20016" y="16237"/>
                  </a:cubicBezTo>
                  <a:cubicBezTo>
                    <a:pt x="20206" y="16237"/>
                    <a:pt x="20392" y="16209"/>
                    <a:pt x="20570" y="16148"/>
                  </a:cubicBezTo>
                  <a:cubicBezTo>
                    <a:pt x="21190" y="15920"/>
                    <a:pt x="21450" y="14974"/>
                    <a:pt x="20765" y="14631"/>
                  </a:cubicBezTo>
                  <a:lnTo>
                    <a:pt x="20765" y="14631"/>
                  </a:lnTo>
                  <a:lnTo>
                    <a:pt x="20765" y="14648"/>
                  </a:lnTo>
                  <a:cubicBezTo>
                    <a:pt x="20400" y="14458"/>
                    <a:pt x="20068" y="14415"/>
                    <a:pt x="19677" y="14415"/>
                  </a:cubicBezTo>
                  <a:cubicBezTo>
                    <a:pt x="19597" y="14415"/>
                    <a:pt x="19514" y="14417"/>
                    <a:pt x="19428" y="14419"/>
                  </a:cubicBezTo>
                  <a:cubicBezTo>
                    <a:pt x="19249" y="14419"/>
                    <a:pt x="19069" y="14403"/>
                    <a:pt x="18890" y="14403"/>
                  </a:cubicBezTo>
                  <a:cubicBezTo>
                    <a:pt x="18287" y="14175"/>
                    <a:pt x="17634" y="13865"/>
                    <a:pt x="17341" y="13767"/>
                  </a:cubicBezTo>
                  <a:cubicBezTo>
                    <a:pt x="16069" y="13294"/>
                    <a:pt x="15318" y="12560"/>
                    <a:pt x="14601" y="11435"/>
                  </a:cubicBezTo>
                  <a:cubicBezTo>
                    <a:pt x="13590" y="9837"/>
                    <a:pt x="12285" y="8304"/>
                    <a:pt x="10801" y="7129"/>
                  </a:cubicBezTo>
                  <a:cubicBezTo>
                    <a:pt x="9219" y="5874"/>
                    <a:pt x="7360" y="4765"/>
                    <a:pt x="5533" y="3900"/>
                  </a:cubicBezTo>
                  <a:cubicBezTo>
                    <a:pt x="4587" y="3460"/>
                    <a:pt x="3625" y="3036"/>
                    <a:pt x="2728" y="2481"/>
                  </a:cubicBezTo>
                  <a:cubicBezTo>
                    <a:pt x="2614" y="2416"/>
                    <a:pt x="2500" y="2351"/>
                    <a:pt x="2402" y="2286"/>
                  </a:cubicBezTo>
                  <a:cubicBezTo>
                    <a:pt x="1831" y="1535"/>
                    <a:pt x="1228" y="834"/>
                    <a:pt x="641" y="100"/>
                  </a:cubicBezTo>
                  <a:cubicBezTo>
                    <a:pt x="583" y="30"/>
                    <a:pt x="511" y="1"/>
                    <a:pt x="438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0"/>
            <p:cNvSpPr/>
            <p:nvPr/>
          </p:nvSpPr>
          <p:spPr>
            <a:xfrm>
              <a:off x="7500466" y="4146046"/>
              <a:ext cx="152713" cy="111034"/>
            </a:xfrm>
            <a:custGeom>
              <a:avLst/>
              <a:gdLst/>
              <a:ahLst/>
              <a:cxnLst/>
              <a:rect l="l" t="t" r="r" b="b"/>
              <a:pathLst>
                <a:path w="4111" h="2989" extrusionOk="0">
                  <a:moveTo>
                    <a:pt x="2910" y="0"/>
                  </a:moveTo>
                  <a:cubicBezTo>
                    <a:pt x="2446" y="0"/>
                    <a:pt x="2023" y="163"/>
                    <a:pt x="1599" y="495"/>
                  </a:cubicBezTo>
                  <a:cubicBezTo>
                    <a:pt x="1517" y="561"/>
                    <a:pt x="1452" y="626"/>
                    <a:pt x="1387" y="707"/>
                  </a:cubicBezTo>
                  <a:cubicBezTo>
                    <a:pt x="1061" y="903"/>
                    <a:pt x="783" y="1213"/>
                    <a:pt x="604" y="1555"/>
                  </a:cubicBezTo>
                  <a:cubicBezTo>
                    <a:pt x="457" y="1653"/>
                    <a:pt x="310" y="1751"/>
                    <a:pt x="180" y="1914"/>
                  </a:cubicBezTo>
                  <a:cubicBezTo>
                    <a:pt x="1" y="2159"/>
                    <a:pt x="147" y="2583"/>
                    <a:pt x="392" y="2713"/>
                  </a:cubicBezTo>
                  <a:cubicBezTo>
                    <a:pt x="730" y="2895"/>
                    <a:pt x="1131" y="2989"/>
                    <a:pt x="1528" y="2989"/>
                  </a:cubicBezTo>
                  <a:cubicBezTo>
                    <a:pt x="1917" y="2989"/>
                    <a:pt x="2304" y="2899"/>
                    <a:pt x="2626" y="2713"/>
                  </a:cubicBezTo>
                  <a:cubicBezTo>
                    <a:pt x="3230" y="2371"/>
                    <a:pt x="3523" y="1702"/>
                    <a:pt x="3849" y="1115"/>
                  </a:cubicBezTo>
                  <a:cubicBezTo>
                    <a:pt x="3947" y="1017"/>
                    <a:pt x="4013" y="903"/>
                    <a:pt x="4013" y="756"/>
                  </a:cubicBezTo>
                  <a:cubicBezTo>
                    <a:pt x="4110" y="446"/>
                    <a:pt x="3882" y="88"/>
                    <a:pt x="3540" y="88"/>
                  </a:cubicBezTo>
                  <a:lnTo>
                    <a:pt x="3523" y="88"/>
                  </a:lnTo>
                  <a:cubicBezTo>
                    <a:pt x="3310" y="29"/>
                    <a:pt x="3106" y="0"/>
                    <a:pt x="2910" y="0"/>
                  </a:cubicBezTo>
                  <a:close/>
                </a:path>
              </a:pathLst>
            </a:custGeom>
            <a:solidFill>
              <a:srgbClr val="F4B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4" name="Google Shape;3354;p40"/>
            <p:cNvGrpSpPr/>
            <p:nvPr/>
          </p:nvGrpSpPr>
          <p:grpSpPr>
            <a:xfrm>
              <a:off x="6828939" y="3354959"/>
              <a:ext cx="1159188" cy="1168029"/>
              <a:chOff x="3906475" y="1121625"/>
              <a:chExt cx="780125" cy="786075"/>
            </a:xfrm>
          </p:grpSpPr>
          <p:sp>
            <p:nvSpPr>
              <p:cNvPr id="3355" name="Google Shape;3355;p40"/>
              <p:cNvSpPr/>
              <p:nvPr/>
            </p:nvSpPr>
            <p:spPr>
              <a:xfrm>
                <a:off x="3906475" y="1121625"/>
                <a:ext cx="780125" cy="786075"/>
              </a:xfrm>
              <a:custGeom>
                <a:avLst/>
                <a:gdLst/>
                <a:ahLst/>
                <a:cxnLst/>
                <a:rect l="l" t="t" r="r" b="b"/>
                <a:pathLst>
                  <a:path w="31205" h="31443" extrusionOk="0">
                    <a:moveTo>
                      <a:pt x="13836" y="1322"/>
                    </a:moveTo>
                    <a:cubicBezTo>
                      <a:pt x="14276" y="2888"/>
                      <a:pt x="14961" y="4355"/>
                      <a:pt x="15695" y="5823"/>
                    </a:cubicBezTo>
                    <a:cubicBezTo>
                      <a:pt x="15385" y="5644"/>
                      <a:pt x="15075" y="5481"/>
                      <a:pt x="14798" y="5252"/>
                    </a:cubicBezTo>
                    <a:cubicBezTo>
                      <a:pt x="14635" y="5138"/>
                      <a:pt x="14488" y="4926"/>
                      <a:pt x="14423" y="4730"/>
                    </a:cubicBezTo>
                    <a:cubicBezTo>
                      <a:pt x="14080" y="3638"/>
                      <a:pt x="13901" y="2529"/>
                      <a:pt x="13803" y="1387"/>
                    </a:cubicBezTo>
                    <a:cubicBezTo>
                      <a:pt x="13803" y="1371"/>
                      <a:pt x="13820" y="1354"/>
                      <a:pt x="13836" y="1322"/>
                    </a:cubicBezTo>
                    <a:close/>
                    <a:moveTo>
                      <a:pt x="14374" y="2007"/>
                    </a:moveTo>
                    <a:cubicBezTo>
                      <a:pt x="14668" y="2431"/>
                      <a:pt x="14945" y="2888"/>
                      <a:pt x="15271" y="3279"/>
                    </a:cubicBezTo>
                    <a:cubicBezTo>
                      <a:pt x="15695" y="3801"/>
                      <a:pt x="16152" y="4290"/>
                      <a:pt x="16608" y="4796"/>
                    </a:cubicBezTo>
                    <a:cubicBezTo>
                      <a:pt x="16690" y="4877"/>
                      <a:pt x="16706" y="4942"/>
                      <a:pt x="16657" y="5040"/>
                    </a:cubicBezTo>
                    <a:lnTo>
                      <a:pt x="16641" y="5040"/>
                    </a:lnTo>
                    <a:cubicBezTo>
                      <a:pt x="16494" y="5366"/>
                      <a:pt x="16347" y="5693"/>
                      <a:pt x="16184" y="6051"/>
                    </a:cubicBezTo>
                    <a:cubicBezTo>
                      <a:pt x="15695" y="5350"/>
                      <a:pt x="14439" y="2545"/>
                      <a:pt x="14374" y="2007"/>
                    </a:cubicBezTo>
                    <a:close/>
                    <a:moveTo>
                      <a:pt x="7508" y="4616"/>
                    </a:moveTo>
                    <a:cubicBezTo>
                      <a:pt x="7671" y="4698"/>
                      <a:pt x="7834" y="4796"/>
                      <a:pt x="7997" y="4877"/>
                    </a:cubicBezTo>
                    <a:cubicBezTo>
                      <a:pt x="8324" y="5024"/>
                      <a:pt x="8633" y="5203"/>
                      <a:pt x="8976" y="5317"/>
                    </a:cubicBezTo>
                    <a:cubicBezTo>
                      <a:pt x="9318" y="5432"/>
                      <a:pt x="9514" y="5660"/>
                      <a:pt x="9677" y="5954"/>
                    </a:cubicBezTo>
                    <a:cubicBezTo>
                      <a:pt x="9742" y="6051"/>
                      <a:pt x="9791" y="6166"/>
                      <a:pt x="9857" y="6247"/>
                    </a:cubicBezTo>
                    <a:cubicBezTo>
                      <a:pt x="9889" y="6280"/>
                      <a:pt x="9971" y="6296"/>
                      <a:pt x="10003" y="6296"/>
                    </a:cubicBezTo>
                    <a:cubicBezTo>
                      <a:pt x="10036" y="6280"/>
                      <a:pt x="10069" y="6198"/>
                      <a:pt x="10052" y="6166"/>
                    </a:cubicBezTo>
                    <a:cubicBezTo>
                      <a:pt x="9987" y="6002"/>
                      <a:pt x="9905" y="5872"/>
                      <a:pt x="9808" y="5660"/>
                    </a:cubicBezTo>
                    <a:lnTo>
                      <a:pt x="9808" y="5660"/>
                    </a:lnTo>
                    <a:cubicBezTo>
                      <a:pt x="10150" y="5807"/>
                      <a:pt x="10444" y="5937"/>
                      <a:pt x="10721" y="6051"/>
                    </a:cubicBezTo>
                    <a:cubicBezTo>
                      <a:pt x="10754" y="6068"/>
                      <a:pt x="10786" y="6100"/>
                      <a:pt x="10786" y="6133"/>
                    </a:cubicBezTo>
                    <a:cubicBezTo>
                      <a:pt x="10868" y="6459"/>
                      <a:pt x="10917" y="6785"/>
                      <a:pt x="10998" y="7111"/>
                    </a:cubicBezTo>
                    <a:cubicBezTo>
                      <a:pt x="11047" y="7307"/>
                      <a:pt x="11129" y="7503"/>
                      <a:pt x="11226" y="7699"/>
                    </a:cubicBezTo>
                    <a:cubicBezTo>
                      <a:pt x="11243" y="7731"/>
                      <a:pt x="11341" y="7731"/>
                      <a:pt x="11406" y="7747"/>
                    </a:cubicBezTo>
                    <a:cubicBezTo>
                      <a:pt x="11406" y="7699"/>
                      <a:pt x="11406" y="7633"/>
                      <a:pt x="11390" y="7568"/>
                    </a:cubicBezTo>
                    <a:cubicBezTo>
                      <a:pt x="11341" y="7372"/>
                      <a:pt x="11292" y="7193"/>
                      <a:pt x="11243" y="6997"/>
                    </a:cubicBezTo>
                    <a:cubicBezTo>
                      <a:pt x="11194" y="6736"/>
                      <a:pt x="11145" y="6475"/>
                      <a:pt x="11096" y="6214"/>
                    </a:cubicBezTo>
                    <a:lnTo>
                      <a:pt x="11096" y="6214"/>
                    </a:lnTo>
                    <a:cubicBezTo>
                      <a:pt x="11455" y="6263"/>
                      <a:pt x="11487" y="6296"/>
                      <a:pt x="11536" y="6671"/>
                    </a:cubicBezTo>
                    <a:cubicBezTo>
                      <a:pt x="11553" y="6851"/>
                      <a:pt x="11553" y="7030"/>
                      <a:pt x="11585" y="7193"/>
                    </a:cubicBezTo>
                    <a:cubicBezTo>
                      <a:pt x="11585" y="7258"/>
                      <a:pt x="11683" y="7291"/>
                      <a:pt x="11748" y="7356"/>
                    </a:cubicBezTo>
                    <a:cubicBezTo>
                      <a:pt x="11765" y="7291"/>
                      <a:pt x="11797" y="7209"/>
                      <a:pt x="11797" y="7144"/>
                    </a:cubicBezTo>
                    <a:cubicBezTo>
                      <a:pt x="11814" y="7030"/>
                      <a:pt x="11797" y="6916"/>
                      <a:pt x="11781" y="6802"/>
                    </a:cubicBezTo>
                    <a:cubicBezTo>
                      <a:pt x="11781" y="6687"/>
                      <a:pt x="11765" y="6573"/>
                      <a:pt x="11748" y="6426"/>
                    </a:cubicBezTo>
                    <a:lnTo>
                      <a:pt x="11748" y="6426"/>
                    </a:lnTo>
                    <a:cubicBezTo>
                      <a:pt x="12091" y="6541"/>
                      <a:pt x="12433" y="6590"/>
                      <a:pt x="12727" y="6753"/>
                    </a:cubicBezTo>
                    <a:cubicBezTo>
                      <a:pt x="12874" y="6834"/>
                      <a:pt x="12939" y="7079"/>
                      <a:pt x="13004" y="7275"/>
                    </a:cubicBezTo>
                    <a:cubicBezTo>
                      <a:pt x="13069" y="7454"/>
                      <a:pt x="13102" y="7666"/>
                      <a:pt x="13118" y="7878"/>
                    </a:cubicBezTo>
                    <a:cubicBezTo>
                      <a:pt x="13167" y="8318"/>
                      <a:pt x="13200" y="8759"/>
                      <a:pt x="13412" y="9183"/>
                    </a:cubicBezTo>
                    <a:cubicBezTo>
                      <a:pt x="13363" y="9166"/>
                      <a:pt x="13314" y="9134"/>
                      <a:pt x="13265" y="9117"/>
                    </a:cubicBezTo>
                    <a:cubicBezTo>
                      <a:pt x="12988" y="8971"/>
                      <a:pt x="12727" y="8840"/>
                      <a:pt x="12450" y="8693"/>
                    </a:cubicBezTo>
                    <a:cubicBezTo>
                      <a:pt x="11993" y="8465"/>
                      <a:pt x="11536" y="8237"/>
                      <a:pt x="11063" y="8008"/>
                    </a:cubicBezTo>
                    <a:lnTo>
                      <a:pt x="11063" y="8025"/>
                    </a:lnTo>
                    <a:cubicBezTo>
                      <a:pt x="10966" y="7976"/>
                      <a:pt x="10884" y="7927"/>
                      <a:pt x="10819" y="7862"/>
                    </a:cubicBezTo>
                    <a:cubicBezTo>
                      <a:pt x="10688" y="7764"/>
                      <a:pt x="10623" y="7633"/>
                      <a:pt x="10574" y="7470"/>
                    </a:cubicBezTo>
                    <a:cubicBezTo>
                      <a:pt x="10493" y="7242"/>
                      <a:pt x="10427" y="6997"/>
                      <a:pt x="10346" y="6785"/>
                    </a:cubicBezTo>
                    <a:cubicBezTo>
                      <a:pt x="10313" y="6704"/>
                      <a:pt x="10215" y="6655"/>
                      <a:pt x="10150" y="6590"/>
                    </a:cubicBezTo>
                    <a:cubicBezTo>
                      <a:pt x="10150" y="6687"/>
                      <a:pt x="10134" y="6785"/>
                      <a:pt x="10150" y="6867"/>
                    </a:cubicBezTo>
                    <a:cubicBezTo>
                      <a:pt x="10232" y="7128"/>
                      <a:pt x="10313" y="7405"/>
                      <a:pt x="10411" y="7682"/>
                    </a:cubicBezTo>
                    <a:cubicBezTo>
                      <a:pt x="10427" y="7699"/>
                      <a:pt x="10427" y="7715"/>
                      <a:pt x="10427" y="7715"/>
                    </a:cubicBezTo>
                    <a:cubicBezTo>
                      <a:pt x="10264" y="7650"/>
                      <a:pt x="10118" y="7568"/>
                      <a:pt x="9971" y="7503"/>
                    </a:cubicBezTo>
                    <a:cubicBezTo>
                      <a:pt x="8797" y="6851"/>
                      <a:pt x="8079" y="5807"/>
                      <a:pt x="7476" y="4665"/>
                    </a:cubicBezTo>
                    <a:lnTo>
                      <a:pt x="7508" y="4616"/>
                    </a:lnTo>
                    <a:close/>
                    <a:moveTo>
                      <a:pt x="16902" y="5089"/>
                    </a:moveTo>
                    <a:cubicBezTo>
                      <a:pt x="17848" y="5937"/>
                      <a:pt x="18728" y="6834"/>
                      <a:pt x="19267" y="7992"/>
                    </a:cubicBezTo>
                    <a:lnTo>
                      <a:pt x="19283" y="7992"/>
                    </a:lnTo>
                    <a:cubicBezTo>
                      <a:pt x="19332" y="8123"/>
                      <a:pt x="19283" y="8302"/>
                      <a:pt x="19234" y="8481"/>
                    </a:cubicBezTo>
                    <a:cubicBezTo>
                      <a:pt x="18712" y="7389"/>
                      <a:pt x="18109" y="6361"/>
                      <a:pt x="17147" y="5627"/>
                    </a:cubicBezTo>
                    <a:cubicBezTo>
                      <a:pt x="17114" y="5644"/>
                      <a:pt x="17081" y="5660"/>
                      <a:pt x="17049" y="5676"/>
                    </a:cubicBezTo>
                    <a:cubicBezTo>
                      <a:pt x="17114" y="5774"/>
                      <a:pt x="17147" y="5872"/>
                      <a:pt x="17212" y="5954"/>
                    </a:cubicBezTo>
                    <a:cubicBezTo>
                      <a:pt x="17538" y="6329"/>
                      <a:pt x="17929" y="6687"/>
                      <a:pt x="18190" y="7095"/>
                    </a:cubicBezTo>
                    <a:cubicBezTo>
                      <a:pt x="18533" y="7601"/>
                      <a:pt x="18794" y="8155"/>
                      <a:pt x="19071" y="8710"/>
                    </a:cubicBezTo>
                    <a:cubicBezTo>
                      <a:pt x="19185" y="8922"/>
                      <a:pt x="18973" y="9020"/>
                      <a:pt x="18875" y="9199"/>
                    </a:cubicBezTo>
                    <a:cubicBezTo>
                      <a:pt x="18826" y="9101"/>
                      <a:pt x="18794" y="9052"/>
                      <a:pt x="18761" y="9003"/>
                    </a:cubicBezTo>
                    <a:cubicBezTo>
                      <a:pt x="18353" y="8286"/>
                      <a:pt x="17946" y="7552"/>
                      <a:pt x="17522" y="6834"/>
                    </a:cubicBezTo>
                    <a:cubicBezTo>
                      <a:pt x="17456" y="6720"/>
                      <a:pt x="17326" y="6622"/>
                      <a:pt x="17228" y="6508"/>
                    </a:cubicBezTo>
                    <a:cubicBezTo>
                      <a:pt x="17195" y="6524"/>
                      <a:pt x="17163" y="6541"/>
                      <a:pt x="17130" y="6573"/>
                    </a:cubicBezTo>
                    <a:cubicBezTo>
                      <a:pt x="17163" y="6655"/>
                      <a:pt x="17179" y="6753"/>
                      <a:pt x="17228" y="6818"/>
                    </a:cubicBezTo>
                    <a:cubicBezTo>
                      <a:pt x="17783" y="7568"/>
                      <a:pt x="18223" y="8367"/>
                      <a:pt x="18614" y="9199"/>
                    </a:cubicBezTo>
                    <a:cubicBezTo>
                      <a:pt x="18680" y="9329"/>
                      <a:pt x="18680" y="9427"/>
                      <a:pt x="18582" y="9541"/>
                    </a:cubicBezTo>
                    <a:cubicBezTo>
                      <a:pt x="18419" y="9705"/>
                      <a:pt x="18288" y="9884"/>
                      <a:pt x="18125" y="10080"/>
                    </a:cubicBezTo>
                    <a:cubicBezTo>
                      <a:pt x="17978" y="9737"/>
                      <a:pt x="17831" y="9395"/>
                      <a:pt x="17685" y="9068"/>
                    </a:cubicBezTo>
                    <a:cubicBezTo>
                      <a:pt x="17261" y="8220"/>
                      <a:pt x="16853" y="7389"/>
                      <a:pt x="16429" y="6557"/>
                    </a:cubicBezTo>
                    <a:cubicBezTo>
                      <a:pt x="16347" y="6410"/>
                      <a:pt x="16331" y="6296"/>
                      <a:pt x="16413" y="6133"/>
                    </a:cubicBezTo>
                    <a:cubicBezTo>
                      <a:pt x="16592" y="5807"/>
                      <a:pt x="16739" y="5464"/>
                      <a:pt x="16902" y="5089"/>
                    </a:cubicBezTo>
                    <a:close/>
                    <a:moveTo>
                      <a:pt x="14717" y="5578"/>
                    </a:moveTo>
                    <a:lnTo>
                      <a:pt x="14717" y="5578"/>
                    </a:lnTo>
                    <a:cubicBezTo>
                      <a:pt x="15336" y="5888"/>
                      <a:pt x="15923" y="6182"/>
                      <a:pt x="16266" y="6818"/>
                    </a:cubicBezTo>
                    <a:cubicBezTo>
                      <a:pt x="16837" y="7911"/>
                      <a:pt x="17473" y="8971"/>
                      <a:pt x="17913" y="10129"/>
                    </a:cubicBezTo>
                    <a:cubicBezTo>
                      <a:pt x="17929" y="10161"/>
                      <a:pt x="17929" y="10194"/>
                      <a:pt x="17946" y="10210"/>
                    </a:cubicBezTo>
                    <a:cubicBezTo>
                      <a:pt x="17603" y="10129"/>
                      <a:pt x="17261" y="10047"/>
                      <a:pt x="16918" y="9949"/>
                    </a:cubicBezTo>
                    <a:cubicBezTo>
                      <a:pt x="16853" y="9917"/>
                      <a:pt x="16788" y="9819"/>
                      <a:pt x="16739" y="9737"/>
                    </a:cubicBezTo>
                    <a:cubicBezTo>
                      <a:pt x="16184" y="8612"/>
                      <a:pt x="15614" y="7503"/>
                      <a:pt x="15059" y="6378"/>
                    </a:cubicBezTo>
                    <a:cubicBezTo>
                      <a:pt x="14929" y="6117"/>
                      <a:pt x="14831" y="5856"/>
                      <a:pt x="14717" y="5578"/>
                    </a:cubicBezTo>
                    <a:close/>
                    <a:moveTo>
                      <a:pt x="952" y="4845"/>
                    </a:moveTo>
                    <a:lnTo>
                      <a:pt x="952" y="4845"/>
                    </a:lnTo>
                    <a:cubicBezTo>
                      <a:pt x="1148" y="4991"/>
                      <a:pt x="1343" y="5154"/>
                      <a:pt x="1539" y="5301"/>
                    </a:cubicBezTo>
                    <a:lnTo>
                      <a:pt x="1555" y="5301"/>
                    </a:lnTo>
                    <a:cubicBezTo>
                      <a:pt x="2224" y="5839"/>
                      <a:pt x="2860" y="6410"/>
                      <a:pt x="3659" y="6769"/>
                    </a:cubicBezTo>
                    <a:cubicBezTo>
                      <a:pt x="3871" y="6867"/>
                      <a:pt x="4083" y="6997"/>
                      <a:pt x="4295" y="7046"/>
                    </a:cubicBezTo>
                    <a:cubicBezTo>
                      <a:pt x="4736" y="7160"/>
                      <a:pt x="4980" y="7470"/>
                      <a:pt x="5192" y="7813"/>
                    </a:cubicBezTo>
                    <a:cubicBezTo>
                      <a:pt x="5535" y="8400"/>
                      <a:pt x="5567" y="9036"/>
                      <a:pt x="5551" y="9672"/>
                    </a:cubicBezTo>
                    <a:cubicBezTo>
                      <a:pt x="5551" y="10047"/>
                      <a:pt x="5470" y="10406"/>
                      <a:pt x="5437" y="10765"/>
                    </a:cubicBezTo>
                    <a:cubicBezTo>
                      <a:pt x="5404" y="11189"/>
                      <a:pt x="5372" y="11629"/>
                      <a:pt x="5339" y="12069"/>
                    </a:cubicBezTo>
                    <a:cubicBezTo>
                      <a:pt x="5323" y="12069"/>
                      <a:pt x="5323" y="12086"/>
                      <a:pt x="5306" y="12102"/>
                    </a:cubicBezTo>
                    <a:cubicBezTo>
                      <a:pt x="4948" y="11629"/>
                      <a:pt x="4540" y="11172"/>
                      <a:pt x="4230" y="10650"/>
                    </a:cubicBezTo>
                    <a:cubicBezTo>
                      <a:pt x="3529" y="9427"/>
                      <a:pt x="2893" y="8172"/>
                      <a:pt x="2208" y="6932"/>
                    </a:cubicBezTo>
                    <a:cubicBezTo>
                      <a:pt x="1833" y="6296"/>
                      <a:pt x="1425" y="5676"/>
                      <a:pt x="1017" y="5040"/>
                    </a:cubicBezTo>
                    <a:cubicBezTo>
                      <a:pt x="985" y="4991"/>
                      <a:pt x="952" y="4926"/>
                      <a:pt x="952" y="4845"/>
                    </a:cubicBezTo>
                    <a:close/>
                    <a:moveTo>
                      <a:pt x="1017" y="5464"/>
                    </a:moveTo>
                    <a:cubicBezTo>
                      <a:pt x="1539" y="6410"/>
                      <a:pt x="2061" y="7340"/>
                      <a:pt x="2567" y="8302"/>
                    </a:cubicBezTo>
                    <a:cubicBezTo>
                      <a:pt x="3154" y="9395"/>
                      <a:pt x="3725" y="10520"/>
                      <a:pt x="4507" y="11515"/>
                    </a:cubicBezTo>
                    <a:cubicBezTo>
                      <a:pt x="4719" y="11792"/>
                      <a:pt x="4964" y="12069"/>
                      <a:pt x="5225" y="12363"/>
                    </a:cubicBezTo>
                    <a:cubicBezTo>
                      <a:pt x="4866" y="12363"/>
                      <a:pt x="4540" y="12363"/>
                      <a:pt x="4214" y="12347"/>
                    </a:cubicBezTo>
                    <a:cubicBezTo>
                      <a:pt x="4149" y="12347"/>
                      <a:pt x="4083" y="12298"/>
                      <a:pt x="4051" y="12232"/>
                    </a:cubicBezTo>
                    <a:cubicBezTo>
                      <a:pt x="3855" y="11906"/>
                      <a:pt x="3676" y="11580"/>
                      <a:pt x="3513" y="11238"/>
                    </a:cubicBezTo>
                    <a:cubicBezTo>
                      <a:pt x="3317" y="10879"/>
                      <a:pt x="3154" y="10504"/>
                      <a:pt x="2974" y="10129"/>
                    </a:cubicBezTo>
                    <a:cubicBezTo>
                      <a:pt x="2942" y="10047"/>
                      <a:pt x="2860" y="9982"/>
                      <a:pt x="2795" y="9917"/>
                    </a:cubicBezTo>
                    <a:lnTo>
                      <a:pt x="2713" y="9949"/>
                    </a:lnTo>
                    <a:cubicBezTo>
                      <a:pt x="2746" y="10063"/>
                      <a:pt x="2746" y="10177"/>
                      <a:pt x="2795" y="10259"/>
                    </a:cubicBezTo>
                    <a:cubicBezTo>
                      <a:pt x="3088" y="10911"/>
                      <a:pt x="3398" y="11547"/>
                      <a:pt x="3708" y="12183"/>
                    </a:cubicBezTo>
                    <a:cubicBezTo>
                      <a:pt x="3725" y="12216"/>
                      <a:pt x="3741" y="12249"/>
                      <a:pt x="3741" y="12281"/>
                    </a:cubicBezTo>
                    <a:cubicBezTo>
                      <a:pt x="3725" y="12314"/>
                      <a:pt x="3708" y="12330"/>
                      <a:pt x="3692" y="12347"/>
                    </a:cubicBezTo>
                    <a:cubicBezTo>
                      <a:pt x="3610" y="12265"/>
                      <a:pt x="3496" y="12200"/>
                      <a:pt x="3431" y="12102"/>
                    </a:cubicBezTo>
                    <a:lnTo>
                      <a:pt x="3447" y="12102"/>
                    </a:lnTo>
                    <a:cubicBezTo>
                      <a:pt x="2942" y="11221"/>
                      <a:pt x="2567" y="10275"/>
                      <a:pt x="2240" y="9313"/>
                    </a:cubicBezTo>
                    <a:cubicBezTo>
                      <a:pt x="1833" y="8090"/>
                      <a:pt x="1392" y="6867"/>
                      <a:pt x="968" y="5627"/>
                    </a:cubicBezTo>
                    <a:cubicBezTo>
                      <a:pt x="952" y="5595"/>
                      <a:pt x="936" y="5546"/>
                      <a:pt x="936" y="5513"/>
                    </a:cubicBezTo>
                    <a:lnTo>
                      <a:pt x="1017" y="5464"/>
                    </a:lnTo>
                    <a:close/>
                    <a:moveTo>
                      <a:pt x="13167" y="6916"/>
                    </a:moveTo>
                    <a:lnTo>
                      <a:pt x="13167" y="6916"/>
                    </a:lnTo>
                    <a:cubicBezTo>
                      <a:pt x="13412" y="7046"/>
                      <a:pt x="13624" y="7160"/>
                      <a:pt x="13836" y="7291"/>
                    </a:cubicBezTo>
                    <a:cubicBezTo>
                      <a:pt x="13868" y="7307"/>
                      <a:pt x="13885" y="7356"/>
                      <a:pt x="13901" y="7389"/>
                    </a:cubicBezTo>
                    <a:cubicBezTo>
                      <a:pt x="13950" y="7813"/>
                      <a:pt x="13999" y="8220"/>
                      <a:pt x="14048" y="8644"/>
                    </a:cubicBezTo>
                    <a:cubicBezTo>
                      <a:pt x="14048" y="8775"/>
                      <a:pt x="13983" y="8971"/>
                      <a:pt x="14162" y="8987"/>
                    </a:cubicBezTo>
                    <a:cubicBezTo>
                      <a:pt x="14358" y="8987"/>
                      <a:pt x="14276" y="8775"/>
                      <a:pt x="14276" y="8677"/>
                    </a:cubicBezTo>
                    <a:cubicBezTo>
                      <a:pt x="14293" y="8318"/>
                      <a:pt x="14276" y="7959"/>
                      <a:pt x="14260" y="7601"/>
                    </a:cubicBezTo>
                    <a:lnTo>
                      <a:pt x="14260" y="7601"/>
                    </a:lnTo>
                    <a:cubicBezTo>
                      <a:pt x="14374" y="7650"/>
                      <a:pt x="14488" y="7731"/>
                      <a:pt x="14505" y="7911"/>
                    </a:cubicBezTo>
                    <a:cubicBezTo>
                      <a:pt x="14521" y="8204"/>
                      <a:pt x="14537" y="8514"/>
                      <a:pt x="14570" y="8808"/>
                    </a:cubicBezTo>
                    <a:cubicBezTo>
                      <a:pt x="14585" y="8933"/>
                      <a:pt x="14541" y="9118"/>
                      <a:pt x="14696" y="9118"/>
                    </a:cubicBezTo>
                    <a:cubicBezTo>
                      <a:pt x="14703" y="9118"/>
                      <a:pt x="14709" y="9118"/>
                      <a:pt x="14717" y="9117"/>
                    </a:cubicBezTo>
                    <a:cubicBezTo>
                      <a:pt x="14896" y="9117"/>
                      <a:pt x="14798" y="8922"/>
                      <a:pt x="14798" y="8824"/>
                    </a:cubicBezTo>
                    <a:cubicBezTo>
                      <a:pt x="14814" y="8596"/>
                      <a:pt x="14814" y="8351"/>
                      <a:pt x="14814" y="8074"/>
                    </a:cubicBezTo>
                    <a:cubicBezTo>
                      <a:pt x="15075" y="8384"/>
                      <a:pt x="15401" y="8563"/>
                      <a:pt x="15434" y="9003"/>
                    </a:cubicBezTo>
                    <a:cubicBezTo>
                      <a:pt x="15450" y="9166"/>
                      <a:pt x="15565" y="9346"/>
                      <a:pt x="15614" y="9509"/>
                    </a:cubicBezTo>
                    <a:cubicBezTo>
                      <a:pt x="15728" y="9949"/>
                      <a:pt x="15809" y="10389"/>
                      <a:pt x="15907" y="10830"/>
                    </a:cubicBezTo>
                    <a:cubicBezTo>
                      <a:pt x="15940" y="10944"/>
                      <a:pt x="15956" y="11058"/>
                      <a:pt x="16005" y="11172"/>
                    </a:cubicBezTo>
                    <a:cubicBezTo>
                      <a:pt x="16038" y="11221"/>
                      <a:pt x="16119" y="11254"/>
                      <a:pt x="16168" y="11286"/>
                    </a:cubicBezTo>
                    <a:cubicBezTo>
                      <a:pt x="16184" y="11221"/>
                      <a:pt x="16217" y="11172"/>
                      <a:pt x="16201" y="11107"/>
                    </a:cubicBezTo>
                    <a:cubicBezTo>
                      <a:pt x="16119" y="10618"/>
                      <a:pt x="16021" y="10112"/>
                      <a:pt x="15923" y="9558"/>
                    </a:cubicBezTo>
                    <a:lnTo>
                      <a:pt x="15923" y="9558"/>
                    </a:lnTo>
                    <a:cubicBezTo>
                      <a:pt x="16038" y="9721"/>
                      <a:pt x="16103" y="9835"/>
                      <a:pt x="16201" y="9949"/>
                    </a:cubicBezTo>
                    <a:cubicBezTo>
                      <a:pt x="16380" y="10145"/>
                      <a:pt x="16576" y="10324"/>
                      <a:pt x="16755" y="10520"/>
                    </a:cubicBezTo>
                    <a:cubicBezTo>
                      <a:pt x="16804" y="10569"/>
                      <a:pt x="16837" y="10634"/>
                      <a:pt x="16869" y="10699"/>
                    </a:cubicBezTo>
                    <a:cubicBezTo>
                      <a:pt x="17293" y="11433"/>
                      <a:pt x="17587" y="12216"/>
                      <a:pt x="17750" y="13048"/>
                    </a:cubicBezTo>
                    <a:cubicBezTo>
                      <a:pt x="17815" y="13407"/>
                      <a:pt x="17929" y="13765"/>
                      <a:pt x="17978" y="14140"/>
                    </a:cubicBezTo>
                    <a:cubicBezTo>
                      <a:pt x="17587" y="13798"/>
                      <a:pt x="17179" y="13488"/>
                      <a:pt x="16837" y="13097"/>
                    </a:cubicBezTo>
                    <a:cubicBezTo>
                      <a:pt x="16641" y="12885"/>
                      <a:pt x="16592" y="12559"/>
                      <a:pt x="16478" y="12281"/>
                    </a:cubicBezTo>
                    <a:cubicBezTo>
                      <a:pt x="16429" y="12167"/>
                      <a:pt x="16396" y="12053"/>
                      <a:pt x="16347" y="11955"/>
                    </a:cubicBezTo>
                    <a:cubicBezTo>
                      <a:pt x="16315" y="11955"/>
                      <a:pt x="16282" y="11955"/>
                      <a:pt x="16250" y="11971"/>
                    </a:cubicBezTo>
                    <a:cubicBezTo>
                      <a:pt x="16250" y="12135"/>
                      <a:pt x="16250" y="12298"/>
                      <a:pt x="16266" y="12510"/>
                    </a:cubicBezTo>
                    <a:cubicBezTo>
                      <a:pt x="15956" y="12102"/>
                      <a:pt x="15679" y="11727"/>
                      <a:pt x="15401" y="11352"/>
                    </a:cubicBezTo>
                    <a:cubicBezTo>
                      <a:pt x="15287" y="11205"/>
                      <a:pt x="15189" y="11042"/>
                      <a:pt x="15075" y="10895"/>
                    </a:cubicBezTo>
                    <a:cubicBezTo>
                      <a:pt x="14717" y="10520"/>
                      <a:pt x="14570" y="10047"/>
                      <a:pt x="14488" y="9541"/>
                    </a:cubicBezTo>
                    <a:cubicBezTo>
                      <a:pt x="14488" y="9476"/>
                      <a:pt x="14407" y="9427"/>
                      <a:pt x="14374" y="9362"/>
                    </a:cubicBezTo>
                    <a:cubicBezTo>
                      <a:pt x="14325" y="9427"/>
                      <a:pt x="14260" y="9476"/>
                      <a:pt x="14244" y="9541"/>
                    </a:cubicBezTo>
                    <a:cubicBezTo>
                      <a:pt x="14227" y="9656"/>
                      <a:pt x="14260" y="9770"/>
                      <a:pt x="14260" y="9917"/>
                    </a:cubicBezTo>
                    <a:cubicBezTo>
                      <a:pt x="14080" y="9753"/>
                      <a:pt x="13917" y="9623"/>
                      <a:pt x="13771" y="9460"/>
                    </a:cubicBezTo>
                    <a:cubicBezTo>
                      <a:pt x="13705" y="9411"/>
                      <a:pt x="13722" y="9297"/>
                      <a:pt x="13689" y="9215"/>
                    </a:cubicBezTo>
                    <a:cubicBezTo>
                      <a:pt x="13428" y="8726"/>
                      <a:pt x="13396" y="8188"/>
                      <a:pt x="13330" y="7650"/>
                    </a:cubicBezTo>
                    <a:cubicBezTo>
                      <a:pt x="13298" y="7421"/>
                      <a:pt x="13232" y="7193"/>
                      <a:pt x="13167" y="6916"/>
                    </a:cubicBezTo>
                    <a:close/>
                    <a:moveTo>
                      <a:pt x="19560" y="8530"/>
                    </a:moveTo>
                    <a:cubicBezTo>
                      <a:pt x="19674" y="8808"/>
                      <a:pt x="19805" y="9068"/>
                      <a:pt x="19919" y="9362"/>
                    </a:cubicBezTo>
                    <a:cubicBezTo>
                      <a:pt x="20278" y="10292"/>
                      <a:pt x="20588" y="11254"/>
                      <a:pt x="20783" y="12232"/>
                    </a:cubicBezTo>
                    <a:cubicBezTo>
                      <a:pt x="20849" y="12542"/>
                      <a:pt x="20800" y="12819"/>
                      <a:pt x="20637" y="13064"/>
                    </a:cubicBezTo>
                    <a:cubicBezTo>
                      <a:pt x="20620" y="13097"/>
                      <a:pt x="20604" y="13113"/>
                      <a:pt x="20588" y="13146"/>
                    </a:cubicBezTo>
                    <a:cubicBezTo>
                      <a:pt x="20229" y="13619"/>
                      <a:pt x="19837" y="14092"/>
                      <a:pt x="19413" y="14613"/>
                    </a:cubicBezTo>
                    <a:cubicBezTo>
                      <a:pt x="19152" y="13635"/>
                      <a:pt x="18908" y="12673"/>
                      <a:pt x="18647" y="11727"/>
                    </a:cubicBezTo>
                    <a:cubicBezTo>
                      <a:pt x="18533" y="11335"/>
                      <a:pt x="18402" y="10960"/>
                      <a:pt x="18288" y="10569"/>
                    </a:cubicBezTo>
                    <a:cubicBezTo>
                      <a:pt x="18272" y="10504"/>
                      <a:pt x="18256" y="10406"/>
                      <a:pt x="18288" y="10357"/>
                    </a:cubicBezTo>
                    <a:cubicBezTo>
                      <a:pt x="18435" y="10112"/>
                      <a:pt x="18598" y="9900"/>
                      <a:pt x="18777" y="9656"/>
                    </a:cubicBezTo>
                    <a:cubicBezTo>
                      <a:pt x="18940" y="9982"/>
                      <a:pt x="19087" y="10275"/>
                      <a:pt x="19234" y="10569"/>
                    </a:cubicBezTo>
                    <a:cubicBezTo>
                      <a:pt x="19267" y="10569"/>
                      <a:pt x="19283" y="10553"/>
                      <a:pt x="19316" y="10553"/>
                    </a:cubicBezTo>
                    <a:cubicBezTo>
                      <a:pt x="19299" y="10471"/>
                      <a:pt x="19316" y="10406"/>
                      <a:pt x="19283" y="10324"/>
                    </a:cubicBezTo>
                    <a:cubicBezTo>
                      <a:pt x="19218" y="10129"/>
                      <a:pt x="19152" y="9933"/>
                      <a:pt x="19071" y="9737"/>
                    </a:cubicBezTo>
                    <a:cubicBezTo>
                      <a:pt x="18989" y="9509"/>
                      <a:pt x="19071" y="9313"/>
                      <a:pt x="19267" y="9134"/>
                    </a:cubicBezTo>
                    <a:cubicBezTo>
                      <a:pt x="19446" y="9688"/>
                      <a:pt x="19609" y="10226"/>
                      <a:pt x="19772" y="10765"/>
                    </a:cubicBezTo>
                    <a:cubicBezTo>
                      <a:pt x="19821" y="10879"/>
                      <a:pt x="19772" y="11042"/>
                      <a:pt x="19968" y="11058"/>
                    </a:cubicBezTo>
                    <a:cubicBezTo>
                      <a:pt x="19968" y="10928"/>
                      <a:pt x="20017" y="10814"/>
                      <a:pt x="19984" y="10699"/>
                    </a:cubicBezTo>
                    <a:cubicBezTo>
                      <a:pt x="19821" y="10145"/>
                      <a:pt x="19609" y="9590"/>
                      <a:pt x="19446" y="9036"/>
                    </a:cubicBezTo>
                    <a:cubicBezTo>
                      <a:pt x="19397" y="8889"/>
                      <a:pt x="19462" y="8710"/>
                      <a:pt x="19479" y="8530"/>
                    </a:cubicBezTo>
                    <a:close/>
                    <a:moveTo>
                      <a:pt x="17081" y="10243"/>
                    </a:moveTo>
                    <a:cubicBezTo>
                      <a:pt x="17342" y="10341"/>
                      <a:pt x="17587" y="10471"/>
                      <a:pt x="17848" y="10520"/>
                    </a:cubicBezTo>
                    <a:cubicBezTo>
                      <a:pt x="18109" y="10585"/>
                      <a:pt x="18158" y="10781"/>
                      <a:pt x="18223" y="10993"/>
                    </a:cubicBezTo>
                    <a:cubicBezTo>
                      <a:pt x="18533" y="12216"/>
                      <a:pt x="18859" y="13439"/>
                      <a:pt x="19169" y="14662"/>
                    </a:cubicBezTo>
                    <a:cubicBezTo>
                      <a:pt x="18924" y="14499"/>
                      <a:pt x="18663" y="14336"/>
                      <a:pt x="18402" y="14157"/>
                    </a:cubicBezTo>
                    <a:cubicBezTo>
                      <a:pt x="18337" y="14108"/>
                      <a:pt x="18304" y="13977"/>
                      <a:pt x="18272" y="13880"/>
                    </a:cubicBezTo>
                    <a:lnTo>
                      <a:pt x="18288" y="13880"/>
                    </a:lnTo>
                    <a:cubicBezTo>
                      <a:pt x="18158" y="13374"/>
                      <a:pt x="18027" y="12868"/>
                      <a:pt x="17913" y="12347"/>
                    </a:cubicBezTo>
                    <a:cubicBezTo>
                      <a:pt x="17766" y="11678"/>
                      <a:pt x="17473" y="11074"/>
                      <a:pt x="17147" y="10487"/>
                    </a:cubicBezTo>
                    <a:cubicBezTo>
                      <a:pt x="17114" y="10422"/>
                      <a:pt x="17081" y="10357"/>
                      <a:pt x="17049" y="10308"/>
                    </a:cubicBezTo>
                    <a:cubicBezTo>
                      <a:pt x="17065" y="10292"/>
                      <a:pt x="17065" y="10275"/>
                      <a:pt x="17081" y="10243"/>
                    </a:cubicBezTo>
                    <a:close/>
                    <a:moveTo>
                      <a:pt x="27497" y="13208"/>
                    </a:moveTo>
                    <a:cubicBezTo>
                      <a:pt x="27663" y="13208"/>
                      <a:pt x="27850" y="13262"/>
                      <a:pt x="28024" y="13276"/>
                    </a:cubicBezTo>
                    <a:cubicBezTo>
                      <a:pt x="28008" y="13292"/>
                      <a:pt x="28008" y="13309"/>
                      <a:pt x="28008" y="13325"/>
                    </a:cubicBezTo>
                    <a:cubicBezTo>
                      <a:pt x="27649" y="13439"/>
                      <a:pt x="27290" y="13521"/>
                      <a:pt x="26964" y="13668"/>
                    </a:cubicBezTo>
                    <a:cubicBezTo>
                      <a:pt x="26426" y="13928"/>
                      <a:pt x="26002" y="14304"/>
                      <a:pt x="25709" y="14825"/>
                    </a:cubicBezTo>
                    <a:cubicBezTo>
                      <a:pt x="25692" y="14858"/>
                      <a:pt x="25660" y="14907"/>
                      <a:pt x="25660" y="14940"/>
                    </a:cubicBezTo>
                    <a:cubicBezTo>
                      <a:pt x="25660" y="15021"/>
                      <a:pt x="25676" y="15086"/>
                      <a:pt x="25692" y="15168"/>
                    </a:cubicBezTo>
                    <a:cubicBezTo>
                      <a:pt x="25757" y="15119"/>
                      <a:pt x="25839" y="15103"/>
                      <a:pt x="25872" y="15054"/>
                    </a:cubicBezTo>
                    <a:cubicBezTo>
                      <a:pt x="26165" y="14467"/>
                      <a:pt x="26622" y="14075"/>
                      <a:pt x="27209" y="13847"/>
                    </a:cubicBezTo>
                    <a:cubicBezTo>
                      <a:pt x="27551" y="13733"/>
                      <a:pt x="27927" y="13716"/>
                      <a:pt x="28269" y="13619"/>
                    </a:cubicBezTo>
                    <a:cubicBezTo>
                      <a:pt x="28332" y="13605"/>
                      <a:pt x="28392" y="13599"/>
                      <a:pt x="28450" y="13599"/>
                    </a:cubicBezTo>
                    <a:cubicBezTo>
                      <a:pt x="28604" y="13599"/>
                      <a:pt x="28742" y="13641"/>
                      <a:pt x="28872" y="13700"/>
                    </a:cubicBezTo>
                    <a:cubicBezTo>
                      <a:pt x="28905" y="13700"/>
                      <a:pt x="28921" y="13716"/>
                      <a:pt x="28954" y="13716"/>
                    </a:cubicBezTo>
                    <a:cubicBezTo>
                      <a:pt x="29313" y="13880"/>
                      <a:pt x="29378" y="14140"/>
                      <a:pt x="29133" y="14450"/>
                    </a:cubicBezTo>
                    <a:cubicBezTo>
                      <a:pt x="29003" y="14613"/>
                      <a:pt x="28856" y="14760"/>
                      <a:pt x="28726" y="14907"/>
                    </a:cubicBezTo>
                    <a:cubicBezTo>
                      <a:pt x="28652" y="14969"/>
                      <a:pt x="28587" y="15077"/>
                      <a:pt x="28483" y="15077"/>
                    </a:cubicBezTo>
                    <a:cubicBezTo>
                      <a:pt x="28449" y="15077"/>
                      <a:pt x="28411" y="15065"/>
                      <a:pt x="28367" y="15037"/>
                    </a:cubicBezTo>
                    <a:cubicBezTo>
                      <a:pt x="28351" y="15037"/>
                      <a:pt x="28302" y="15070"/>
                      <a:pt x="28269" y="15086"/>
                    </a:cubicBezTo>
                    <a:cubicBezTo>
                      <a:pt x="28008" y="15249"/>
                      <a:pt x="27731" y="15364"/>
                      <a:pt x="27437" y="15429"/>
                    </a:cubicBezTo>
                    <a:cubicBezTo>
                      <a:pt x="27209" y="15478"/>
                      <a:pt x="26977" y="15498"/>
                      <a:pt x="26740" y="15498"/>
                    </a:cubicBezTo>
                    <a:cubicBezTo>
                      <a:pt x="26504" y="15498"/>
                      <a:pt x="26263" y="15478"/>
                      <a:pt x="26018" y="15445"/>
                    </a:cubicBezTo>
                    <a:cubicBezTo>
                      <a:pt x="25967" y="15437"/>
                      <a:pt x="25903" y="15410"/>
                      <a:pt x="25851" y="15410"/>
                    </a:cubicBezTo>
                    <a:cubicBezTo>
                      <a:pt x="25803" y="15410"/>
                      <a:pt x="25765" y="15432"/>
                      <a:pt x="25757" y="15510"/>
                    </a:cubicBezTo>
                    <a:cubicBezTo>
                      <a:pt x="25741" y="15559"/>
                      <a:pt x="25888" y="15673"/>
                      <a:pt x="25986" y="15690"/>
                    </a:cubicBezTo>
                    <a:cubicBezTo>
                      <a:pt x="26203" y="15733"/>
                      <a:pt x="26428" y="15755"/>
                      <a:pt x="26650" y="15755"/>
                    </a:cubicBezTo>
                    <a:cubicBezTo>
                      <a:pt x="26761" y="15755"/>
                      <a:pt x="26872" y="15750"/>
                      <a:pt x="26981" y="15739"/>
                    </a:cubicBezTo>
                    <a:cubicBezTo>
                      <a:pt x="27339" y="15722"/>
                      <a:pt x="27698" y="15641"/>
                      <a:pt x="28041" y="15527"/>
                    </a:cubicBezTo>
                    <a:cubicBezTo>
                      <a:pt x="28073" y="15527"/>
                      <a:pt x="28106" y="15510"/>
                      <a:pt x="28187" y="15478"/>
                    </a:cubicBezTo>
                    <a:lnTo>
                      <a:pt x="28187" y="15478"/>
                    </a:lnTo>
                    <a:cubicBezTo>
                      <a:pt x="27959" y="15869"/>
                      <a:pt x="27633" y="16081"/>
                      <a:pt x="27274" y="16195"/>
                    </a:cubicBezTo>
                    <a:cubicBezTo>
                      <a:pt x="27030" y="16277"/>
                      <a:pt x="26815" y="16317"/>
                      <a:pt x="26621" y="16317"/>
                    </a:cubicBezTo>
                    <a:cubicBezTo>
                      <a:pt x="26270" y="16317"/>
                      <a:pt x="25987" y="16186"/>
                      <a:pt x="25725" y="15934"/>
                    </a:cubicBezTo>
                    <a:cubicBezTo>
                      <a:pt x="25643" y="15853"/>
                      <a:pt x="25562" y="15771"/>
                      <a:pt x="25480" y="15657"/>
                    </a:cubicBezTo>
                    <a:cubicBezTo>
                      <a:pt x="25415" y="15559"/>
                      <a:pt x="25431" y="15396"/>
                      <a:pt x="25399" y="15266"/>
                    </a:cubicBezTo>
                    <a:cubicBezTo>
                      <a:pt x="25203" y="14499"/>
                      <a:pt x="25611" y="13977"/>
                      <a:pt x="26133" y="13651"/>
                    </a:cubicBezTo>
                    <a:cubicBezTo>
                      <a:pt x="26524" y="13407"/>
                      <a:pt x="26964" y="13260"/>
                      <a:pt x="27437" y="13211"/>
                    </a:cubicBezTo>
                    <a:cubicBezTo>
                      <a:pt x="27457" y="13209"/>
                      <a:pt x="27477" y="13208"/>
                      <a:pt x="27497" y="13208"/>
                    </a:cubicBezTo>
                    <a:close/>
                    <a:moveTo>
                      <a:pt x="5290" y="7470"/>
                    </a:moveTo>
                    <a:lnTo>
                      <a:pt x="5290" y="7470"/>
                    </a:lnTo>
                    <a:cubicBezTo>
                      <a:pt x="6122" y="7862"/>
                      <a:pt x="6937" y="8188"/>
                      <a:pt x="7590" y="8791"/>
                    </a:cubicBezTo>
                    <a:cubicBezTo>
                      <a:pt x="8405" y="9574"/>
                      <a:pt x="9351" y="10161"/>
                      <a:pt x="10346" y="10699"/>
                    </a:cubicBezTo>
                    <a:cubicBezTo>
                      <a:pt x="10493" y="10765"/>
                      <a:pt x="10574" y="10862"/>
                      <a:pt x="10574" y="11026"/>
                    </a:cubicBezTo>
                    <a:cubicBezTo>
                      <a:pt x="10590" y="11319"/>
                      <a:pt x="10639" y="11596"/>
                      <a:pt x="10623" y="11874"/>
                    </a:cubicBezTo>
                    <a:cubicBezTo>
                      <a:pt x="10542" y="13619"/>
                      <a:pt x="10476" y="15347"/>
                      <a:pt x="10982" y="17076"/>
                    </a:cubicBezTo>
                    <a:cubicBezTo>
                      <a:pt x="10770" y="16946"/>
                      <a:pt x="10590" y="16848"/>
                      <a:pt x="10427" y="16734"/>
                    </a:cubicBezTo>
                    <a:cubicBezTo>
                      <a:pt x="10395" y="16766"/>
                      <a:pt x="10378" y="16799"/>
                      <a:pt x="10346" y="16831"/>
                    </a:cubicBezTo>
                    <a:cubicBezTo>
                      <a:pt x="10509" y="16994"/>
                      <a:pt x="10672" y="17174"/>
                      <a:pt x="10851" y="17370"/>
                    </a:cubicBezTo>
                    <a:cubicBezTo>
                      <a:pt x="10786" y="17386"/>
                      <a:pt x="10737" y="17402"/>
                      <a:pt x="10672" y="17402"/>
                    </a:cubicBezTo>
                    <a:cubicBezTo>
                      <a:pt x="10313" y="17415"/>
                      <a:pt x="9944" y="17446"/>
                      <a:pt x="9573" y="17446"/>
                    </a:cubicBezTo>
                    <a:cubicBezTo>
                      <a:pt x="9456" y="17446"/>
                      <a:pt x="9338" y="17443"/>
                      <a:pt x="9221" y="17435"/>
                    </a:cubicBezTo>
                    <a:cubicBezTo>
                      <a:pt x="8829" y="17419"/>
                      <a:pt x="8421" y="17337"/>
                      <a:pt x="8030" y="17255"/>
                    </a:cubicBezTo>
                    <a:cubicBezTo>
                      <a:pt x="7965" y="17239"/>
                      <a:pt x="7883" y="17174"/>
                      <a:pt x="7834" y="17109"/>
                    </a:cubicBezTo>
                    <a:cubicBezTo>
                      <a:pt x="7035" y="16326"/>
                      <a:pt x="6285" y="15527"/>
                      <a:pt x="5453" y="14777"/>
                    </a:cubicBezTo>
                    <a:cubicBezTo>
                      <a:pt x="4850" y="14238"/>
                      <a:pt x="4361" y="13602"/>
                      <a:pt x="3920" y="12934"/>
                    </a:cubicBezTo>
                    <a:cubicBezTo>
                      <a:pt x="3855" y="12836"/>
                      <a:pt x="3806" y="12722"/>
                      <a:pt x="3741" y="12607"/>
                    </a:cubicBezTo>
                    <a:cubicBezTo>
                      <a:pt x="3778" y="12593"/>
                      <a:pt x="3812" y="12587"/>
                      <a:pt x="3843" y="12587"/>
                    </a:cubicBezTo>
                    <a:cubicBezTo>
                      <a:pt x="3988" y="12587"/>
                      <a:pt x="4071" y="12723"/>
                      <a:pt x="4165" y="12803"/>
                    </a:cubicBezTo>
                    <a:cubicBezTo>
                      <a:pt x="4850" y="13472"/>
                      <a:pt x="5535" y="14157"/>
                      <a:pt x="6220" y="14858"/>
                    </a:cubicBezTo>
                    <a:cubicBezTo>
                      <a:pt x="6562" y="15217"/>
                      <a:pt x="6888" y="15592"/>
                      <a:pt x="7231" y="15967"/>
                    </a:cubicBezTo>
                    <a:cubicBezTo>
                      <a:pt x="7492" y="16228"/>
                      <a:pt x="7736" y="16505"/>
                      <a:pt x="7997" y="16766"/>
                    </a:cubicBezTo>
                    <a:cubicBezTo>
                      <a:pt x="8063" y="16831"/>
                      <a:pt x="8177" y="16864"/>
                      <a:pt x="8258" y="16897"/>
                    </a:cubicBezTo>
                    <a:cubicBezTo>
                      <a:pt x="8275" y="16880"/>
                      <a:pt x="8307" y="16864"/>
                      <a:pt x="8324" y="16831"/>
                    </a:cubicBezTo>
                    <a:cubicBezTo>
                      <a:pt x="8275" y="16766"/>
                      <a:pt x="8242" y="16701"/>
                      <a:pt x="8193" y="16636"/>
                    </a:cubicBezTo>
                    <a:cubicBezTo>
                      <a:pt x="7834" y="16261"/>
                      <a:pt x="7492" y="15869"/>
                      <a:pt x="7133" y="15494"/>
                    </a:cubicBezTo>
                    <a:cubicBezTo>
                      <a:pt x="6464" y="14825"/>
                      <a:pt x="5763" y="14157"/>
                      <a:pt x="5094" y="13472"/>
                    </a:cubicBezTo>
                    <a:cubicBezTo>
                      <a:pt x="4834" y="13211"/>
                      <a:pt x="4589" y="12934"/>
                      <a:pt x="4328" y="12673"/>
                    </a:cubicBezTo>
                    <a:cubicBezTo>
                      <a:pt x="4344" y="12640"/>
                      <a:pt x="4344" y="12624"/>
                      <a:pt x="4361" y="12607"/>
                    </a:cubicBezTo>
                    <a:cubicBezTo>
                      <a:pt x="4595" y="12607"/>
                      <a:pt x="4830" y="12628"/>
                      <a:pt x="5065" y="12628"/>
                    </a:cubicBezTo>
                    <a:cubicBezTo>
                      <a:pt x="5124" y="12628"/>
                      <a:pt x="5183" y="12627"/>
                      <a:pt x="5241" y="12624"/>
                    </a:cubicBezTo>
                    <a:cubicBezTo>
                      <a:pt x="5259" y="12622"/>
                      <a:pt x="5276" y="12622"/>
                      <a:pt x="5293" y="12622"/>
                    </a:cubicBezTo>
                    <a:cubicBezTo>
                      <a:pt x="5475" y="12622"/>
                      <a:pt x="5596" y="12701"/>
                      <a:pt x="5730" y="12836"/>
                    </a:cubicBezTo>
                    <a:cubicBezTo>
                      <a:pt x="6024" y="13097"/>
                      <a:pt x="6334" y="13325"/>
                      <a:pt x="6627" y="13602"/>
                    </a:cubicBezTo>
                    <a:cubicBezTo>
                      <a:pt x="7215" y="14173"/>
                      <a:pt x="7802" y="14744"/>
                      <a:pt x="8389" y="15331"/>
                    </a:cubicBezTo>
                    <a:cubicBezTo>
                      <a:pt x="8601" y="15543"/>
                      <a:pt x="8797" y="15755"/>
                      <a:pt x="9025" y="15951"/>
                    </a:cubicBezTo>
                    <a:cubicBezTo>
                      <a:pt x="9090" y="16000"/>
                      <a:pt x="9204" y="15983"/>
                      <a:pt x="9286" y="16000"/>
                    </a:cubicBezTo>
                    <a:cubicBezTo>
                      <a:pt x="9253" y="15918"/>
                      <a:pt x="9237" y="15820"/>
                      <a:pt x="9188" y="15771"/>
                    </a:cubicBezTo>
                    <a:cubicBezTo>
                      <a:pt x="8144" y="14679"/>
                      <a:pt x="7117" y="13602"/>
                      <a:pt x="5926" y="12673"/>
                    </a:cubicBezTo>
                    <a:cubicBezTo>
                      <a:pt x="5730" y="12526"/>
                      <a:pt x="5616" y="12347"/>
                      <a:pt x="5649" y="12086"/>
                    </a:cubicBezTo>
                    <a:cubicBezTo>
                      <a:pt x="5698" y="11384"/>
                      <a:pt x="5747" y="10699"/>
                      <a:pt x="5796" y="10014"/>
                    </a:cubicBezTo>
                    <a:cubicBezTo>
                      <a:pt x="5861" y="9248"/>
                      <a:pt x="5828" y="8481"/>
                      <a:pt x="5470" y="7780"/>
                    </a:cubicBezTo>
                    <a:cubicBezTo>
                      <a:pt x="5421" y="7682"/>
                      <a:pt x="5372" y="7601"/>
                      <a:pt x="5290" y="7470"/>
                    </a:cubicBezTo>
                    <a:close/>
                    <a:moveTo>
                      <a:pt x="18468" y="14483"/>
                    </a:moveTo>
                    <a:cubicBezTo>
                      <a:pt x="18614" y="14581"/>
                      <a:pt x="18728" y="14630"/>
                      <a:pt x="18826" y="14711"/>
                    </a:cubicBezTo>
                    <a:cubicBezTo>
                      <a:pt x="19087" y="14956"/>
                      <a:pt x="19348" y="15184"/>
                      <a:pt x="19511" y="15527"/>
                    </a:cubicBezTo>
                    <a:cubicBezTo>
                      <a:pt x="19837" y="16146"/>
                      <a:pt x="20245" y="16717"/>
                      <a:pt x="20620" y="17304"/>
                    </a:cubicBezTo>
                    <a:cubicBezTo>
                      <a:pt x="20669" y="17370"/>
                      <a:pt x="20718" y="17435"/>
                      <a:pt x="20734" y="17516"/>
                    </a:cubicBezTo>
                    <a:cubicBezTo>
                      <a:pt x="19642" y="16782"/>
                      <a:pt x="18728" y="15918"/>
                      <a:pt x="18468" y="14483"/>
                    </a:cubicBezTo>
                    <a:close/>
                    <a:moveTo>
                      <a:pt x="10884" y="11009"/>
                    </a:moveTo>
                    <a:cubicBezTo>
                      <a:pt x="10949" y="11042"/>
                      <a:pt x="11014" y="11074"/>
                      <a:pt x="11080" y="11107"/>
                    </a:cubicBezTo>
                    <a:cubicBezTo>
                      <a:pt x="12319" y="11743"/>
                      <a:pt x="13265" y="12689"/>
                      <a:pt x="14048" y="13831"/>
                    </a:cubicBezTo>
                    <a:cubicBezTo>
                      <a:pt x="14341" y="14238"/>
                      <a:pt x="14635" y="14662"/>
                      <a:pt x="14945" y="15054"/>
                    </a:cubicBezTo>
                    <a:cubicBezTo>
                      <a:pt x="15222" y="15396"/>
                      <a:pt x="15336" y="15771"/>
                      <a:pt x="15369" y="16179"/>
                    </a:cubicBezTo>
                    <a:cubicBezTo>
                      <a:pt x="15434" y="16848"/>
                      <a:pt x="15483" y="17516"/>
                      <a:pt x="15711" y="18169"/>
                    </a:cubicBezTo>
                    <a:cubicBezTo>
                      <a:pt x="15777" y="18348"/>
                      <a:pt x="15842" y="18544"/>
                      <a:pt x="15940" y="18805"/>
                    </a:cubicBezTo>
                    <a:cubicBezTo>
                      <a:pt x="15597" y="18723"/>
                      <a:pt x="15287" y="18674"/>
                      <a:pt x="14994" y="18593"/>
                    </a:cubicBezTo>
                    <a:cubicBezTo>
                      <a:pt x="14635" y="18479"/>
                      <a:pt x="14293" y="18332"/>
                      <a:pt x="13934" y="18218"/>
                    </a:cubicBezTo>
                    <a:cubicBezTo>
                      <a:pt x="13908" y="18208"/>
                      <a:pt x="13882" y="18204"/>
                      <a:pt x="13854" y="18204"/>
                    </a:cubicBezTo>
                    <a:cubicBezTo>
                      <a:pt x="13793" y="18204"/>
                      <a:pt x="13729" y="18223"/>
                      <a:pt x="13673" y="18234"/>
                    </a:cubicBezTo>
                    <a:cubicBezTo>
                      <a:pt x="13722" y="18299"/>
                      <a:pt x="13771" y="18397"/>
                      <a:pt x="13836" y="18430"/>
                    </a:cubicBezTo>
                    <a:cubicBezTo>
                      <a:pt x="14488" y="18691"/>
                      <a:pt x="15157" y="18952"/>
                      <a:pt x="15858" y="19017"/>
                    </a:cubicBezTo>
                    <a:cubicBezTo>
                      <a:pt x="15989" y="19033"/>
                      <a:pt x="16103" y="19049"/>
                      <a:pt x="16103" y="19229"/>
                    </a:cubicBezTo>
                    <a:cubicBezTo>
                      <a:pt x="16081" y="19229"/>
                      <a:pt x="16067" y="19236"/>
                      <a:pt x="16050" y="19236"/>
                    </a:cubicBezTo>
                    <a:cubicBezTo>
                      <a:pt x="16041" y="19236"/>
                      <a:pt x="16032" y="19234"/>
                      <a:pt x="16021" y="19229"/>
                    </a:cubicBezTo>
                    <a:cubicBezTo>
                      <a:pt x="15336" y="19115"/>
                      <a:pt x="14651" y="19017"/>
                      <a:pt x="13983" y="18886"/>
                    </a:cubicBezTo>
                    <a:cubicBezTo>
                      <a:pt x="13314" y="18756"/>
                      <a:pt x="12759" y="18397"/>
                      <a:pt x="12189" y="18038"/>
                    </a:cubicBezTo>
                    <a:cubicBezTo>
                      <a:pt x="12172" y="18006"/>
                      <a:pt x="12140" y="17989"/>
                      <a:pt x="12107" y="17973"/>
                    </a:cubicBezTo>
                    <a:cubicBezTo>
                      <a:pt x="11275" y="17402"/>
                      <a:pt x="11275" y="17402"/>
                      <a:pt x="11063" y="16391"/>
                    </a:cubicBezTo>
                    <a:cubicBezTo>
                      <a:pt x="10819" y="15217"/>
                      <a:pt x="10802" y="14043"/>
                      <a:pt x="10835" y="12852"/>
                    </a:cubicBezTo>
                    <a:cubicBezTo>
                      <a:pt x="10868" y="12232"/>
                      <a:pt x="10868" y="11629"/>
                      <a:pt x="10884" y="11009"/>
                    </a:cubicBezTo>
                    <a:close/>
                    <a:moveTo>
                      <a:pt x="15630" y="15983"/>
                    </a:moveTo>
                    <a:cubicBezTo>
                      <a:pt x="16298" y="16831"/>
                      <a:pt x="17065" y="17582"/>
                      <a:pt x="17929" y="18218"/>
                    </a:cubicBezTo>
                    <a:cubicBezTo>
                      <a:pt x="18745" y="18837"/>
                      <a:pt x="19674" y="19229"/>
                      <a:pt x="20620" y="19620"/>
                    </a:cubicBezTo>
                    <a:cubicBezTo>
                      <a:pt x="20669" y="19637"/>
                      <a:pt x="20718" y="19653"/>
                      <a:pt x="20767" y="19669"/>
                    </a:cubicBezTo>
                    <a:cubicBezTo>
                      <a:pt x="20669" y="19653"/>
                      <a:pt x="20588" y="19637"/>
                      <a:pt x="20490" y="19620"/>
                    </a:cubicBezTo>
                    <a:cubicBezTo>
                      <a:pt x="19185" y="19376"/>
                      <a:pt x="17864" y="19343"/>
                      <a:pt x="16543" y="19278"/>
                    </a:cubicBezTo>
                    <a:cubicBezTo>
                      <a:pt x="16478" y="19278"/>
                      <a:pt x="16396" y="19196"/>
                      <a:pt x="16331" y="19164"/>
                    </a:cubicBezTo>
                    <a:cubicBezTo>
                      <a:pt x="16347" y="19131"/>
                      <a:pt x="16347" y="19082"/>
                      <a:pt x="16364" y="19049"/>
                    </a:cubicBezTo>
                    <a:cubicBezTo>
                      <a:pt x="17032" y="19115"/>
                      <a:pt x="17701" y="19164"/>
                      <a:pt x="18370" y="19229"/>
                    </a:cubicBezTo>
                    <a:cubicBezTo>
                      <a:pt x="18500" y="19245"/>
                      <a:pt x="18631" y="19278"/>
                      <a:pt x="18761" y="19294"/>
                    </a:cubicBezTo>
                    <a:cubicBezTo>
                      <a:pt x="18794" y="19294"/>
                      <a:pt x="18843" y="19245"/>
                      <a:pt x="18875" y="19229"/>
                    </a:cubicBezTo>
                    <a:cubicBezTo>
                      <a:pt x="18859" y="19196"/>
                      <a:pt x="18843" y="19131"/>
                      <a:pt x="18810" y="19115"/>
                    </a:cubicBezTo>
                    <a:cubicBezTo>
                      <a:pt x="18728" y="19066"/>
                      <a:pt x="18647" y="19049"/>
                      <a:pt x="18565" y="19017"/>
                    </a:cubicBezTo>
                    <a:cubicBezTo>
                      <a:pt x="17946" y="18837"/>
                      <a:pt x="17310" y="18886"/>
                      <a:pt x="16674" y="18837"/>
                    </a:cubicBezTo>
                    <a:cubicBezTo>
                      <a:pt x="16152" y="18805"/>
                      <a:pt x="16250" y="18886"/>
                      <a:pt x="16054" y="18397"/>
                    </a:cubicBezTo>
                    <a:cubicBezTo>
                      <a:pt x="15744" y="17631"/>
                      <a:pt x="15662" y="16848"/>
                      <a:pt x="15597" y="16049"/>
                    </a:cubicBezTo>
                    <a:cubicBezTo>
                      <a:pt x="15597" y="16032"/>
                      <a:pt x="15614" y="16016"/>
                      <a:pt x="15630" y="15983"/>
                    </a:cubicBezTo>
                    <a:close/>
                    <a:moveTo>
                      <a:pt x="8291" y="17598"/>
                    </a:moveTo>
                    <a:cubicBezTo>
                      <a:pt x="8633" y="17647"/>
                      <a:pt x="8894" y="17647"/>
                      <a:pt x="9123" y="17924"/>
                    </a:cubicBezTo>
                    <a:cubicBezTo>
                      <a:pt x="9596" y="18462"/>
                      <a:pt x="10085" y="19000"/>
                      <a:pt x="10754" y="19327"/>
                    </a:cubicBezTo>
                    <a:cubicBezTo>
                      <a:pt x="11014" y="19457"/>
                      <a:pt x="11308" y="19539"/>
                      <a:pt x="11602" y="19637"/>
                    </a:cubicBezTo>
                    <a:cubicBezTo>
                      <a:pt x="11608" y="19640"/>
                      <a:pt x="11615" y="19641"/>
                      <a:pt x="11624" y="19641"/>
                    </a:cubicBezTo>
                    <a:cubicBezTo>
                      <a:pt x="11659" y="19641"/>
                      <a:pt x="11709" y="19617"/>
                      <a:pt x="11748" y="19604"/>
                    </a:cubicBezTo>
                    <a:cubicBezTo>
                      <a:pt x="11716" y="19555"/>
                      <a:pt x="11716" y="19490"/>
                      <a:pt x="11667" y="19473"/>
                    </a:cubicBezTo>
                    <a:cubicBezTo>
                      <a:pt x="11406" y="19327"/>
                      <a:pt x="11129" y="19196"/>
                      <a:pt x="10884" y="19049"/>
                    </a:cubicBezTo>
                    <a:cubicBezTo>
                      <a:pt x="10623" y="18903"/>
                      <a:pt x="10346" y="18756"/>
                      <a:pt x="10118" y="18576"/>
                    </a:cubicBezTo>
                    <a:cubicBezTo>
                      <a:pt x="9808" y="18316"/>
                      <a:pt x="9547" y="18022"/>
                      <a:pt x="9221" y="17712"/>
                    </a:cubicBezTo>
                    <a:cubicBezTo>
                      <a:pt x="9775" y="17679"/>
                      <a:pt x="10281" y="17679"/>
                      <a:pt x="10786" y="17631"/>
                    </a:cubicBezTo>
                    <a:cubicBezTo>
                      <a:pt x="10824" y="17626"/>
                      <a:pt x="10860" y="17624"/>
                      <a:pt x="10895" y="17624"/>
                    </a:cubicBezTo>
                    <a:cubicBezTo>
                      <a:pt x="11131" y="17624"/>
                      <a:pt x="11305" y="17717"/>
                      <a:pt x="11504" y="17859"/>
                    </a:cubicBezTo>
                    <a:cubicBezTo>
                      <a:pt x="11863" y="18136"/>
                      <a:pt x="12254" y="18381"/>
                      <a:pt x="12629" y="18625"/>
                    </a:cubicBezTo>
                    <a:cubicBezTo>
                      <a:pt x="13216" y="18984"/>
                      <a:pt x="13852" y="19196"/>
                      <a:pt x="14537" y="19278"/>
                    </a:cubicBezTo>
                    <a:cubicBezTo>
                      <a:pt x="14945" y="19327"/>
                      <a:pt x="15369" y="19408"/>
                      <a:pt x="15842" y="19473"/>
                    </a:cubicBezTo>
                    <a:cubicBezTo>
                      <a:pt x="15744" y="19539"/>
                      <a:pt x="15711" y="19571"/>
                      <a:pt x="15662" y="19588"/>
                    </a:cubicBezTo>
                    <a:cubicBezTo>
                      <a:pt x="15141" y="19881"/>
                      <a:pt x="14635" y="20191"/>
                      <a:pt x="14113" y="20452"/>
                    </a:cubicBezTo>
                    <a:cubicBezTo>
                      <a:pt x="13901" y="20566"/>
                      <a:pt x="13673" y="20631"/>
                      <a:pt x="13428" y="20697"/>
                    </a:cubicBezTo>
                    <a:lnTo>
                      <a:pt x="13135" y="20794"/>
                    </a:lnTo>
                    <a:cubicBezTo>
                      <a:pt x="13122" y="20798"/>
                      <a:pt x="13109" y="20799"/>
                      <a:pt x="13096" y="20799"/>
                    </a:cubicBezTo>
                    <a:cubicBezTo>
                      <a:pt x="13038" y="20799"/>
                      <a:pt x="12972" y="20775"/>
                      <a:pt x="12906" y="20762"/>
                    </a:cubicBezTo>
                    <a:cubicBezTo>
                      <a:pt x="12221" y="20582"/>
                      <a:pt x="11585" y="20338"/>
                      <a:pt x="10998" y="19995"/>
                    </a:cubicBezTo>
                    <a:cubicBezTo>
                      <a:pt x="10085" y="19473"/>
                      <a:pt x="9286" y="18772"/>
                      <a:pt x="8584" y="17924"/>
                    </a:cubicBezTo>
                    <a:cubicBezTo>
                      <a:pt x="8503" y="17826"/>
                      <a:pt x="8405" y="17728"/>
                      <a:pt x="8291" y="17598"/>
                    </a:cubicBezTo>
                    <a:close/>
                    <a:moveTo>
                      <a:pt x="16396" y="19539"/>
                    </a:moveTo>
                    <a:cubicBezTo>
                      <a:pt x="17489" y="19588"/>
                      <a:pt x="18582" y="19588"/>
                      <a:pt x="19658" y="19734"/>
                    </a:cubicBezTo>
                    <a:cubicBezTo>
                      <a:pt x="19919" y="19767"/>
                      <a:pt x="20180" y="19816"/>
                      <a:pt x="20441" y="19865"/>
                    </a:cubicBezTo>
                    <a:cubicBezTo>
                      <a:pt x="20555" y="19881"/>
                      <a:pt x="20669" y="19914"/>
                      <a:pt x="20800" y="19930"/>
                    </a:cubicBezTo>
                    <a:cubicBezTo>
                      <a:pt x="20213" y="20093"/>
                      <a:pt x="19625" y="20240"/>
                      <a:pt x="19055" y="20403"/>
                    </a:cubicBezTo>
                    <a:cubicBezTo>
                      <a:pt x="17766" y="20778"/>
                      <a:pt x="16462" y="21039"/>
                      <a:pt x="15108" y="21088"/>
                    </a:cubicBezTo>
                    <a:cubicBezTo>
                      <a:pt x="15057" y="21090"/>
                      <a:pt x="15006" y="21091"/>
                      <a:pt x="14954" y="21091"/>
                    </a:cubicBezTo>
                    <a:cubicBezTo>
                      <a:pt x="14533" y="21091"/>
                      <a:pt x="14111" y="21036"/>
                      <a:pt x="13689" y="21006"/>
                    </a:cubicBezTo>
                    <a:lnTo>
                      <a:pt x="13673" y="20925"/>
                    </a:lnTo>
                    <a:cubicBezTo>
                      <a:pt x="13771" y="20892"/>
                      <a:pt x="13885" y="20860"/>
                      <a:pt x="13966" y="20811"/>
                    </a:cubicBezTo>
                    <a:cubicBezTo>
                      <a:pt x="13999" y="20794"/>
                      <a:pt x="14015" y="20778"/>
                      <a:pt x="14048" y="20762"/>
                    </a:cubicBezTo>
                    <a:cubicBezTo>
                      <a:pt x="14341" y="20599"/>
                      <a:pt x="14635" y="20436"/>
                      <a:pt x="14929" y="20273"/>
                    </a:cubicBezTo>
                    <a:cubicBezTo>
                      <a:pt x="15353" y="20044"/>
                      <a:pt x="15793" y="19800"/>
                      <a:pt x="16233" y="19571"/>
                    </a:cubicBezTo>
                    <a:cubicBezTo>
                      <a:pt x="16282" y="19555"/>
                      <a:pt x="16347" y="19539"/>
                      <a:pt x="16396" y="19539"/>
                    </a:cubicBezTo>
                    <a:close/>
                    <a:moveTo>
                      <a:pt x="20311" y="21323"/>
                    </a:moveTo>
                    <a:cubicBezTo>
                      <a:pt x="20620" y="21323"/>
                      <a:pt x="20927" y="21369"/>
                      <a:pt x="21224" y="21447"/>
                    </a:cubicBezTo>
                    <a:cubicBezTo>
                      <a:pt x="21338" y="21479"/>
                      <a:pt x="21468" y="21512"/>
                      <a:pt x="21582" y="21561"/>
                    </a:cubicBezTo>
                    <a:cubicBezTo>
                      <a:pt x="21354" y="21789"/>
                      <a:pt x="21126" y="22034"/>
                      <a:pt x="20914" y="22262"/>
                    </a:cubicBezTo>
                    <a:cubicBezTo>
                      <a:pt x="20832" y="22327"/>
                      <a:pt x="20767" y="22393"/>
                      <a:pt x="20702" y="22458"/>
                    </a:cubicBezTo>
                    <a:cubicBezTo>
                      <a:pt x="20261" y="22833"/>
                      <a:pt x="19740" y="23029"/>
                      <a:pt x="19169" y="23078"/>
                    </a:cubicBezTo>
                    <a:cubicBezTo>
                      <a:pt x="18810" y="23110"/>
                      <a:pt x="18468" y="23159"/>
                      <a:pt x="18092" y="23192"/>
                    </a:cubicBezTo>
                    <a:cubicBezTo>
                      <a:pt x="18076" y="23029"/>
                      <a:pt x="18141" y="22866"/>
                      <a:pt x="18272" y="22735"/>
                    </a:cubicBezTo>
                    <a:cubicBezTo>
                      <a:pt x="18680" y="22327"/>
                      <a:pt x="19087" y="21920"/>
                      <a:pt x="19511" y="21545"/>
                    </a:cubicBezTo>
                    <a:cubicBezTo>
                      <a:pt x="19658" y="21414"/>
                      <a:pt x="19886" y="21349"/>
                      <a:pt x="20066" y="21333"/>
                    </a:cubicBezTo>
                    <a:cubicBezTo>
                      <a:pt x="20147" y="21326"/>
                      <a:pt x="20229" y="21323"/>
                      <a:pt x="20311" y="21323"/>
                    </a:cubicBezTo>
                    <a:close/>
                    <a:moveTo>
                      <a:pt x="21419" y="22115"/>
                    </a:moveTo>
                    <a:lnTo>
                      <a:pt x="21485" y="22148"/>
                    </a:lnTo>
                    <a:cubicBezTo>
                      <a:pt x="21305" y="22523"/>
                      <a:pt x="21175" y="22915"/>
                      <a:pt x="20963" y="23257"/>
                    </a:cubicBezTo>
                    <a:cubicBezTo>
                      <a:pt x="20849" y="23436"/>
                      <a:pt x="20637" y="23600"/>
                      <a:pt x="20441" y="23648"/>
                    </a:cubicBezTo>
                    <a:cubicBezTo>
                      <a:pt x="20171" y="23722"/>
                      <a:pt x="19903" y="23754"/>
                      <a:pt x="19637" y="23754"/>
                    </a:cubicBezTo>
                    <a:cubicBezTo>
                      <a:pt x="19197" y="23754"/>
                      <a:pt x="18764" y="23666"/>
                      <a:pt x="18337" y="23534"/>
                    </a:cubicBezTo>
                    <a:cubicBezTo>
                      <a:pt x="18288" y="23518"/>
                      <a:pt x="18256" y="23502"/>
                      <a:pt x="18223" y="23469"/>
                    </a:cubicBezTo>
                    <a:cubicBezTo>
                      <a:pt x="18223" y="23453"/>
                      <a:pt x="18223" y="23436"/>
                      <a:pt x="18223" y="23404"/>
                    </a:cubicBezTo>
                    <a:cubicBezTo>
                      <a:pt x="18304" y="23404"/>
                      <a:pt x="18386" y="23387"/>
                      <a:pt x="18451" y="23387"/>
                    </a:cubicBezTo>
                    <a:cubicBezTo>
                      <a:pt x="18631" y="23355"/>
                      <a:pt x="18794" y="23339"/>
                      <a:pt x="18973" y="23339"/>
                    </a:cubicBezTo>
                    <a:cubicBezTo>
                      <a:pt x="19413" y="23322"/>
                      <a:pt x="19821" y="23224"/>
                      <a:pt x="20229" y="23061"/>
                    </a:cubicBezTo>
                    <a:cubicBezTo>
                      <a:pt x="20359" y="22996"/>
                      <a:pt x="20490" y="22931"/>
                      <a:pt x="20604" y="22866"/>
                    </a:cubicBezTo>
                    <a:cubicBezTo>
                      <a:pt x="20800" y="22751"/>
                      <a:pt x="20963" y="22605"/>
                      <a:pt x="21110" y="22442"/>
                    </a:cubicBezTo>
                    <a:cubicBezTo>
                      <a:pt x="21207" y="22327"/>
                      <a:pt x="21322" y="22230"/>
                      <a:pt x="21419" y="22115"/>
                    </a:cubicBezTo>
                    <a:close/>
                    <a:moveTo>
                      <a:pt x="20898" y="13146"/>
                    </a:moveTo>
                    <a:cubicBezTo>
                      <a:pt x="20946" y="13635"/>
                      <a:pt x="20995" y="14075"/>
                      <a:pt x="21044" y="14516"/>
                    </a:cubicBezTo>
                    <a:cubicBezTo>
                      <a:pt x="21110" y="15152"/>
                      <a:pt x="21142" y="15804"/>
                      <a:pt x="21289" y="16424"/>
                    </a:cubicBezTo>
                    <a:cubicBezTo>
                      <a:pt x="21305" y="16522"/>
                      <a:pt x="21338" y="16619"/>
                      <a:pt x="21370" y="16701"/>
                    </a:cubicBezTo>
                    <a:cubicBezTo>
                      <a:pt x="21599" y="17484"/>
                      <a:pt x="22039" y="18136"/>
                      <a:pt x="22757" y="18625"/>
                    </a:cubicBezTo>
                    <a:cubicBezTo>
                      <a:pt x="23360" y="19033"/>
                      <a:pt x="23882" y="19571"/>
                      <a:pt x="24436" y="20044"/>
                    </a:cubicBezTo>
                    <a:cubicBezTo>
                      <a:pt x="24779" y="20321"/>
                      <a:pt x="25121" y="20599"/>
                      <a:pt x="25480" y="20860"/>
                    </a:cubicBezTo>
                    <a:cubicBezTo>
                      <a:pt x="26654" y="21724"/>
                      <a:pt x="27551" y="22833"/>
                      <a:pt x="28367" y="23991"/>
                    </a:cubicBezTo>
                    <a:cubicBezTo>
                      <a:pt x="28742" y="24513"/>
                      <a:pt x="29084" y="25051"/>
                      <a:pt x="29411" y="25589"/>
                    </a:cubicBezTo>
                    <a:cubicBezTo>
                      <a:pt x="29737" y="26160"/>
                      <a:pt x="30047" y="26747"/>
                      <a:pt x="30308" y="27367"/>
                    </a:cubicBezTo>
                    <a:cubicBezTo>
                      <a:pt x="30683" y="28199"/>
                      <a:pt x="30976" y="29079"/>
                      <a:pt x="30927" y="30025"/>
                    </a:cubicBezTo>
                    <a:cubicBezTo>
                      <a:pt x="30927" y="30319"/>
                      <a:pt x="30813" y="30629"/>
                      <a:pt x="30748" y="30922"/>
                    </a:cubicBezTo>
                    <a:cubicBezTo>
                      <a:pt x="30706" y="31090"/>
                      <a:pt x="30604" y="31138"/>
                      <a:pt x="30473" y="31138"/>
                    </a:cubicBezTo>
                    <a:cubicBezTo>
                      <a:pt x="30451" y="31138"/>
                      <a:pt x="30429" y="31136"/>
                      <a:pt x="30405" y="31134"/>
                    </a:cubicBezTo>
                    <a:cubicBezTo>
                      <a:pt x="30454" y="30775"/>
                      <a:pt x="30503" y="30417"/>
                      <a:pt x="30536" y="30074"/>
                    </a:cubicBezTo>
                    <a:cubicBezTo>
                      <a:pt x="30536" y="29960"/>
                      <a:pt x="30552" y="29846"/>
                      <a:pt x="30552" y="29732"/>
                    </a:cubicBezTo>
                    <a:cubicBezTo>
                      <a:pt x="30585" y="29128"/>
                      <a:pt x="30520" y="28541"/>
                      <a:pt x="30275" y="27970"/>
                    </a:cubicBezTo>
                    <a:cubicBezTo>
                      <a:pt x="30079" y="27546"/>
                      <a:pt x="29965" y="27090"/>
                      <a:pt x="29786" y="26666"/>
                    </a:cubicBezTo>
                    <a:cubicBezTo>
                      <a:pt x="29443" y="25850"/>
                      <a:pt x="28954" y="25149"/>
                      <a:pt x="28383" y="24480"/>
                    </a:cubicBezTo>
                    <a:cubicBezTo>
                      <a:pt x="27682" y="23632"/>
                      <a:pt x="26981" y="22784"/>
                      <a:pt x="26247" y="21969"/>
                    </a:cubicBezTo>
                    <a:cubicBezTo>
                      <a:pt x="25692" y="21333"/>
                      <a:pt x="25007" y="20892"/>
                      <a:pt x="24241" y="20550"/>
                    </a:cubicBezTo>
                    <a:cubicBezTo>
                      <a:pt x="24143" y="20517"/>
                      <a:pt x="24078" y="20419"/>
                      <a:pt x="23996" y="20338"/>
                    </a:cubicBezTo>
                    <a:cubicBezTo>
                      <a:pt x="23931" y="20273"/>
                      <a:pt x="23866" y="20207"/>
                      <a:pt x="23800" y="20142"/>
                    </a:cubicBezTo>
                    <a:cubicBezTo>
                      <a:pt x="23018" y="19441"/>
                      <a:pt x="22202" y="18788"/>
                      <a:pt x="21485" y="18038"/>
                    </a:cubicBezTo>
                    <a:cubicBezTo>
                      <a:pt x="20995" y="17533"/>
                      <a:pt x="20604" y="16897"/>
                      <a:pt x="20213" y="16310"/>
                    </a:cubicBezTo>
                    <a:cubicBezTo>
                      <a:pt x="19968" y="15951"/>
                      <a:pt x="19789" y="15543"/>
                      <a:pt x="19609" y="15135"/>
                    </a:cubicBezTo>
                    <a:cubicBezTo>
                      <a:pt x="19577" y="15037"/>
                      <a:pt x="19593" y="14874"/>
                      <a:pt x="19658" y="14760"/>
                    </a:cubicBezTo>
                    <a:cubicBezTo>
                      <a:pt x="19789" y="14532"/>
                      <a:pt x="19952" y="14336"/>
                      <a:pt x="20115" y="14124"/>
                    </a:cubicBezTo>
                    <a:cubicBezTo>
                      <a:pt x="20294" y="13896"/>
                      <a:pt x="20473" y="13668"/>
                      <a:pt x="20669" y="13423"/>
                    </a:cubicBezTo>
                    <a:cubicBezTo>
                      <a:pt x="20751" y="13325"/>
                      <a:pt x="20832" y="13244"/>
                      <a:pt x="20898" y="13146"/>
                    </a:cubicBezTo>
                    <a:close/>
                    <a:moveTo>
                      <a:pt x="13608" y="1"/>
                    </a:moveTo>
                    <a:cubicBezTo>
                      <a:pt x="13575" y="66"/>
                      <a:pt x="13526" y="115"/>
                      <a:pt x="13493" y="180"/>
                    </a:cubicBezTo>
                    <a:cubicBezTo>
                      <a:pt x="13477" y="229"/>
                      <a:pt x="13461" y="262"/>
                      <a:pt x="13444" y="311"/>
                    </a:cubicBezTo>
                    <a:cubicBezTo>
                      <a:pt x="13428" y="441"/>
                      <a:pt x="13444" y="572"/>
                      <a:pt x="13461" y="718"/>
                    </a:cubicBezTo>
                    <a:cubicBezTo>
                      <a:pt x="13493" y="1126"/>
                      <a:pt x="13526" y="1550"/>
                      <a:pt x="13575" y="1958"/>
                    </a:cubicBezTo>
                    <a:cubicBezTo>
                      <a:pt x="13689" y="3148"/>
                      <a:pt x="13917" y="4323"/>
                      <a:pt x="14374" y="5432"/>
                    </a:cubicBezTo>
                    <a:cubicBezTo>
                      <a:pt x="14880" y="6638"/>
                      <a:pt x="15450" y="7813"/>
                      <a:pt x="15989" y="9003"/>
                    </a:cubicBezTo>
                    <a:cubicBezTo>
                      <a:pt x="16021" y="9068"/>
                      <a:pt x="16054" y="9134"/>
                      <a:pt x="16086" y="9215"/>
                    </a:cubicBezTo>
                    <a:cubicBezTo>
                      <a:pt x="16021" y="9166"/>
                      <a:pt x="15972" y="9117"/>
                      <a:pt x="15940" y="9068"/>
                    </a:cubicBezTo>
                    <a:cubicBezTo>
                      <a:pt x="15907" y="9003"/>
                      <a:pt x="15858" y="8954"/>
                      <a:pt x="15809" y="8889"/>
                    </a:cubicBezTo>
                    <a:cubicBezTo>
                      <a:pt x="15646" y="8628"/>
                      <a:pt x="15467" y="8400"/>
                      <a:pt x="15271" y="8188"/>
                    </a:cubicBezTo>
                    <a:cubicBezTo>
                      <a:pt x="15092" y="7959"/>
                      <a:pt x="14896" y="7764"/>
                      <a:pt x="14668" y="7584"/>
                    </a:cubicBezTo>
                    <a:cubicBezTo>
                      <a:pt x="14129" y="7111"/>
                      <a:pt x="13526" y="6736"/>
                      <a:pt x="12825" y="6475"/>
                    </a:cubicBezTo>
                    <a:cubicBezTo>
                      <a:pt x="12319" y="6263"/>
                      <a:pt x="11781" y="6117"/>
                      <a:pt x="11275" y="5921"/>
                    </a:cubicBezTo>
                    <a:cubicBezTo>
                      <a:pt x="10118" y="5432"/>
                      <a:pt x="8960" y="4926"/>
                      <a:pt x="7802" y="4421"/>
                    </a:cubicBezTo>
                    <a:cubicBezTo>
                      <a:pt x="7688" y="4372"/>
                      <a:pt x="7573" y="4306"/>
                      <a:pt x="7443" y="4274"/>
                    </a:cubicBezTo>
                    <a:cubicBezTo>
                      <a:pt x="7413" y="4268"/>
                      <a:pt x="7379" y="4264"/>
                      <a:pt x="7345" y="4264"/>
                    </a:cubicBezTo>
                    <a:cubicBezTo>
                      <a:pt x="7287" y="4264"/>
                      <a:pt x="7229" y="4275"/>
                      <a:pt x="7198" y="4306"/>
                    </a:cubicBezTo>
                    <a:cubicBezTo>
                      <a:pt x="7149" y="4355"/>
                      <a:pt x="7133" y="4486"/>
                      <a:pt x="7166" y="4567"/>
                    </a:cubicBezTo>
                    <a:cubicBezTo>
                      <a:pt x="7263" y="4812"/>
                      <a:pt x="7394" y="5057"/>
                      <a:pt x="7524" y="5301"/>
                    </a:cubicBezTo>
                    <a:cubicBezTo>
                      <a:pt x="7785" y="5742"/>
                      <a:pt x="8063" y="6149"/>
                      <a:pt x="8372" y="6524"/>
                    </a:cubicBezTo>
                    <a:cubicBezTo>
                      <a:pt x="8943" y="7177"/>
                      <a:pt x="9628" y="7699"/>
                      <a:pt x="10476" y="8074"/>
                    </a:cubicBezTo>
                    <a:cubicBezTo>
                      <a:pt x="11080" y="8335"/>
                      <a:pt x="11683" y="8596"/>
                      <a:pt x="12287" y="8873"/>
                    </a:cubicBezTo>
                    <a:cubicBezTo>
                      <a:pt x="12841" y="9134"/>
                      <a:pt x="13330" y="9476"/>
                      <a:pt x="13787" y="9868"/>
                    </a:cubicBezTo>
                    <a:cubicBezTo>
                      <a:pt x="14129" y="10161"/>
                      <a:pt x="14423" y="10471"/>
                      <a:pt x="14700" y="10846"/>
                    </a:cubicBezTo>
                    <a:cubicBezTo>
                      <a:pt x="15059" y="11335"/>
                      <a:pt x="15434" y="11825"/>
                      <a:pt x="15793" y="12314"/>
                    </a:cubicBezTo>
                    <a:cubicBezTo>
                      <a:pt x="15940" y="12510"/>
                      <a:pt x="16103" y="12705"/>
                      <a:pt x="16266" y="12885"/>
                    </a:cubicBezTo>
                    <a:cubicBezTo>
                      <a:pt x="16657" y="13325"/>
                      <a:pt x="17098" y="13716"/>
                      <a:pt x="17571" y="14092"/>
                    </a:cubicBezTo>
                    <a:cubicBezTo>
                      <a:pt x="17652" y="14140"/>
                      <a:pt x="17717" y="14206"/>
                      <a:pt x="17799" y="14255"/>
                    </a:cubicBezTo>
                    <a:cubicBezTo>
                      <a:pt x="18027" y="14418"/>
                      <a:pt x="18190" y="14613"/>
                      <a:pt x="18256" y="14891"/>
                    </a:cubicBezTo>
                    <a:cubicBezTo>
                      <a:pt x="18337" y="15168"/>
                      <a:pt x="18451" y="15461"/>
                      <a:pt x="18598" y="15706"/>
                    </a:cubicBezTo>
                    <a:cubicBezTo>
                      <a:pt x="18794" y="16032"/>
                      <a:pt x="19006" y="16326"/>
                      <a:pt x="19234" y="16603"/>
                    </a:cubicBezTo>
                    <a:cubicBezTo>
                      <a:pt x="19560" y="16978"/>
                      <a:pt x="19919" y="17304"/>
                      <a:pt x="20343" y="17582"/>
                    </a:cubicBezTo>
                    <a:cubicBezTo>
                      <a:pt x="21126" y="18103"/>
                      <a:pt x="21811" y="18740"/>
                      <a:pt x="22479" y="19359"/>
                    </a:cubicBezTo>
                    <a:cubicBezTo>
                      <a:pt x="22708" y="19588"/>
                      <a:pt x="22936" y="19800"/>
                      <a:pt x="23164" y="20012"/>
                    </a:cubicBezTo>
                    <a:cubicBezTo>
                      <a:pt x="22691" y="19865"/>
                      <a:pt x="22202" y="19669"/>
                      <a:pt x="21697" y="19555"/>
                    </a:cubicBezTo>
                    <a:cubicBezTo>
                      <a:pt x="19772" y="19115"/>
                      <a:pt x="18141" y="18185"/>
                      <a:pt x="16771" y="16799"/>
                    </a:cubicBezTo>
                    <a:cubicBezTo>
                      <a:pt x="16657" y="16701"/>
                      <a:pt x="16559" y="16587"/>
                      <a:pt x="16462" y="16473"/>
                    </a:cubicBezTo>
                    <a:cubicBezTo>
                      <a:pt x="15662" y="15592"/>
                      <a:pt x="14994" y="14613"/>
                      <a:pt x="14260" y="13668"/>
                    </a:cubicBezTo>
                    <a:cubicBezTo>
                      <a:pt x="13999" y="13325"/>
                      <a:pt x="13738" y="12966"/>
                      <a:pt x="13444" y="12640"/>
                    </a:cubicBezTo>
                    <a:cubicBezTo>
                      <a:pt x="13249" y="12428"/>
                      <a:pt x="13037" y="12216"/>
                      <a:pt x="12825" y="12020"/>
                    </a:cubicBezTo>
                    <a:cubicBezTo>
                      <a:pt x="12711" y="11923"/>
                      <a:pt x="12613" y="11825"/>
                      <a:pt x="12499" y="11743"/>
                    </a:cubicBezTo>
                    <a:cubicBezTo>
                      <a:pt x="12156" y="11466"/>
                      <a:pt x="11797" y="11205"/>
                      <a:pt x="11406" y="11009"/>
                    </a:cubicBezTo>
                    <a:cubicBezTo>
                      <a:pt x="11031" y="10814"/>
                      <a:pt x="10705" y="10536"/>
                      <a:pt x="10330" y="10341"/>
                    </a:cubicBezTo>
                    <a:cubicBezTo>
                      <a:pt x="9661" y="9998"/>
                      <a:pt x="9009" y="9590"/>
                      <a:pt x="8438" y="9085"/>
                    </a:cubicBezTo>
                    <a:cubicBezTo>
                      <a:pt x="7655" y="8400"/>
                      <a:pt x="6839" y="7813"/>
                      <a:pt x="5877" y="7405"/>
                    </a:cubicBezTo>
                    <a:cubicBezTo>
                      <a:pt x="5421" y="7209"/>
                      <a:pt x="4964" y="7014"/>
                      <a:pt x="4507" y="6834"/>
                    </a:cubicBezTo>
                    <a:cubicBezTo>
                      <a:pt x="3757" y="6541"/>
                      <a:pt x="3072" y="6149"/>
                      <a:pt x="2436" y="5644"/>
                    </a:cubicBezTo>
                    <a:cubicBezTo>
                      <a:pt x="1865" y="5187"/>
                      <a:pt x="1278" y="4747"/>
                      <a:pt x="691" y="4306"/>
                    </a:cubicBezTo>
                    <a:cubicBezTo>
                      <a:pt x="577" y="4225"/>
                      <a:pt x="446" y="4143"/>
                      <a:pt x="300" y="4078"/>
                    </a:cubicBezTo>
                    <a:cubicBezTo>
                      <a:pt x="272" y="4070"/>
                      <a:pt x="245" y="4067"/>
                      <a:pt x="220" y="4067"/>
                    </a:cubicBezTo>
                    <a:cubicBezTo>
                      <a:pt x="84" y="4067"/>
                      <a:pt x="0" y="4174"/>
                      <a:pt x="55" y="4339"/>
                    </a:cubicBezTo>
                    <a:cubicBezTo>
                      <a:pt x="71" y="4404"/>
                      <a:pt x="104" y="4453"/>
                      <a:pt x="137" y="4518"/>
                    </a:cubicBezTo>
                    <a:cubicBezTo>
                      <a:pt x="756" y="5627"/>
                      <a:pt x="1148" y="6851"/>
                      <a:pt x="1539" y="8057"/>
                    </a:cubicBezTo>
                    <a:cubicBezTo>
                      <a:pt x="2077" y="9672"/>
                      <a:pt x="2599" y="11303"/>
                      <a:pt x="3496" y="12771"/>
                    </a:cubicBezTo>
                    <a:cubicBezTo>
                      <a:pt x="3969" y="13521"/>
                      <a:pt x="4491" y="14189"/>
                      <a:pt x="5094" y="14825"/>
                    </a:cubicBezTo>
                    <a:cubicBezTo>
                      <a:pt x="5160" y="14891"/>
                      <a:pt x="5225" y="14956"/>
                      <a:pt x="5290" y="15021"/>
                    </a:cubicBezTo>
                    <a:cubicBezTo>
                      <a:pt x="5730" y="15445"/>
                      <a:pt x="6171" y="15886"/>
                      <a:pt x="6611" y="16310"/>
                    </a:cubicBezTo>
                    <a:cubicBezTo>
                      <a:pt x="7084" y="16782"/>
                      <a:pt x="7557" y="17255"/>
                      <a:pt x="8030" y="17728"/>
                    </a:cubicBezTo>
                    <a:cubicBezTo>
                      <a:pt x="8372" y="18071"/>
                      <a:pt x="8682" y="18430"/>
                      <a:pt x="9025" y="18788"/>
                    </a:cubicBezTo>
                    <a:cubicBezTo>
                      <a:pt x="9155" y="18935"/>
                      <a:pt x="9302" y="19082"/>
                      <a:pt x="9433" y="19212"/>
                    </a:cubicBezTo>
                    <a:cubicBezTo>
                      <a:pt x="10542" y="20305"/>
                      <a:pt x="11928" y="20811"/>
                      <a:pt x="13379" y="21186"/>
                    </a:cubicBezTo>
                    <a:cubicBezTo>
                      <a:pt x="13902" y="21320"/>
                      <a:pt x="14425" y="21390"/>
                      <a:pt x="14949" y="21390"/>
                    </a:cubicBezTo>
                    <a:cubicBezTo>
                      <a:pt x="15127" y="21390"/>
                      <a:pt x="15305" y="21382"/>
                      <a:pt x="15483" y="21365"/>
                    </a:cubicBezTo>
                    <a:cubicBezTo>
                      <a:pt x="16527" y="21284"/>
                      <a:pt x="17571" y="21104"/>
                      <a:pt x="18582" y="20843"/>
                    </a:cubicBezTo>
                    <a:cubicBezTo>
                      <a:pt x="18908" y="20745"/>
                      <a:pt x="19234" y="20648"/>
                      <a:pt x="19560" y="20533"/>
                    </a:cubicBezTo>
                    <a:cubicBezTo>
                      <a:pt x="19658" y="20517"/>
                      <a:pt x="19740" y="20485"/>
                      <a:pt x="19821" y="20452"/>
                    </a:cubicBezTo>
                    <a:cubicBezTo>
                      <a:pt x="20372" y="20299"/>
                      <a:pt x="20916" y="20223"/>
                      <a:pt x="21457" y="20223"/>
                    </a:cubicBezTo>
                    <a:cubicBezTo>
                      <a:pt x="21782" y="20223"/>
                      <a:pt x="22106" y="20250"/>
                      <a:pt x="22431" y="20305"/>
                    </a:cubicBezTo>
                    <a:cubicBezTo>
                      <a:pt x="22610" y="20338"/>
                      <a:pt x="22789" y="20387"/>
                      <a:pt x="22969" y="20436"/>
                    </a:cubicBezTo>
                    <a:cubicBezTo>
                      <a:pt x="23197" y="20501"/>
                      <a:pt x="23425" y="20582"/>
                      <a:pt x="23637" y="20680"/>
                    </a:cubicBezTo>
                    <a:cubicBezTo>
                      <a:pt x="23703" y="20697"/>
                      <a:pt x="23752" y="20729"/>
                      <a:pt x="23800" y="20745"/>
                    </a:cubicBezTo>
                    <a:cubicBezTo>
                      <a:pt x="23295" y="20860"/>
                      <a:pt x="22806" y="20958"/>
                      <a:pt x="22349" y="21153"/>
                    </a:cubicBezTo>
                    <a:cubicBezTo>
                      <a:pt x="22158" y="21230"/>
                      <a:pt x="21978" y="21261"/>
                      <a:pt x="21796" y="21261"/>
                    </a:cubicBezTo>
                    <a:cubicBezTo>
                      <a:pt x="21668" y="21261"/>
                      <a:pt x="21538" y="21245"/>
                      <a:pt x="21403" y="21218"/>
                    </a:cubicBezTo>
                    <a:cubicBezTo>
                      <a:pt x="21387" y="21202"/>
                      <a:pt x="21370" y="21202"/>
                      <a:pt x="21338" y="21202"/>
                    </a:cubicBezTo>
                    <a:cubicBezTo>
                      <a:pt x="20946" y="21121"/>
                      <a:pt x="20555" y="21072"/>
                      <a:pt x="20147" y="21039"/>
                    </a:cubicBezTo>
                    <a:cubicBezTo>
                      <a:pt x="20110" y="21035"/>
                      <a:pt x="20074" y="21034"/>
                      <a:pt x="20038" y="21034"/>
                    </a:cubicBezTo>
                    <a:cubicBezTo>
                      <a:pt x="19759" y="21034"/>
                      <a:pt x="19516" y="21145"/>
                      <a:pt x="19299" y="21333"/>
                    </a:cubicBezTo>
                    <a:cubicBezTo>
                      <a:pt x="18892" y="21724"/>
                      <a:pt x="18451" y="22115"/>
                      <a:pt x="18076" y="22539"/>
                    </a:cubicBezTo>
                    <a:cubicBezTo>
                      <a:pt x="17929" y="22703"/>
                      <a:pt x="17848" y="22947"/>
                      <a:pt x="17815" y="23175"/>
                    </a:cubicBezTo>
                    <a:cubicBezTo>
                      <a:pt x="17799" y="23192"/>
                      <a:pt x="17799" y="23224"/>
                      <a:pt x="17799" y="23241"/>
                    </a:cubicBezTo>
                    <a:cubicBezTo>
                      <a:pt x="17766" y="23502"/>
                      <a:pt x="17897" y="23632"/>
                      <a:pt x="18141" y="23746"/>
                    </a:cubicBezTo>
                    <a:cubicBezTo>
                      <a:pt x="18728" y="24024"/>
                      <a:pt x="19348" y="24024"/>
                      <a:pt x="19968" y="24040"/>
                    </a:cubicBezTo>
                    <a:cubicBezTo>
                      <a:pt x="20718" y="24040"/>
                      <a:pt x="21224" y="23681"/>
                      <a:pt x="21485" y="22980"/>
                    </a:cubicBezTo>
                    <a:cubicBezTo>
                      <a:pt x="21599" y="22637"/>
                      <a:pt x="21746" y="22311"/>
                      <a:pt x="21876" y="21985"/>
                    </a:cubicBezTo>
                    <a:cubicBezTo>
                      <a:pt x="21990" y="21691"/>
                      <a:pt x="22202" y="21496"/>
                      <a:pt x="22463" y="21365"/>
                    </a:cubicBezTo>
                    <a:cubicBezTo>
                      <a:pt x="22871" y="21148"/>
                      <a:pt x="23283" y="21046"/>
                      <a:pt x="23703" y="21046"/>
                    </a:cubicBezTo>
                    <a:cubicBezTo>
                      <a:pt x="24040" y="21046"/>
                      <a:pt x="24382" y="21111"/>
                      <a:pt x="24730" y="21235"/>
                    </a:cubicBezTo>
                    <a:cubicBezTo>
                      <a:pt x="25007" y="21333"/>
                      <a:pt x="25268" y="21479"/>
                      <a:pt x="25480" y="21675"/>
                    </a:cubicBezTo>
                    <a:cubicBezTo>
                      <a:pt x="25627" y="21789"/>
                      <a:pt x="25757" y="21920"/>
                      <a:pt x="25888" y="22066"/>
                    </a:cubicBezTo>
                    <a:cubicBezTo>
                      <a:pt x="26524" y="22735"/>
                      <a:pt x="27144" y="23404"/>
                      <a:pt x="27731" y="24105"/>
                    </a:cubicBezTo>
                    <a:cubicBezTo>
                      <a:pt x="28579" y="25100"/>
                      <a:pt x="29345" y="26127"/>
                      <a:pt x="29802" y="27367"/>
                    </a:cubicBezTo>
                    <a:cubicBezTo>
                      <a:pt x="30193" y="28443"/>
                      <a:pt x="30308" y="29536"/>
                      <a:pt x="30177" y="30661"/>
                    </a:cubicBezTo>
                    <a:cubicBezTo>
                      <a:pt x="30177" y="30710"/>
                      <a:pt x="30161" y="30775"/>
                      <a:pt x="30161" y="30824"/>
                    </a:cubicBezTo>
                    <a:cubicBezTo>
                      <a:pt x="30144" y="30906"/>
                      <a:pt x="30112" y="30987"/>
                      <a:pt x="30047" y="31053"/>
                    </a:cubicBezTo>
                    <a:cubicBezTo>
                      <a:pt x="29932" y="31183"/>
                      <a:pt x="29949" y="31346"/>
                      <a:pt x="30112" y="31411"/>
                    </a:cubicBezTo>
                    <a:cubicBezTo>
                      <a:pt x="30164" y="31432"/>
                      <a:pt x="30225" y="31442"/>
                      <a:pt x="30289" y="31442"/>
                    </a:cubicBezTo>
                    <a:cubicBezTo>
                      <a:pt x="30524" y="31442"/>
                      <a:pt x="30808" y="31310"/>
                      <a:pt x="30911" y="31118"/>
                    </a:cubicBezTo>
                    <a:cubicBezTo>
                      <a:pt x="31139" y="30726"/>
                      <a:pt x="31205" y="30286"/>
                      <a:pt x="31188" y="29829"/>
                    </a:cubicBezTo>
                    <a:cubicBezTo>
                      <a:pt x="31123" y="28557"/>
                      <a:pt x="30683" y="27383"/>
                      <a:pt x="30079" y="26274"/>
                    </a:cubicBezTo>
                    <a:lnTo>
                      <a:pt x="30063" y="26274"/>
                    </a:lnTo>
                    <a:cubicBezTo>
                      <a:pt x="29720" y="25671"/>
                      <a:pt x="29362" y="25051"/>
                      <a:pt x="28970" y="24464"/>
                    </a:cubicBezTo>
                    <a:cubicBezTo>
                      <a:pt x="28220" y="23322"/>
                      <a:pt x="27421" y="22230"/>
                      <a:pt x="26410" y="21300"/>
                    </a:cubicBezTo>
                    <a:cubicBezTo>
                      <a:pt x="26116" y="21023"/>
                      <a:pt x="25806" y="20762"/>
                      <a:pt x="25464" y="20517"/>
                    </a:cubicBezTo>
                    <a:cubicBezTo>
                      <a:pt x="25399" y="20468"/>
                      <a:pt x="25333" y="20419"/>
                      <a:pt x="25285" y="20354"/>
                    </a:cubicBezTo>
                    <a:cubicBezTo>
                      <a:pt x="25252" y="20289"/>
                      <a:pt x="25203" y="20224"/>
                      <a:pt x="25154" y="20142"/>
                    </a:cubicBezTo>
                    <a:cubicBezTo>
                      <a:pt x="24632" y="19294"/>
                      <a:pt x="24339" y="18364"/>
                      <a:pt x="24404" y="17337"/>
                    </a:cubicBezTo>
                    <a:cubicBezTo>
                      <a:pt x="24436" y="16799"/>
                      <a:pt x="24616" y="16326"/>
                      <a:pt x="25040" y="15967"/>
                    </a:cubicBezTo>
                    <a:cubicBezTo>
                      <a:pt x="25109" y="15914"/>
                      <a:pt x="25170" y="15885"/>
                      <a:pt x="25231" y="15885"/>
                    </a:cubicBezTo>
                    <a:cubicBezTo>
                      <a:pt x="25301" y="15885"/>
                      <a:pt x="25370" y="15922"/>
                      <a:pt x="25448" y="16000"/>
                    </a:cubicBezTo>
                    <a:cubicBezTo>
                      <a:pt x="25627" y="16179"/>
                      <a:pt x="25823" y="16358"/>
                      <a:pt x="26035" y="16440"/>
                    </a:cubicBezTo>
                    <a:cubicBezTo>
                      <a:pt x="26244" y="16533"/>
                      <a:pt x="26467" y="16577"/>
                      <a:pt x="26693" y="16577"/>
                    </a:cubicBezTo>
                    <a:cubicBezTo>
                      <a:pt x="27261" y="16577"/>
                      <a:pt x="27844" y="16299"/>
                      <a:pt x="28253" y="15820"/>
                    </a:cubicBezTo>
                    <a:cubicBezTo>
                      <a:pt x="28530" y="15494"/>
                      <a:pt x="28823" y="15184"/>
                      <a:pt x="29101" y="14858"/>
                    </a:cubicBezTo>
                    <a:cubicBezTo>
                      <a:pt x="29182" y="14760"/>
                      <a:pt x="29280" y="14662"/>
                      <a:pt x="29362" y="14548"/>
                    </a:cubicBezTo>
                    <a:cubicBezTo>
                      <a:pt x="29606" y="14206"/>
                      <a:pt x="29557" y="13863"/>
                      <a:pt x="29215" y="13602"/>
                    </a:cubicBezTo>
                    <a:cubicBezTo>
                      <a:pt x="29117" y="13521"/>
                      <a:pt x="29003" y="13472"/>
                      <a:pt x="28889" y="13423"/>
                    </a:cubicBezTo>
                    <a:cubicBezTo>
                      <a:pt x="28872" y="13407"/>
                      <a:pt x="28872" y="13407"/>
                      <a:pt x="28856" y="13407"/>
                    </a:cubicBezTo>
                    <a:cubicBezTo>
                      <a:pt x="28595" y="13276"/>
                      <a:pt x="28367" y="13146"/>
                      <a:pt x="28090" y="13064"/>
                    </a:cubicBezTo>
                    <a:cubicBezTo>
                      <a:pt x="27904" y="13011"/>
                      <a:pt x="27697" y="12937"/>
                      <a:pt x="27513" y="12937"/>
                    </a:cubicBezTo>
                    <a:cubicBezTo>
                      <a:pt x="27470" y="12937"/>
                      <a:pt x="27428" y="12941"/>
                      <a:pt x="27388" y="12950"/>
                    </a:cubicBezTo>
                    <a:cubicBezTo>
                      <a:pt x="26915" y="13048"/>
                      <a:pt x="26426" y="13178"/>
                      <a:pt x="26002" y="13390"/>
                    </a:cubicBezTo>
                    <a:cubicBezTo>
                      <a:pt x="25285" y="13733"/>
                      <a:pt x="24926" y="14450"/>
                      <a:pt x="25073" y="15168"/>
                    </a:cubicBezTo>
                    <a:cubicBezTo>
                      <a:pt x="25105" y="15347"/>
                      <a:pt x="25089" y="15461"/>
                      <a:pt x="25040" y="15576"/>
                    </a:cubicBezTo>
                    <a:cubicBezTo>
                      <a:pt x="24991" y="15657"/>
                      <a:pt x="24942" y="15739"/>
                      <a:pt x="24844" y="15820"/>
                    </a:cubicBezTo>
                    <a:cubicBezTo>
                      <a:pt x="24192" y="16391"/>
                      <a:pt x="23882" y="17174"/>
                      <a:pt x="23915" y="18038"/>
                    </a:cubicBezTo>
                    <a:lnTo>
                      <a:pt x="23915" y="18087"/>
                    </a:lnTo>
                    <a:cubicBezTo>
                      <a:pt x="23931" y="18462"/>
                      <a:pt x="24029" y="18821"/>
                      <a:pt x="24110" y="19196"/>
                    </a:cubicBezTo>
                    <a:cubicBezTo>
                      <a:pt x="24110" y="19261"/>
                      <a:pt x="24127" y="19310"/>
                      <a:pt x="24143" y="19376"/>
                    </a:cubicBezTo>
                    <a:cubicBezTo>
                      <a:pt x="23507" y="18886"/>
                      <a:pt x="22920" y="18364"/>
                      <a:pt x="22333" y="17843"/>
                    </a:cubicBezTo>
                    <a:cubicBezTo>
                      <a:pt x="22300" y="17810"/>
                      <a:pt x="22267" y="17777"/>
                      <a:pt x="22251" y="17745"/>
                    </a:cubicBezTo>
                    <a:cubicBezTo>
                      <a:pt x="22219" y="17712"/>
                      <a:pt x="22202" y="17679"/>
                      <a:pt x="22186" y="17647"/>
                    </a:cubicBezTo>
                    <a:cubicBezTo>
                      <a:pt x="21762" y="17027"/>
                      <a:pt x="21501" y="16342"/>
                      <a:pt x="21436" y="15592"/>
                    </a:cubicBezTo>
                    <a:cubicBezTo>
                      <a:pt x="21338" y="14597"/>
                      <a:pt x="21256" y="13586"/>
                      <a:pt x="21126" y="12575"/>
                    </a:cubicBezTo>
                    <a:cubicBezTo>
                      <a:pt x="20963" y="11286"/>
                      <a:pt x="20522" y="10063"/>
                      <a:pt x="20033" y="8856"/>
                    </a:cubicBezTo>
                    <a:cubicBezTo>
                      <a:pt x="19723" y="8139"/>
                      <a:pt x="19364" y="7454"/>
                      <a:pt x="18908" y="6802"/>
                    </a:cubicBezTo>
                    <a:cubicBezTo>
                      <a:pt x="18516" y="6247"/>
                      <a:pt x="18043" y="5758"/>
                      <a:pt x="17554" y="5285"/>
                    </a:cubicBezTo>
                    <a:cubicBezTo>
                      <a:pt x="17407" y="5154"/>
                      <a:pt x="17261" y="5008"/>
                      <a:pt x="17114" y="4877"/>
                    </a:cubicBezTo>
                    <a:cubicBezTo>
                      <a:pt x="16853" y="4649"/>
                      <a:pt x="16625" y="4404"/>
                      <a:pt x="16380" y="4160"/>
                    </a:cubicBezTo>
                    <a:cubicBezTo>
                      <a:pt x="15483" y="3214"/>
                      <a:pt x="14717" y="2154"/>
                      <a:pt x="14162" y="930"/>
                    </a:cubicBezTo>
                    <a:cubicBezTo>
                      <a:pt x="14064" y="686"/>
                      <a:pt x="13966" y="441"/>
                      <a:pt x="13852" y="213"/>
                    </a:cubicBezTo>
                    <a:cubicBezTo>
                      <a:pt x="13803" y="131"/>
                      <a:pt x="13689" y="66"/>
                      <a:pt x="13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40"/>
              <p:cNvSpPr/>
              <p:nvPr/>
            </p:nvSpPr>
            <p:spPr>
              <a:xfrm>
                <a:off x="4573650" y="1475125"/>
                <a:ext cx="538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91" extrusionOk="0">
                    <a:moveTo>
                      <a:pt x="1827" y="0"/>
                    </a:moveTo>
                    <a:cubicBezTo>
                      <a:pt x="1288" y="17"/>
                      <a:pt x="767" y="98"/>
                      <a:pt x="261" y="310"/>
                    </a:cubicBezTo>
                    <a:cubicBezTo>
                      <a:pt x="228" y="327"/>
                      <a:pt x="163" y="343"/>
                      <a:pt x="131" y="376"/>
                    </a:cubicBezTo>
                    <a:cubicBezTo>
                      <a:pt x="82" y="425"/>
                      <a:pt x="49" y="490"/>
                      <a:pt x="0" y="539"/>
                    </a:cubicBezTo>
                    <a:cubicBezTo>
                      <a:pt x="70" y="553"/>
                      <a:pt x="152" y="591"/>
                      <a:pt x="205" y="591"/>
                    </a:cubicBezTo>
                    <a:cubicBezTo>
                      <a:pt x="214" y="591"/>
                      <a:pt x="222" y="590"/>
                      <a:pt x="228" y="588"/>
                    </a:cubicBezTo>
                    <a:cubicBezTo>
                      <a:pt x="685" y="392"/>
                      <a:pt x="1158" y="294"/>
                      <a:pt x="1647" y="278"/>
                    </a:cubicBezTo>
                    <a:cubicBezTo>
                      <a:pt x="1761" y="261"/>
                      <a:pt x="1859" y="261"/>
                      <a:pt x="1957" y="261"/>
                    </a:cubicBezTo>
                    <a:cubicBezTo>
                      <a:pt x="2022" y="261"/>
                      <a:pt x="2088" y="212"/>
                      <a:pt x="2153" y="180"/>
                    </a:cubicBezTo>
                    <a:cubicBezTo>
                      <a:pt x="2088" y="115"/>
                      <a:pt x="2039" y="66"/>
                      <a:pt x="1973" y="17"/>
                    </a:cubicBezTo>
                    <a:cubicBezTo>
                      <a:pt x="1957" y="0"/>
                      <a:pt x="1924" y="0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40"/>
              <p:cNvSpPr/>
              <p:nvPr/>
            </p:nvSpPr>
            <p:spPr>
              <a:xfrm>
                <a:off x="4041975" y="1450650"/>
                <a:ext cx="56300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301" extrusionOk="0">
                    <a:moveTo>
                      <a:pt x="1" y="1"/>
                    </a:moveTo>
                    <a:cubicBezTo>
                      <a:pt x="17" y="83"/>
                      <a:pt x="17" y="180"/>
                      <a:pt x="50" y="229"/>
                    </a:cubicBezTo>
                    <a:cubicBezTo>
                      <a:pt x="196" y="376"/>
                      <a:pt x="359" y="523"/>
                      <a:pt x="506" y="670"/>
                    </a:cubicBezTo>
                    <a:cubicBezTo>
                      <a:pt x="930" y="1094"/>
                      <a:pt x="1371" y="1518"/>
                      <a:pt x="1795" y="1942"/>
                    </a:cubicBezTo>
                    <a:cubicBezTo>
                      <a:pt x="1876" y="2040"/>
                      <a:pt x="1958" y="2154"/>
                      <a:pt x="2056" y="2252"/>
                    </a:cubicBezTo>
                    <a:cubicBezTo>
                      <a:pt x="2088" y="2284"/>
                      <a:pt x="2170" y="2284"/>
                      <a:pt x="2235" y="2300"/>
                    </a:cubicBezTo>
                    <a:cubicBezTo>
                      <a:pt x="2235" y="2235"/>
                      <a:pt x="2235" y="2186"/>
                      <a:pt x="2251" y="2154"/>
                    </a:cubicBezTo>
                    <a:cubicBezTo>
                      <a:pt x="2170" y="2056"/>
                      <a:pt x="2121" y="1991"/>
                      <a:pt x="2072" y="1925"/>
                    </a:cubicBezTo>
                    <a:cubicBezTo>
                      <a:pt x="1550" y="1191"/>
                      <a:pt x="849" y="653"/>
                      <a:pt x="213" y="50"/>
                    </a:cubicBezTo>
                    <a:cubicBezTo>
                      <a:pt x="164" y="17"/>
                      <a:pt x="66" y="1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40"/>
              <p:cNvSpPr/>
              <p:nvPr/>
            </p:nvSpPr>
            <p:spPr>
              <a:xfrm>
                <a:off x="4063175" y="1338950"/>
                <a:ext cx="134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110" extrusionOk="0">
                    <a:moveTo>
                      <a:pt x="376" y="0"/>
                    </a:moveTo>
                    <a:cubicBezTo>
                      <a:pt x="343" y="98"/>
                      <a:pt x="294" y="180"/>
                      <a:pt x="262" y="261"/>
                    </a:cubicBezTo>
                    <a:cubicBezTo>
                      <a:pt x="180" y="457"/>
                      <a:pt x="99" y="653"/>
                      <a:pt x="33" y="865"/>
                    </a:cubicBezTo>
                    <a:cubicBezTo>
                      <a:pt x="1" y="930"/>
                      <a:pt x="17" y="1028"/>
                      <a:pt x="1" y="1109"/>
                    </a:cubicBezTo>
                    <a:cubicBezTo>
                      <a:pt x="99" y="1077"/>
                      <a:pt x="229" y="1077"/>
                      <a:pt x="262" y="1012"/>
                    </a:cubicBezTo>
                    <a:cubicBezTo>
                      <a:pt x="376" y="767"/>
                      <a:pt x="457" y="522"/>
                      <a:pt x="523" y="261"/>
                    </a:cubicBezTo>
                    <a:cubicBezTo>
                      <a:pt x="539" y="196"/>
                      <a:pt x="490" y="98"/>
                      <a:pt x="457" y="17"/>
                    </a:cubicBezTo>
                    <a:lnTo>
                      <a:pt x="3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40"/>
              <p:cNvSpPr/>
              <p:nvPr/>
            </p:nvSpPr>
            <p:spPr>
              <a:xfrm>
                <a:off x="4064800" y="1365050"/>
                <a:ext cx="179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22" extrusionOk="0">
                    <a:moveTo>
                      <a:pt x="572" y="0"/>
                    </a:moveTo>
                    <a:cubicBezTo>
                      <a:pt x="523" y="49"/>
                      <a:pt x="506" y="65"/>
                      <a:pt x="490" y="82"/>
                    </a:cubicBezTo>
                    <a:cubicBezTo>
                      <a:pt x="343" y="343"/>
                      <a:pt x="180" y="604"/>
                      <a:pt x="34" y="865"/>
                    </a:cubicBezTo>
                    <a:cubicBezTo>
                      <a:pt x="1" y="897"/>
                      <a:pt x="17" y="979"/>
                      <a:pt x="50" y="995"/>
                    </a:cubicBezTo>
                    <a:cubicBezTo>
                      <a:pt x="69" y="1014"/>
                      <a:pt x="105" y="1022"/>
                      <a:pt x="141" y="1022"/>
                    </a:cubicBezTo>
                    <a:cubicBezTo>
                      <a:pt x="167" y="1022"/>
                      <a:pt x="193" y="1018"/>
                      <a:pt x="213" y="1011"/>
                    </a:cubicBezTo>
                    <a:cubicBezTo>
                      <a:pt x="392" y="930"/>
                      <a:pt x="718" y="343"/>
                      <a:pt x="686" y="131"/>
                    </a:cubicBezTo>
                    <a:cubicBezTo>
                      <a:pt x="670" y="82"/>
                      <a:pt x="621" y="49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40"/>
              <p:cNvSpPr/>
              <p:nvPr/>
            </p:nvSpPr>
            <p:spPr>
              <a:xfrm>
                <a:off x="4060725" y="1392250"/>
                <a:ext cx="22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39" extrusionOk="0">
                    <a:moveTo>
                      <a:pt x="812" y="1"/>
                    </a:moveTo>
                    <a:cubicBezTo>
                      <a:pt x="788" y="1"/>
                      <a:pt x="759" y="5"/>
                      <a:pt x="735" y="5"/>
                    </a:cubicBezTo>
                    <a:lnTo>
                      <a:pt x="751" y="54"/>
                    </a:lnTo>
                    <a:cubicBezTo>
                      <a:pt x="523" y="201"/>
                      <a:pt x="278" y="364"/>
                      <a:pt x="50" y="527"/>
                    </a:cubicBezTo>
                    <a:cubicBezTo>
                      <a:pt x="17" y="559"/>
                      <a:pt x="1" y="641"/>
                      <a:pt x="17" y="673"/>
                    </a:cubicBezTo>
                    <a:cubicBezTo>
                      <a:pt x="33" y="706"/>
                      <a:pt x="115" y="739"/>
                      <a:pt x="164" y="739"/>
                    </a:cubicBezTo>
                    <a:cubicBezTo>
                      <a:pt x="360" y="739"/>
                      <a:pt x="849" y="347"/>
                      <a:pt x="898" y="168"/>
                    </a:cubicBezTo>
                    <a:cubicBezTo>
                      <a:pt x="914" y="119"/>
                      <a:pt x="898" y="54"/>
                      <a:pt x="865" y="21"/>
                    </a:cubicBezTo>
                    <a:cubicBezTo>
                      <a:pt x="857" y="5"/>
                      <a:pt x="837" y="1"/>
                      <a:pt x="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40"/>
              <p:cNvSpPr/>
              <p:nvPr/>
            </p:nvSpPr>
            <p:spPr>
              <a:xfrm>
                <a:off x="4059100" y="1413775"/>
                <a:ext cx="21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47" extrusionOk="0">
                    <a:moveTo>
                      <a:pt x="727" y="1"/>
                    </a:moveTo>
                    <a:cubicBezTo>
                      <a:pt x="711" y="1"/>
                      <a:pt x="696" y="3"/>
                      <a:pt x="686" y="8"/>
                    </a:cubicBezTo>
                    <a:lnTo>
                      <a:pt x="669" y="8"/>
                    </a:lnTo>
                    <a:cubicBezTo>
                      <a:pt x="474" y="106"/>
                      <a:pt x="278" y="204"/>
                      <a:pt x="82" y="318"/>
                    </a:cubicBezTo>
                    <a:cubicBezTo>
                      <a:pt x="50" y="351"/>
                      <a:pt x="17" y="416"/>
                      <a:pt x="1" y="465"/>
                    </a:cubicBezTo>
                    <a:cubicBezTo>
                      <a:pt x="50" y="497"/>
                      <a:pt x="98" y="546"/>
                      <a:pt x="147" y="546"/>
                    </a:cubicBezTo>
                    <a:cubicBezTo>
                      <a:pt x="278" y="530"/>
                      <a:pt x="392" y="481"/>
                      <a:pt x="539" y="449"/>
                    </a:cubicBezTo>
                    <a:cubicBezTo>
                      <a:pt x="620" y="367"/>
                      <a:pt x="734" y="269"/>
                      <a:pt x="832" y="171"/>
                    </a:cubicBezTo>
                    <a:cubicBezTo>
                      <a:pt x="849" y="139"/>
                      <a:pt x="832" y="57"/>
                      <a:pt x="832" y="8"/>
                    </a:cubicBezTo>
                    <a:cubicBezTo>
                      <a:pt x="800" y="8"/>
                      <a:pt x="760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40"/>
              <p:cNvSpPr/>
              <p:nvPr/>
            </p:nvSpPr>
            <p:spPr>
              <a:xfrm>
                <a:off x="4105575" y="1517525"/>
                <a:ext cx="1757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00" extrusionOk="0">
                    <a:moveTo>
                      <a:pt x="33" y="1"/>
                    </a:moveTo>
                    <a:cubicBezTo>
                      <a:pt x="33" y="50"/>
                      <a:pt x="1" y="115"/>
                      <a:pt x="33" y="147"/>
                    </a:cubicBezTo>
                    <a:cubicBezTo>
                      <a:pt x="180" y="359"/>
                      <a:pt x="343" y="571"/>
                      <a:pt x="523" y="767"/>
                    </a:cubicBezTo>
                    <a:cubicBezTo>
                      <a:pt x="539" y="800"/>
                      <a:pt x="620" y="800"/>
                      <a:pt x="669" y="800"/>
                    </a:cubicBezTo>
                    <a:cubicBezTo>
                      <a:pt x="686" y="751"/>
                      <a:pt x="702" y="686"/>
                      <a:pt x="702" y="637"/>
                    </a:cubicBezTo>
                    <a:cubicBezTo>
                      <a:pt x="523" y="425"/>
                      <a:pt x="360" y="213"/>
                      <a:pt x="180" y="17"/>
                    </a:cubicBezTo>
                    <a:cubicBezTo>
                      <a:pt x="172" y="9"/>
                      <a:pt x="148" y="9"/>
                      <a:pt x="119" y="9"/>
                    </a:cubicBezTo>
                    <a:cubicBezTo>
                      <a:pt x="90" y="9"/>
                      <a:pt x="58" y="9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40"/>
              <p:cNvSpPr/>
              <p:nvPr/>
            </p:nvSpPr>
            <p:spPr>
              <a:xfrm>
                <a:off x="4195275" y="1469425"/>
                <a:ext cx="212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995" extrusionOk="0">
                    <a:moveTo>
                      <a:pt x="800" y="0"/>
                    </a:moveTo>
                    <a:cubicBezTo>
                      <a:pt x="735" y="49"/>
                      <a:pt x="653" y="65"/>
                      <a:pt x="604" y="114"/>
                    </a:cubicBezTo>
                    <a:cubicBezTo>
                      <a:pt x="425" y="326"/>
                      <a:pt x="245" y="538"/>
                      <a:pt x="82" y="750"/>
                    </a:cubicBezTo>
                    <a:lnTo>
                      <a:pt x="82" y="767"/>
                    </a:lnTo>
                    <a:cubicBezTo>
                      <a:pt x="50" y="799"/>
                      <a:pt x="17" y="865"/>
                      <a:pt x="1" y="930"/>
                    </a:cubicBezTo>
                    <a:lnTo>
                      <a:pt x="33" y="995"/>
                    </a:lnTo>
                    <a:cubicBezTo>
                      <a:pt x="115" y="979"/>
                      <a:pt x="229" y="995"/>
                      <a:pt x="262" y="946"/>
                    </a:cubicBezTo>
                    <a:cubicBezTo>
                      <a:pt x="457" y="718"/>
                      <a:pt x="637" y="473"/>
                      <a:pt x="816" y="228"/>
                    </a:cubicBezTo>
                    <a:cubicBezTo>
                      <a:pt x="849" y="180"/>
                      <a:pt x="816" y="82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40"/>
              <p:cNvSpPr/>
              <p:nvPr/>
            </p:nvSpPr>
            <p:spPr>
              <a:xfrm>
                <a:off x="4193650" y="1449450"/>
                <a:ext cx="17150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46" extrusionOk="0">
                    <a:moveTo>
                      <a:pt x="604" y="0"/>
                    </a:moveTo>
                    <a:cubicBezTo>
                      <a:pt x="539" y="16"/>
                      <a:pt x="490" y="33"/>
                      <a:pt x="457" y="82"/>
                    </a:cubicBezTo>
                    <a:cubicBezTo>
                      <a:pt x="310" y="294"/>
                      <a:pt x="164" y="506"/>
                      <a:pt x="17" y="734"/>
                    </a:cubicBezTo>
                    <a:cubicBezTo>
                      <a:pt x="0" y="783"/>
                      <a:pt x="0" y="864"/>
                      <a:pt x="33" y="913"/>
                    </a:cubicBezTo>
                    <a:lnTo>
                      <a:pt x="33" y="897"/>
                    </a:lnTo>
                    <a:cubicBezTo>
                      <a:pt x="49" y="946"/>
                      <a:pt x="131" y="930"/>
                      <a:pt x="164" y="946"/>
                    </a:cubicBezTo>
                    <a:cubicBezTo>
                      <a:pt x="376" y="832"/>
                      <a:pt x="685" y="310"/>
                      <a:pt x="669" y="114"/>
                    </a:cubicBezTo>
                    <a:cubicBezTo>
                      <a:pt x="669" y="82"/>
                      <a:pt x="620" y="0"/>
                      <a:pt x="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40"/>
              <p:cNvSpPr/>
              <p:nvPr/>
            </p:nvSpPr>
            <p:spPr>
              <a:xfrm>
                <a:off x="4191200" y="1429450"/>
                <a:ext cx="13075" cy="231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5" extrusionOk="0">
                    <a:moveTo>
                      <a:pt x="327" y="1"/>
                    </a:moveTo>
                    <a:cubicBezTo>
                      <a:pt x="294" y="1"/>
                      <a:pt x="229" y="66"/>
                      <a:pt x="229" y="99"/>
                    </a:cubicBezTo>
                    <a:cubicBezTo>
                      <a:pt x="147" y="327"/>
                      <a:pt x="66" y="539"/>
                      <a:pt x="17" y="767"/>
                    </a:cubicBezTo>
                    <a:cubicBezTo>
                      <a:pt x="1" y="816"/>
                      <a:pt x="17" y="898"/>
                      <a:pt x="50" y="914"/>
                    </a:cubicBezTo>
                    <a:cubicBezTo>
                      <a:pt x="70" y="921"/>
                      <a:pt x="96" y="925"/>
                      <a:pt x="122" y="925"/>
                    </a:cubicBezTo>
                    <a:cubicBezTo>
                      <a:pt x="160" y="925"/>
                      <a:pt x="200" y="917"/>
                      <a:pt x="229" y="898"/>
                    </a:cubicBezTo>
                    <a:cubicBezTo>
                      <a:pt x="392" y="784"/>
                      <a:pt x="522" y="294"/>
                      <a:pt x="425" y="66"/>
                    </a:cubicBezTo>
                    <a:cubicBezTo>
                      <a:pt x="408" y="66"/>
                      <a:pt x="376" y="17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40"/>
              <p:cNvSpPr/>
              <p:nvPr/>
            </p:nvSpPr>
            <p:spPr>
              <a:xfrm>
                <a:off x="4213225" y="1559850"/>
                <a:ext cx="228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45" extrusionOk="0">
                    <a:moveTo>
                      <a:pt x="72" y="0"/>
                    </a:moveTo>
                    <a:cubicBezTo>
                      <a:pt x="49" y="0"/>
                      <a:pt x="0" y="39"/>
                      <a:pt x="0" y="53"/>
                    </a:cubicBezTo>
                    <a:cubicBezTo>
                      <a:pt x="0" y="102"/>
                      <a:pt x="17" y="167"/>
                      <a:pt x="49" y="183"/>
                    </a:cubicBezTo>
                    <a:cubicBezTo>
                      <a:pt x="277" y="314"/>
                      <a:pt x="522" y="444"/>
                      <a:pt x="767" y="542"/>
                    </a:cubicBezTo>
                    <a:cubicBezTo>
                      <a:pt x="770" y="544"/>
                      <a:pt x="774" y="544"/>
                      <a:pt x="778" y="544"/>
                    </a:cubicBezTo>
                    <a:cubicBezTo>
                      <a:pt x="813" y="544"/>
                      <a:pt x="870" y="489"/>
                      <a:pt x="914" y="460"/>
                    </a:cubicBezTo>
                    <a:cubicBezTo>
                      <a:pt x="914" y="428"/>
                      <a:pt x="914" y="395"/>
                      <a:pt x="897" y="362"/>
                    </a:cubicBezTo>
                    <a:cubicBezTo>
                      <a:pt x="636" y="248"/>
                      <a:pt x="359" y="118"/>
                      <a:pt x="82" y="4"/>
                    </a:cubicBezTo>
                    <a:cubicBezTo>
                      <a:pt x="80" y="1"/>
                      <a:pt x="76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40"/>
              <p:cNvSpPr/>
              <p:nvPr/>
            </p:nvSpPr>
            <p:spPr>
              <a:xfrm>
                <a:off x="4200175" y="1491425"/>
                <a:ext cx="1592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86" extrusionOk="0">
                    <a:moveTo>
                      <a:pt x="571" y="1"/>
                    </a:moveTo>
                    <a:cubicBezTo>
                      <a:pt x="506" y="17"/>
                      <a:pt x="441" y="33"/>
                      <a:pt x="392" y="66"/>
                    </a:cubicBezTo>
                    <a:cubicBezTo>
                      <a:pt x="278" y="180"/>
                      <a:pt x="163" y="294"/>
                      <a:pt x="66" y="425"/>
                    </a:cubicBezTo>
                    <a:cubicBezTo>
                      <a:pt x="33" y="474"/>
                      <a:pt x="0" y="572"/>
                      <a:pt x="33" y="621"/>
                    </a:cubicBezTo>
                    <a:cubicBezTo>
                      <a:pt x="49" y="669"/>
                      <a:pt x="163" y="653"/>
                      <a:pt x="261" y="686"/>
                    </a:cubicBezTo>
                    <a:cubicBezTo>
                      <a:pt x="375" y="506"/>
                      <a:pt x="506" y="360"/>
                      <a:pt x="604" y="197"/>
                    </a:cubicBezTo>
                    <a:cubicBezTo>
                      <a:pt x="636" y="148"/>
                      <a:pt x="587" y="66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40"/>
              <p:cNvSpPr/>
              <p:nvPr/>
            </p:nvSpPr>
            <p:spPr>
              <a:xfrm>
                <a:off x="4200575" y="1599475"/>
                <a:ext cx="5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09" extrusionOk="0">
                    <a:moveTo>
                      <a:pt x="131" y="1"/>
                    </a:moveTo>
                    <a:cubicBezTo>
                      <a:pt x="99" y="17"/>
                      <a:pt x="33" y="33"/>
                      <a:pt x="17" y="66"/>
                    </a:cubicBezTo>
                    <a:cubicBezTo>
                      <a:pt x="1" y="82"/>
                      <a:pt x="17" y="147"/>
                      <a:pt x="50" y="180"/>
                    </a:cubicBezTo>
                    <a:cubicBezTo>
                      <a:pt x="82" y="213"/>
                      <a:pt x="131" y="245"/>
                      <a:pt x="196" y="262"/>
                    </a:cubicBezTo>
                    <a:cubicBezTo>
                      <a:pt x="751" y="523"/>
                      <a:pt x="1338" y="620"/>
                      <a:pt x="1941" y="702"/>
                    </a:cubicBezTo>
                    <a:cubicBezTo>
                      <a:pt x="1955" y="706"/>
                      <a:pt x="1969" y="708"/>
                      <a:pt x="1984" y="708"/>
                    </a:cubicBezTo>
                    <a:cubicBezTo>
                      <a:pt x="2024" y="708"/>
                      <a:pt x="2069" y="693"/>
                      <a:pt x="2104" y="669"/>
                    </a:cubicBezTo>
                    <a:cubicBezTo>
                      <a:pt x="2137" y="653"/>
                      <a:pt x="2153" y="604"/>
                      <a:pt x="2186" y="539"/>
                    </a:cubicBezTo>
                    <a:cubicBezTo>
                      <a:pt x="2072" y="506"/>
                      <a:pt x="1990" y="474"/>
                      <a:pt x="1909" y="457"/>
                    </a:cubicBezTo>
                    <a:cubicBezTo>
                      <a:pt x="1354" y="310"/>
                      <a:pt x="800" y="180"/>
                      <a:pt x="245" y="33"/>
                    </a:cubicBezTo>
                    <a:cubicBezTo>
                      <a:pt x="213" y="1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40"/>
              <p:cNvSpPr/>
              <p:nvPr/>
            </p:nvSpPr>
            <p:spPr>
              <a:xfrm>
                <a:off x="4214025" y="1615775"/>
                <a:ext cx="347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29" extrusionOk="0">
                    <a:moveTo>
                      <a:pt x="131" y="1"/>
                    </a:moveTo>
                    <a:cubicBezTo>
                      <a:pt x="99" y="1"/>
                      <a:pt x="50" y="50"/>
                      <a:pt x="1" y="66"/>
                    </a:cubicBezTo>
                    <a:cubicBezTo>
                      <a:pt x="33" y="115"/>
                      <a:pt x="82" y="197"/>
                      <a:pt x="131" y="213"/>
                    </a:cubicBezTo>
                    <a:cubicBezTo>
                      <a:pt x="457" y="295"/>
                      <a:pt x="800" y="360"/>
                      <a:pt x="1126" y="425"/>
                    </a:cubicBezTo>
                    <a:cubicBezTo>
                      <a:pt x="1138" y="427"/>
                      <a:pt x="1149" y="428"/>
                      <a:pt x="1160" y="428"/>
                    </a:cubicBezTo>
                    <a:cubicBezTo>
                      <a:pt x="1231" y="428"/>
                      <a:pt x="1303" y="390"/>
                      <a:pt x="1387" y="376"/>
                    </a:cubicBezTo>
                    <a:lnTo>
                      <a:pt x="1371" y="376"/>
                    </a:lnTo>
                    <a:cubicBezTo>
                      <a:pt x="1371" y="360"/>
                      <a:pt x="1371" y="327"/>
                      <a:pt x="1371" y="311"/>
                    </a:cubicBezTo>
                    <a:cubicBezTo>
                      <a:pt x="1338" y="278"/>
                      <a:pt x="1306" y="246"/>
                      <a:pt x="1273" y="229"/>
                    </a:cubicBezTo>
                    <a:cubicBezTo>
                      <a:pt x="898" y="148"/>
                      <a:pt x="523" y="66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40"/>
              <p:cNvSpPr/>
              <p:nvPr/>
            </p:nvSpPr>
            <p:spPr>
              <a:xfrm>
                <a:off x="4408100" y="1412225"/>
                <a:ext cx="73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000" extrusionOk="0">
                    <a:moveTo>
                      <a:pt x="96" y="1"/>
                    </a:moveTo>
                    <a:cubicBezTo>
                      <a:pt x="90" y="1"/>
                      <a:pt x="85" y="2"/>
                      <a:pt x="82" y="5"/>
                    </a:cubicBezTo>
                    <a:cubicBezTo>
                      <a:pt x="50" y="5"/>
                      <a:pt x="1" y="70"/>
                      <a:pt x="1" y="103"/>
                    </a:cubicBezTo>
                    <a:cubicBezTo>
                      <a:pt x="17" y="364"/>
                      <a:pt x="33" y="641"/>
                      <a:pt x="50" y="918"/>
                    </a:cubicBezTo>
                    <a:cubicBezTo>
                      <a:pt x="50" y="951"/>
                      <a:pt x="82" y="967"/>
                      <a:pt x="115" y="1000"/>
                    </a:cubicBezTo>
                    <a:cubicBezTo>
                      <a:pt x="148" y="983"/>
                      <a:pt x="164" y="983"/>
                      <a:pt x="180" y="967"/>
                    </a:cubicBezTo>
                    <a:cubicBezTo>
                      <a:pt x="294" y="837"/>
                      <a:pt x="294" y="168"/>
                      <a:pt x="180" y="38"/>
                    </a:cubicBezTo>
                    <a:cubicBezTo>
                      <a:pt x="167" y="24"/>
                      <a:pt x="122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40"/>
          <p:cNvGrpSpPr/>
          <p:nvPr/>
        </p:nvGrpSpPr>
        <p:grpSpPr>
          <a:xfrm flipH="1">
            <a:off x="7299463" y="456323"/>
            <a:ext cx="1004117" cy="686907"/>
            <a:chOff x="7362426" y="941221"/>
            <a:chExt cx="1004117" cy="686907"/>
          </a:xfrm>
        </p:grpSpPr>
        <p:sp>
          <p:nvSpPr>
            <p:cNvPr id="3372" name="Google Shape;3372;p40"/>
            <p:cNvSpPr/>
            <p:nvPr/>
          </p:nvSpPr>
          <p:spPr>
            <a:xfrm>
              <a:off x="7464961" y="1034368"/>
              <a:ext cx="901583" cy="593760"/>
            </a:xfrm>
            <a:custGeom>
              <a:avLst/>
              <a:gdLst/>
              <a:ahLst/>
              <a:cxnLst/>
              <a:rect l="l" t="t" r="r" b="b"/>
              <a:pathLst>
                <a:path w="27435" h="18068" extrusionOk="0">
                  <a:moveTo>
                    <a:pt x="14101" y="4985"/>
                  </a:moveTo>
                  <a:lnTo>
                    <a:pt x="14101" y="4985"/>
                  </a:lnTo>
                  <a:cubicBezTo>
                    <a:pt x="14264" y="5074"/>
                    <a:pt x="14412" y="5163"/>
                    <a:pt x="14575" y="5237"/>
                  </a:cubicBezTo>
                  <a:cubicBezTo>
                    <a:pt x="14560" y="5251"/>
                    <a:pt x="14560" y="5266"/>
                    <a:pt x="14545" y="5266"/>
                  </a:cubicBezTo>
                  <a:cubicBezTo>
                    <a:pt x="14397" y="5178"/>
                    <a:pt x="14249" y="5089"/>
                    <a:pt x="14101" y="4985"/>
                  </a:cubicBezTo>
                  <a:close/>
                  <a:moveTo>
                    <a:pt x="1454" y="1"/>
                  </a:moveTo>
                  <a:cubicBezTo>
                    <a:pt x="683" y="1"/>
                    <a:pt x="0" y="1031"/>
                    <a:pt x="511" y="1702"/>
                  </a:cubicBezTo>
                  <a:cubicBezTo>
                    <a:pt x="792" y="2072"/>
                    <a:pt x="1117" y="2412"/>
                    <a:pt x="1398" y="2782"/>
                  </a:cubicBezTo>
                  <a:cubicBezTo>
                    <a:pt x="1590" y="3255"/>
                    <a:pt x="1871" y="3699"/>
                    <a:pt x="2063" y="4187"/>
                  </a:cubicBezTo>
                  <a:cubicBezTo>
                    <a:pt x="2270" y="4734"/>
                    <a:pt x="2522" y="5311"/>
                    <a:pt x="2818" y="5828"/>
                  </a:cubicBezTo>
                  <a:cubicBezTo>
                    <a:pt x="2965" y="6198"/>
                    <a:pt x="3143" y="6538"/>
                    <a:pt x="3335" y="6804"/>
                  </a:cubicBezTo>
                  <a:cubicBezTo>
                    <a:pt x="4015" y="7736"/>
                    <a:pt x="4844" y="8682"/>
                    <a:pt x="5761" y="9392"/>
                  </a:cubicBezTo>
                  <a:cubicBezTo>
                    <a:pt x="6811" y="10487"/>
                    <a:pt x="7935" y="11478"/>
                    <a:pt x="9325" y="12306"/>
                  </a:cubicBezTo>
                  <a:cubicBezTo>
                    <a:pt x="9901" y="12646"/>
                    <a:pt x="10508" y="12956"/>
                    <a:pt x="11114" y="13237"/>
                  </a:cubicBezTo>
                  <a:cubicBezTo>
                    <a:pt x="11765" y="13592"/>
                    <a:pt x="12445" y="13888"/>
                    <a:pt x="13155" y="14110"/>
                  </a:cubicBezTo>
                  <a:cubicBezTo>
                    <a:pt x="13214" y="14125"/>
                    <a:pt x="13273" y="14140"/>
                    <a:pt x="13332" y="14154"/>
                  </a:cubicBezTo>
                  <a:cubicBezTo>
                    <a:pt x="14530" y="14642"/>
                    <a:pt x="15773" y="15175"/>
                    <a:pt x="17044" y="15397"/>
                  </a:cubicBezTo>
                  <a:cubicBezTo>
                    <a:pt x="18494" y="15663"/>
                    <a:pt x="19958" y="15870"/>
                    <a:pt x="21407" y="16210"/>
                  </a:cubicBezTo>
                  <a:cubicBezTo>
                    <a:pt x="21792" y="16299"/>
                    <a:pt x="22161" y="16417"/>
                    <a:pt x="22516" y="16550"/>
                  </a:cubicBezTo>
                  <a:cubicBezTo>
                    <a:pt x="22706" y="16699"/>
                    <a:pt x="22908" y="16774"/>
                    <a:pt x="23112" y="16774"/>
                  </a:cubicBezTo>
                  <a:cubicBezTo>
                    <a:pt x="23130" y="16774"/>
                    <a:pt x="23149" y="16773"/>
                    <a:pt x="23167" y="16772"/>
                  </a:cubicBezTo>
                  <a:cubicBezTo>
                    <a:pt x="23285" y="16816"/>
                    <a:pt x="23418" y="16861"/>
                    <a:pt x="23537" y="16905"/>
                  </a:cubicBezTo>
                  <a:cubicBezTo>
                    <a:pt x="24306" y="17171"/>
                    <a:pt x="25518" y="17393"/>
                    <a:pt x="26140" y="17925"/>
                  </a:cubicBezTo>
                  <a:cubicBezTo>
                    <a:pt x="26257" y="18025"/>
                    <a:pt x="26399" y="18068"/>
                    <a:pt x="26540" y="18068"/>
                  </a:cubicBezTo>
                  <a:cubicBezTo>
                    <a:pt x="26989" y="18068"/>
                    <a:pt x="27434" y="17636"/>
                    <a:pt x="27086" y="17186"/>
                  </a:cubicBezTo>
                  <a:cubicBezTo>
                    <a:pt x="26199" y="16003"/>
                    <a:pt x="25326" y="14820"/>
                    <a:pt x="24675" y="13489"/>
                  </a:cubicBezTo>
                  <a:cubicBezTo>
                    <a:pt x="24084" y="12291"/>
                    <a:pt x="23344" y="11211"/>
                    <a:pt x="22605" y="10117"/>
                  </a:cubicBezTo>
                  <a:cubicBezTo>
                    <a:pt x="21777" y="8889"/>
                    <a:pt x="20816" y="7647"/>
                    <a:pt x="19825" y="6538"/>
                  </a:cubicBezTo>
                  <a:cubicBezTo>
                    <a:pt x="18937" y="5547"/>
                    <a:pt x="17917" y="4837"/>
                    <a:pt x="16808" y="4127"/>
                  </a:cubicBezTo>
                  <a:cubicBezTo>
                    <a:pt x="15743" y="3432"/>
                    <a:pt x="14589" y="2663"/>
                    <a:pt x="13377" y="2235"/>
                  </a:cubicBezTo>
                  <a:cubicBezTo>
                    <a:pt x="12756" y="2027"/>
                    <a:pt x="12164" y="1761"/>
                    <a:pt x="11543" y="1599"/>
                  </a:cubicBezTo>
                  <a:cubicBezTo>
                    <a:pt x="10789" y="1421"/>
                    <a:pt x="10020" y="1318"/>
                    <a:pt x="9280" y="1140"/>
                  </a:cubicBezTo>
                  <a:cubicBezTo>
                    <a:pt x="8038" y="830"/>
                    <a:pt x="6766" y="578"/>
                    <a:pt x="5465" y="534"/>
                  </a:cubicBezTo>
                  <a:cubicBezTo>
                    <a:pt x="4814" y="504"/>
                    <a:pt x="4163" y="445"/>
                    <a:pt x="3513" y="371"/>
                  </a:cubicBezTo>
                  <a:cubicBezTo>
                    <a:pt x="2832" y="282"/>
                    <a:pt x="2167" y="31"/>
                    <a:pt x="1487" y="1"/>
                  </a:cubicBezTo>
                  <a:cubicBezTo>
                    <a:pt x="1476" y="1"/>
                    <a:pt x="1465" y="1"/>
                    <a:pt x="1454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3" name="Google Shape;3373;p40"/>
            <p:cNvGrpSpPr/>
            <p:nvPr/>
          </p:nvGrpSpPr>
          <p:grpSpPr>
            <a:xfrm>
              <a:off x="7362426" y="941221"/>
              <a:ext cx="1004114" cy="686892"/>
              <a:chOff x="511700" y="4228338"/>
              <a:chExt cx="763875" cy="522550"/>
            </a:xfrm>
          </p:grpSpPr>
          <p:sp>
            <p:nvSpPr>
              <p:cNvPr id="3374" name="Google Shape;3374;p40"/>
              <p:cNvSpPr/>
              <p:nvPr/>
            </p:nvSpPr>
            <p:spPr>
              <a:xfrm>
                <a:off x="511700" y="4228338"/>
                <a:ext cx="763875" cy="522550"/>
              </a:xfrm>
              <a:custGeom>
                <a:avLst/>
                <a:gdLst/>
                <a:ahLst/>
                <a:cxnLst/>
                <a:rect l="l" t="t" r="r" b="b"/>
                <a:pathLst>
                  <a:path w="30555" h="20902" extrusionOk="0">
                    <a:moveTo>
                      <a:pt x="474" y="352"/>
                    </a:moveTo>
                    <a:lnTo>
                      <a:pt x="474" y="352"/>
                    </a:lnTo>
                    <a:cubicBezTo>
                      <a:pt x="563" y="396"/>
                      <a:pt x="637" y="455"/>
                      <a:pt x="696" y="514"/>
                    </a:cubicBezTo>
                    <a:cubicBezTo>
                      <a:pt x="814" y="647"/>
                      <a:pt x="873" y="825"/>
                      <a:pt x="918" y="1002"/>
                    </a:cubicBezTo>
                    <a:cubicBezTo>
                      <a:pt x="992" y="1313"/>
                      <a:pt x="1066" y="1653"/>
                      <a:pt x="1140" y="1978"/>
                    </a:cubicBezTo>
                    <a:cubicBezTo>
                      <a:pt x="1184" y="2171"/>
                      <a:pt x="1228" y="2378"/>
                      <a:pt x="1273" y="2585"/>
                    </a:cubicBezTo>
                    <a:cubicBezTo>
                      <a:pt x="563" y="1963"/>
                      <a:pt x="178" y="913"/>
                      <a:pt x="474" y="352"/>
                    </a:cubicBezTo>
                    <a:close/>
                    <a:moveTo>
                      <a:pt x="11167" y="4451"/>
                    </a:moveTo>
                    <a:cubicBezTo>
                      <a:pt x="11348" y="4451"/>
                      <a:pt x="11531" y="4470"/>
                      <a:pt x="11714" y="4507"/>
                    </a:cubicBezTo>
                    <a:cubicBezTo>
                      <a:pt x="13814" y="4936"/>
                      <a:pt x="15766" y="5735"/>
                      <a:pt x="17644" y="6711"/>
                    </a:cubicBezTo>
                    <a:cubicBezTo>
                      <a:pt x="17866" y="6829"/>
                      <a:pt x="18058" y="6947"/>
                      <a:pt x="18324" y="7080"/>
                    </a:cubicBezTo>
                    <a:cubicBezTo>
                      <a:pt x="17807" y="7199"/>
                      <a:pt x="17348" y="7258"/>
                      <a:pt x="16905" y="7406"/>
                    </a:cubicBezTo>
                    <a:cubicBezTo>
                      <a:pt x="14864" y="8042"/>
                      <a:pt x="12852" y="8766"/>
                      <a:pt x="10945" y="9757"/>
                    </a:cubicBezTo>
                    <a:cubicBezTo>
                      <a:pt x="10866" y="9800"/>
                      <a:pt x="10795" y="9822"/>
                      <a:pt x="10724" y="9822"/>
                    </a:cubicBezTo>
                    <a:cubicBezTo>
                      <a:pt x="10647" y="9822"/>
                      <a:pt x="10571" y="9796"/>
                      <a:pt x="10486" y="9742"/>
                    </a:cubicBezTo>
                    <a:cubicBezTo>
                      <a:pt x="9318" y="9003"/>
                      <a:pt x="8194" y="8219"/>
                      <a:pt x="7159" y="7317"/>
                    </a:cubicBezTo>
                    <a:cubicBezTo>
                      <a:pt x="7085" y="7258"/>
                      <a:pt x="7026" y="7184"/>
                      <a:pt x="6937" y="7140"/>
                    </a:cubicBezTo>
                    <a:cubicBezTo>
                      <a:pt x="6925" y="7137"/>
                      <a:pt x="6913" y="7135"/>
                      <a:pt x="6900" y="7135"/>
                    </a:cubicBezTo>
                    <a:cubicBezTo>
                      <a:pt x="6848" y="7135"/>
                      <a:pt x="6789" y="7154"/>
                      <a:pt x="6730" y="7154"/>
                    </a:cubicBezTo>
                    <a:cubicBezTo>
                      <a:pt x="6730" y="7228"/>
                      <a:pt x="6715" y="7302"/>
                      <a:pt x="6759" y="7347"/>
                    </a:cubicBezTo>
                    <a:cubicBezTo>
                      <a:pt x="6819" y="7435"/>
                      <a:pt x="6907" y="7524"/>
                      <a:pt x="7011" y="7598"/>
                    </a:cubicBezTo>
                    <a:cubicBezTo>
                      <a:pt x="8076" y="8367"/>
                      <a:pt x="9140" y="9136"/>
                      <a:pt x="10205" y="9905"/>
                    </a:cubicBezTo>
                    <a:cubicBezTo>
                      <a:pt x="10279" y="9949"/>
                      <a:pt x="10338" y="10009"/>
                      <a:pt x="10412" y="10068"/>
                    </a:cubicBezTo>
                    <a:cubicBezTo>
                      <a:pt x="9983" y="10038"/>
                      <a:pt x="6138" y="7361"/>
                      <a:pt x="5887" y="6888"/>
                    </a:cubicBezTo>
                    <a:cubicBezTo>
                      <a:pt x="5916" y="6873"/>
                      <a:pt x="5946" y="6844"/>
                      <a:pt x="5976" y="6814"/>
                    </a:cubicBezTo>
                    <a:cubicBezTo>
                      <a:pt x="7307" y="5912"/>
                      <a:pt x="8697" y="5099"/>
                      <a:pt x="10235" y="4611"/>
                    </a:cubicBezTo>
                    <a:cubicBezTo>
                      <a:pt x="10536" y="4507"/>
                      <a:pt x="10850" y="4451"/>
                      <a:pt x="11167" y="4451"/>
                    </a:cubicBezTo>
                    <a:close/>
                    <a:moveTo>
                      <a:pt x="2234" y="3679"/>
                    </a:moveTo>
                    <a:lnTo>
                      <a:pt x="2234" y="3679"/>
                    </a:lnTo>
                    <a:cubicBezTo>
                      <a:pt x="2515" y="3723"/>
                      <a:pt x="2811" y="3783"/>
                      <a:pt x="3107" y="3797"/>
                    </a:cubicBezTo>
                    <a:cubicBezTo>
                      <a:pt x="4438" y="3827"/>
                      <a:pt x="5769" y="3856"/>
                      <a:pt x="7100" y="3901"/>
                    </a:cubicBezTo>
                    <a:cubicBezTo>
                      <a:pt x="7440" y="3901"/>
                      <a:pt x="7765" y="3930"/>
                      <a:pt x="8061" y="3945"/>
                    </a:cubicBezTo>
                    <a:cubicBezTo>
                      <a:pt x="8016" y="4078"/>
                      <a:pt x="7972" y="4167"/>
                      <a:pt x="7943" y="4271"/>
                    </a:cubicBezTo>
                    <a:cubicBezTo>
                      <a:pt x="8046" y="4256"/>
                      <a:pt x="8150" y="4256"/>
                      <a:pt x="8238" y="4241"/>
                    </a:cubicBezTo>
                    <a:cubicBezTo>
                      <a:pt x="8297" y="4226"/>
                      <a:pt x="8342" y="4211"/>
                      <a:pt x="8386" y="4182"/>
                    </a:cubicBezTo>
                    <a:cubicBezTo>
                      <a:pt x="8597" y="4076"/>
                      <a:pt x="8806" y="4039"/>
                      <a:pt x="9015" y="4039"/>
                    </a:cubicBezTo>
                    <a:cubicBezTo>
                      <a:pt x="9450" y="4039"/>
                      <a:pt x="9884" y="4201"/>
                      <a:pt x="10324" y="4241"/>
                    </a:cubicBezTo>
                    <a:cubicBezTo>
                      <a:pt x="10294" y="4285"/>
                      <a:pt x="10264" y="4300"/>
                      <a:pt x="10235" y="4300"/>
                    </a:cubicBezTo>
                    <a:cubicBezTo>
                      <a:pt x="8652" y="4833"/>
                      <a:pt x="7218" y="5631"/>
                      <a:pt x="5842" y="6548"/>
                    </a:cubicBezTo>
                    <a:cubicBezTo>
                      <a:pt x="5749" y="6608"/>
                      <a:pt x="5677" y="6638"/>
                      <a:pt x="5610" y="6638"/>
                    </a:cubicBezTo>
                    <a:cubicBezTo>
                      <a:pt x="5527" y="6638"/>
                      <a:pt x="5452" y="6593"/>
                      <a:pt x="5354" y="6504"/>
                    </a:cubicBezTo>
                    <a:cubicBezTo>
                      <a:pt x="4630" y="5779"/>
                      <a:pt x="3905" y="5069"/>
                      <a:pt x="3166" y="4359"/>
                    </a:cubicBezTo>
                    <a:cubicBezTo>
                      <a:pt x="3107" y="4300"/>
                      <a:pt x="3047" y="4226"/>
                      <a:pt x="2973" y="4182"/>
                    </a:cubicBezTo>
                    <a:cubicBezTo>
                      <a:pt x="2956" y="4173"/>
                      <a:pt x="2925" y="4165"/>
                      <a:pt x="2895" y="4165"/>
                    </a:cubicBezTo>
                    <a:cubicBezTo>
                      <a:pt x="2873" y="4165"/>
                      <a:pt x="2853" y="4169"/>
                      <a:pt x="2840" y="4182"/>
                    </a:cubicBezTo>
                    <a:cubicBezTo>
                      <a:pt x="2811" y="4197"/>
                      <a:pt x="2796" y="4271"/>
                      <a:pt x="2811" y="4315"/>
                    </a:cubicBezTo>
                    <a:cubicBezTo>
                      <a:pt x="2840" y="4374"/>
                      <a:pt x="2885" y="4433"/>
                      <a:pt x="2929" y="4478"/>
                    </a:cubicBezTo>
                    <a:cubicBezTo>
                      <a:pt x="3609" y="5187"/>
                      <a:pt x="4290" y="5883"/>
                      <a:pt x="5000" y="6563"/>
                    </a:cubicBezTo>
                    <a:cubicBezTo>
                      <a:pt x="5251" y="6814"/>
                      <a:pt x="5428" y="7006"/>
                      <a:pt x="5414" y="7421"/>
                    </a:cubicBezTo>
                    <a:cubicBezTo>
                      <a:pt x="5369" y="8618"/>
                      <a:pt x="5650" y="9787"/>
                      <a:pt x="5961" y="10940"/>
                    </a:cubicBezTo>
                    <a:cubicBezTo>
                      <a:pt x="4260" y="8752"/>
                      <a:pt x="2811" y="6444"/>
                      <a:pt x="2234" y="3679"/>
                    </a:cubicBezTo>
                    <a:close/>
                    <a:moveTo>
                      <a:pt x="18531" y="7376"/>
                    </a:moveTo>
                    <a:cubicBezTo>
                      <a:pt x="18650" y="7376"/>
                      <a:pt x="18798" y="7376"/>
                      <a:pt x="18886" y="7450"/>
                    </a:cubicBezTo>
                    <a:cubicBezTo>
                      <a:pt x="20469" y="8500"/>
                      <a:pt x="22007" y="9609"/>
                      <a:pt x="23367" y="10955"/>
                    </a:cubicBezTo>
                    <a:cubicBezTo>
                      <a:pt x="23426" y="11014"/>
                      <a:pt x="23471" y="11073"/>
                      <a:pt x="23545" y="11162"/>
                    </a:cubicBezTo>
                    <a:cubicBezTo>
                      <a:pt x="23441" y="11192"/>
                      <a:pt x="23367" y="11192"/>
                      <a:pt x="23308" y="11206"/>
                    </a:cubicBezTo>
                    <a:cubicBezTo>
                      <a:pt x="22731" y="11340"/>
                      <a:pt x="22155" y="11428"/>
                      <a:pt x="21593" y="11606"/>
                    </a:cubicBezTo>
                    <a:cubicBezTo>
                      <a:pt x="19936" y="12123"/>
                      <a:pt x="18354" y="12789"/>
                      <a:pt x="16890" y="13706"/>
                    </a:cubicBezTo>
                    <a:cubicBezTo>
                      <a:pt x="16728" y="13807"/>
                      <a:pt x="16595" y="13849"/>
                      <a:pt x="16469" y="13849"/>
                    </a:cubicBezTo>
                    <a:cubicBezTo>
                      <a:pt x="16318" y="13849"/>
                      <a:pt x="16179" y="13788"/>
                      <a:pt x="16017" y="13691"/>
                    </a:cubicBezTo>
                    <a:cubicBezTo>
                      <a:pt x="14257" y="12582"/>
                      <a:pt x="12483" y="11487"/>
                      <a:pt x="10723" y="10393"/>
                    </a:cubicBezTo>
                    <a:cubicBezTo>
                      <a:pt x="10678" y="10364"/>
                      <a:pt x="10664" y="10334"/>
                      <a:pt x="10634" y="10304"/>
                    </a:cubicBezTo>
                    <a:cubicBezTo>
                      <a:pt x="10634" y="10290"/>
                      <a:pt x="10649" y="10260"/>
                      <a:pt x="10664" y="10230"/>
                    </a:cubicBezTo>
                    <a:cubicBezTo>
                      <a:pt x="10752" y="10260"/>
                      <a:pt x="10841" y="10290"/>
                      <a:pt x="10915" y="10334"/>
                    </a:cubicBezTo>
                    <a:cubicBezTo>
                      <a:pt x="11965" y="10881"/>
                      <a:pt x="13015" y="11443"/>
                      <a:pt x="14065" y="11990"/>
                    </a:cubicBezTo>
                    <a:cubicBezTo>
                      <a:pt x="14103" y="12009"/>
                      <a:pt x="14149" y="12015"/>
                      <a:pt x="14198" y="12015"/>
                    </a:cubicBezTo>
                    <a:cubicBezTo>
                      <a:pt x="14262" y="12015"/>
                      <a:pt x="14331" y="12005"/>
                      <a:pt x="14390" y="12005"/>
                    </a:cubicBezTo>
                    <a:cubicBezTo>
                      <a:pt x="14316" y="11931"/>
                      <a:pt x="14243" y="11842"/>
                      <a:pt x="14169" y="11768"/>
                    </a:cubicBezTo>
                    <a:cubicBezTo>
                      <a:pt x="14169" y="11754"/>
                      <a:pt x="14139" y="11754"/>
                      <a:pt x="14124" y="11739"/>
                    </a:cubicBezTo>
                    <a:cubicBezTo>
                      <a:pt x="13148" y="11221"/>
                      <a:pt x="12172" y="10704"/>
                      <a:pt x="11196" y="10171"/>
                    </a:cubicBezTo>
                    <a:cubicBezTo>
                      <a:pt x="11152" y="10142"/>
                      <a:pt x="11093" y="10097"/>
                      <a:pt x="11033" y="10038"/>
                    </a:cubicBezTo>
                    <a:cubicBezTo>
                      <a:pt x="11329" y="9890"/>
                      <a:pt x="11595" y="9728"/>
                      <a:pt x="11876" y="9609"/>
                    </a:cubicBezTo>
                    <a:cubicBezTo>
                      <a:pt x="13193" y="9077"/>
                      <a:pt x="14509" y="8530"/>
                      <a:pt x="15840" y="8027"/>
                    </a:cubicBezTo>
                    <a:cubicBezTo>
                      <a:pt x="16712" y="7702"/>
                      <a:pt x="17600" y="7480"/>
                      <a:pt x="18531" y="7376"/>
                    </a:cubicBezTo>
                    <a:close/>
                    <a:moveTo>
                      <a:pt x="5709" y="7228"/>
                    </a:moveTo>
                    <a:cubicBezTo>
                      <a:pt x="5769" y="7273"/>
                      <a:pt x="5798" y="7273"/>
                      <a:pt x="5813" y="7287"/>
                    </a:cubicBezTo>
                    <a:cubicBezTo>
                      <a:pt x="7055" y="8411"/>
                      <a:pt x="8475" y="9314"/>
                      <a:pt x="9880" y="10216"/>
                    </a:cubicBezTo>
                    <a:cubicBezTo>
                      <a:pt x="10146" y="10393"/>
                      <a:pt x="10309" y="10571"/>
                      <a:pt x="10235" y="10911"/>
                    </a:cubicBezTo>
                    <a:cubicBezTo>
                      <a:pt x="10205" y="11044"/>
                      <a:pt x="10220" y="11177"/>
                      <a:pt x="10235" y="11310"/>
                    </a:cubicBezTo>
                    <a:cubicBezTo>
                      <a:pt x="10383" y="12833"/>
                      <a:pt x="10738" y="14283"/>
                      <a:pt x="11314" y="15687"/>
                    </a:cubicBezTo>
                    <a:cubicBezTo>
                      <a:pt x="11388" y="15865"/>
                      <a:pt x="11477" y="16028"/>
                      <a:pt x="11566" y="16220"/>
                    </a:cubicBezTo>
                    <a:cubicBezTo>
                      <a:pt x="11507" y="16205"/>
                      <a:pt x="11477" y="16190"/>
                      <a:pt x="11462" y="16175"/>
                    </a:cubicBezTo>
                    <a:cubicBezTo>
                      <a:pt x="9658" y="14889"/>
                      <a:pt x="8002" y="13425"/>
                      <a:pt x="6567" y="11709"/>
                    </a:cubicBezTo>
                    <a:cubicBezTo>
                      <a:pt x="6523" y="11665"/>
                      <a:pt x="6478" y="11606"/>
                      <a:pt x="6464" y="11547"/>
                    </a:cubicBezTo>
                    <a:cubicBezTo>
                      <a:pt x="6271" y="10822"/>
                      <a:pt x="6079" y="10097"/>
                      <a:pt x="5916" y="9358"/>
                    </a:cubicBezTo>
                    <a:cubicBezTo>
                      <a:pt x="5754" y="8678"/>
                      <a:pt x="5665" y="7983"/>
                      <a:pt x="5709" y="7228"/>
                    </a:cubicBezTo>
                    <a:close/>
                    <a:moveTo>
                      <a:pt x="23694" y="11458"/>
                    </a:moveTo>
                    <a:cubicBezTo>
                      <a:pt x="23830" y="11458"/>
                      <a:pt x="23943" y="11520"/>
                      <a:pt x="24048" y="11635"/>
                    </a:cubicBezTo>
                    <a:cubicBezTo>
                      <a:pt x="25127" y="12937"/>
                      <a:pt x="26222" y="14238"/>
                      <a:pt x="27316" y="15540"/>
                    </a:cubicBezTo>
                    <a:cubicBezTo>
                      <a:pt x="27331" y="15554"/>
                      <a:pt x="27331" y="15584"/>
                      <a:pt x="27345" y="15614"/>
                    </a:cubicBezTo>
                    <a:cubicBezTo>
                      <a:pt x="26724" y="15776"/>
                      <a:pt x="26118" y="15909"/>
                      <a:pt x="25526" y="16072"/>
                    </a:cubicBezTo>
                    <a:cubicBezTo>
                      <a:pt x="24743" y="16279"/>
                      <a:pt x="24003" y="16619"/>
                      <a:pt x="23308" y="17048"/>
                    </a:cubicBezTo>
                    <a:cubicBezTo>
                      <a:pt x="23217" y="17106"/>
                      <a:pt x="23141" y="17136"/>
                      <a:pt x="23059" y="17136"/>
                    </a:cubicBezTo>
                    <a:cubicBezTo>
                      <a:pt x="22995" y="17136"/>
                      <a:pt x="22928" y="17117"/>
                      <a:pt x="22850" y="17078"/>
                    </a:cubicBezTo>
                    <a:cubicBezTo>
                      <a:pt x="20927" y="16131"/>
                      <a:pt x="18990" y="15185"/>
                      <a:pt x="17067" y="14238"/>
                    </a:cubicBezTo>
                    <a:cubicBezTo>
                      <a:pt x="16993" y="14194"/>
                      <a:pt x="16919" y="14149"/>
                      <a:pt x="16816" y="14090"/>
                    </a:cubicBezTo>
                    <a:cubicBezTo>
                      <a:pt x="16919" y="14016"/>
                      <a:pt x="16993" y="13942"/>
                      <a:pt x="17082" y="13898"/>
                    </a:cubicBezTo>
                    <a:cubicBezTo>
                      <a:pt x="18457" y="13114"/>
                      <a:pt x="19907" y="12449"/>
                      <a:pt x="21415" y="11961"/>
                    </a:cubicBezTo>
                    <a:cubicBezTo>
                      <a:pt x="22110" y="11739"/>
                      <a:pt x="22850" y="11621"/>
                      <a:pt x="23574" y="11473"/>
                    </a:cubicBezTo>
                    <a:cubicBezTo>
                      <a:pt x="23616" y="11463"/>
                      <a:pt x="23656" y="11458"/>
                      <a:pt x="23694" y="11458"/>
                    </a:cubicBezTo>
                    <a:close/>
                    <a:moveTo>
                      <a:pt x="10575" y="10689"/>
                    </a:moveTo>
                    <a:cubicBezTo>
                      <a:pt x="10634" y="10718"/>
                      <a:pt x="10678" y="10748"/>
                      <a:pt x="10738" y="10778"/>
                    </a:cubicBezTo>
                    <a:cubicBezTo>
                      <a:pt x="12601" y="11931"/>
                      <a:pt x="14464" y="13085"/>
                      <a:pt x="16313" y="14238"/>
                    </a:cubicBezTo>
                    <a:cubicBezTo>
                      <a:pt x="16387" y="14283"/>
                      <a:pt x="16431" y="14386"/>
                      <a:pt x="16446" y="14460"/>
                    </a:cubicBezTo>
                    <a:cubicBezTo>
                      <a:pt x="16653" y="15909"/>
                      <a:pt x="17097" y="17285"/>
                      <a:pt x="17748" y="18586"/>
                    </a:cubicBezTo>
                    <a:cubicBezTo>
                      <a:pt x="17910" y="18941"/>
                      <a:pt x="18102" y="19281"/>
                      <a:pt x="18295" y="19636"/>
                    </a:cubicBezTo>
                    <a:cubicBezTo>
                      <a:pt x="18280" y="19651"/>
                      <a:pt x="18265" y="19651"/>
                      <a:pt x="18250" y="19651"/>
                    </a:cubicBezTo>
                    <a:cubicBezTo>
                      <a:pt x="18162" y="19636"/>
                      <a:pt x="18058" y="19606"/>
                      <a:pt x="17969" y="19577"/>
                    </a:cubicBezTo>
                    <a:cubicBezTo>
                      <a:pt x="17718" y="19488"/>
                      <a:pt x="17467" y="19399"/>
                      <a:pt x="17215" y="19311"/>
                    </a:cubicBezTo>
                    <a:cubicBezTo>
                      <a:pt x="15514" y="18675"/>
                      <a:pt x="13947" y="17802"/>
                      <a:pt x="12409" y="16841"/>
                    </a:cubicBezTo>
                    <a:cubicBezTo>
                      <a:pt x="12364" y="16811"/>
                      <a:pt x="12320" y="16782"/>
                      <a:pt x="12290" y="16737"/>
                    </a:cubicBezTo>
                    <a:cubicBezTo>
                      <a:pt x="12039" y="16338"/>
                      <a:pt x="11758" y="15954"/>
                      <a:pt x="11551" y="15525"/>
                    </a:cubicBezTo>
                    <a:cubicBezTo>
                      <a:pt x="11078" y="14490"/>
                      <a:pt x="10856" y="13380"/>
                      <a:pt x="10634" y="12286"/>
                    </a:cubicBezTo>
                    <a:cubicBezTo>
                      <a:pt x="10531" y="11768"/>
                      <a:pt x="10531" y="11236"/>
                      <a:pt x="10486" y="10718"/>
                    </a:cubicBezTo>
                    <a:cubicBezTo>
                      <a:pt x="10516" y="10718"/>
                      <a:pt x="10545" y="10704"/>
                      <a:pt x="10575" y="10689"/>
                    </a:cubicBezTo>
                    <a:close/>
                    <a:moveTo>
                      <a:pt x="27293" y="15903"/>
                    </a:moveTo>
                    <a:cubicBezTo>
                      <a:pt x="27569" y="15903"/>
                      <a:pt x="27776" y="16027"/>
                      <a:pt x="27937" y="16338"/>
                    </a:cubicBezTo>
                    <a:cubicBezTo>
                      <a:pt x="27967" y="16427"/>
                      <a:pt x="28026" y="16486"/>
                      <a:pt x="28085" y="16545"/>
                    </a:cubicBezTo>
                    <a:cubicBezTo>
                      <a:pt x="28810" y="17521"/>
                      <a:pt x="29372" y="18586"/>
                      <a:pt x="29904" y="19666"/>
                    </a:cubicBezTo>
                    <a:cubicBezTo>
                      <a:pt x="29948" y="19754"/>
                      <a:pt x="29993" y="19843"/>
                      <a:pt x="30037" y="19932"/>
                    </a:cubicBezTo>
                    <a:lnTo>
                      <a:pt x="29978" y="20021"/>
                    </a:lnTo>
                    <a:cubicBezTo>
                      <a:pt x="29830" y="19961"/>
                      <a:pt x="29667" y="19887"/>
                      <a:pt x="29505" y="19828"/>
                    </a:cubicBezTo>
                    <a:cubicBezTo>
                      <a:pt x="27479" y="19015"/>
                      <a:pt x="25452" y="18187"/>
                      <a:pt x="23412" y="17373"/>
                    </a:cubicBezTo>
                    <a:cubicBezTo>
                      <a:pt x="23426" y="17344"/>
                      <a:pt x="23426" y="17329"/>
                      <a:pt x="23426" y="17299"/>
                    </a:cubicBezTo>
                    <a:cubicBezTo>
                      <a:pt x="23545" y="17226"/>
                      <a:pt x="23663" y="17137"/>
                      <a:pt x="23796" y="17078"/>
                    </a:cubicBezTo>
                    <a:cubicBezTo>
                      <a:pt x="24787" y="16530"/>
                      <a:pt x="25852" y="16235"/>
                      <a:pt x="26946" y="15954"/>
                    </a:cubicBezTo>
                    <a:cubicBezTo>
                      <a:pt x="27073" y="15921"/>
                      <a:pt x="27188" y="15903"/>
                      <a:pt x="27293" y="15903"/>
                    </a:cubicBezTo>
                    <a:close/>
                    <a:moveTo>
                      <a:pt x="16801" y="14490"/>
                    </a:moveTo>
                    <a:cubicBezTo>
                      <a:pt x="17097" y="14637"/>
                      <a:pt x="17407" y="14785"/>
                      <a:pt x="17703" y="14933"/>
                    </a:cubicBezTo>
                    <a:cubicBezTo>
                      <a:pt x="19389" y="15747"/>
                      <a:pt x="21060" y="16575"/>
                      <a:pt x="22746" y="17403"/>
                    </a:cubicBezTo>
                    <a:cubicBezTo>
                      <a:pt x="22820" y="17433"/>
                      <a:pt x="22924" y="17506"/>
                      <a:pt x="22953" y="17595"/>
                    </a:cubicBezTo>
                    <a:cubicBezTo>
                      <a:pt x="23086" y="18261"/>
                      <a:pt x="23323" y="18882"/>
                      <a:pt x="23648" y="19473"/>
                    </a:cubicBezTo>
                    <a:cubicBezTo>
                      <a:pt x="23811" y="19754"/>
                      <a:pt x="23959" y="20050"/>
                      <a:pt x="24122" y="20331"/>
                    </a:cubicBezTo>
                    <a:cubicBezTo>
                      <a:pt x="24166" y="20405"/>
                      <a:pt x="24195" y="20479"/>
                      <a:pt x="24240" y="20553"/>
                    </a:cubicBezTo>
                    <a:cubicBezTo>
                      <a:pt x="24181" y="20553"/>
                      <a:pt x="24128" y="20560"/>
                      <a:pt x="24082" y="20560"/>
                    </a:cubicBezTo>
                    <a:cubicBezTo>
                      <a:pt x="24059" y="20560"/>
                      <a:pt x="24038" y="20558"/>
                      <a:pt x="24018" y="20553"/>
                    </a:cubicBezTo>
                    <a:lnTo>
                      <a:pt x="24018" y="20568"/>
                    </a:lnTo>
                    <a:cubicBezTo>
                      <a:pt x="22421" y="20494"/>
                      <a:pt x="20853" y="20287"/>
                      <a:pt x="19300" y="19947"/>
                    </a:cubicBezTo>
                    <a:cubicBezTo>
                      <a:pt x="19123" y="19917"/>
                      <a:pt x="18990" y="19843"/>
                      <a:pt x="18857" y="19769"/>
                    </a:cubicBezTo>
                    <a:cubicBezTo>
                      <a:pt x="18724" y="19666"/>
                      <a:pt x="18605" y="19533"/>
                      <a:pt x="18502" y="19370"/>
                    </a:cubicBezTo>
                    <a:cubicBezTo>
                      <a:pt x="17807" y="18246"/>
                      <a:pt x="17348" y="17018"/>
                      <a:pt x="17008" y="15747"/>
                    </a:cubicBezTo>
                    <a:cubicBezTo>
                      <a:pt x="16905" y="15347"/>
                      <a:pt x="16831" y="14933"/>
                      <a:pt x="16727" y="14519"/>
                    </a:cubicBezTo>
                    <a:cubicBezTo>
                      <a:pt x="16757" y="14519"/>
                      <a:pt x="16771" y="14504"/>
                      <a:pt x="16801" y="14490"/>
                    </a:cubicBezTo>
                    <a:close/>
                    <a:moveTo>
                      <a:pt x="23234" y="17640"/>
                    </a:moveTo>
                    <a:cubicBezTo>
                      <a:pt x="23456" y="17743"/>
                      <a:pt x="23633" y="17832"/>
                      <a:pt x="23781" y="17891"/>
                    </a:cubicBezTo>
                    <a:cubicBezTo>
                      <a:pt x="23796" y="18024"/>
                      <a:pt x="23767" y="18142"/>
                      <a:pt x="23811" y="18216"/>
                    </a:cubicBezTo>
                    <a:cubicBezTo>
                      <a:pt x="24210" y="18837"/>
                      <a:pt x="24595" y="19473"/>
                      <a:pt x="25009" y="20080"/>
                    </a:cubicBezTo>
                    <a:cubicBezTo>
                      <a:pt x="25053" y="20154"/>
                      <a:pt x="25186" y="20168"/>
                      <a:pt x="25275" y="20213"/>
                    </a:cubicBezTo>
                    <a:cubicBezTo>
                      <a:pt x="25260" y="20109"/>
                      <a:pt x="25275" y="19991"/>
                      <a:pt x="25231" y="19917"/>
                    </a:cubicBezTo>
                    <a:cubicBezTo>
                      <a:pt x="24950" y="19488"/>
                      <a:pt x="24654" y="19059"/>
                      <a:pt x="24373" y="18616"/>
                    </a:cubicBezTo>
                    <a:cubicBezTo>
                      <a:pt x="24269" y="18453"/>
                      <a:pt x="24181" y="18261"/>
                      <a:pt x="24077" y="18083"/>
                    </a:cubicBezTo>
                    <a:lnTo>
                      <a:pt x="24136" y="18024"/>
                    </a:lnTo>
                    <a:cubicBezTo>
                      <a:pt x="24240" y="18098"/>
                      <a:pt x="24373" y="18128"/>
                      <a:pt x="24432" y="18216"/>
                    </a:cubicBezTo>
                    <a:cubicBezTo>
                      <a:pt x="24595" y="18468"/>
                      <a:pt x="24713" y="18749"/>
                      <a:pt x="24876" y="19015"/>
                    </a:cubicBezTo>
                    <a:cubicBezTo>
                      <a:pt x="24964" y="19148"/>
                      <a:pt x="25083" y="19266"/>
                      <a:pt x="25201" y="19370"/>
                    </a:cubicBezTo>
                    <a:cubicBezTo>
                      <a:pt x="25223" y="19385"/>
                      <a:pt x="25253" y="19388"/>
                      <a:pt x="25286" y="19388"/>
                    </a:cubicBezTo>
                    <a:cubicBezTo>
                      <a:pt x="25319" y="19388"/>
                      <a:pt x="25356" y="19385"/>
                      <a:pt x="25393" y="19385"/>
                    </a:cubicBezTo>
                    <a:cubicBezTo>
                      <a:pt x="25393" y="19326"/>
                      <a:pt x="25408" y="19252"/>
                      <a:pt x="25393" y="19207"/>
                    </a:cubicBezTo>
                    <a:cubicBezTo>
                      <a:pt x="25364" y="19133"/>
                      <a:pt x="25290" y="19089"/>
                      <a:pt x="25245" y="19030"/>
                    </a:cubicBezTo>
                    <a:cubicBezTo>
                      <a:pt x="25098" y="18808"/>
                      <a:pt x="24935" y="18586"/>
                      <a:pt x="24772" y="18379"/>
                    </a:cubicBezTo>
                    <a:cubicBezTo>
                      <a:pt x="24787" y="18349"/>
                      <a:pt x="24817" y="18320"/>
                      <a:pt x="24831" y="18290"/>
                    </a:cubicBezTo>
                    <a:cubicBezTo>
                      <a:pt x="26207" y="18837"/>
                      <a:pt x="27567" y="19399"/>
                      <a:pt x="28943" y="19947"/>
                    </a:cubicBezTo>
                    <a:lnTo>
                      <a:pt x="29445" y="20139"/>
                    </a:lnTo>
                    <a:cubicBezTo>
                      <a:pt x="28043" y="20436"/>
                      <a:pt x="26653" y="20598"/>
                      <a:pt x="25239" y="20598"/>
                    </a:cubicBezTo>
                    <a:cubicBezTo>
                      <a:pt x="25177" y="20598"/>
                      <a:pt x="25115" y="20598"/>
                      <a:pt x="25053" y="20597"/>
                    </a:cubicBezTo>
                    <a:cubicBezTo>
                      <a:pt x="24802" y="20597"/>
                      <a:pt x="24624" y="20523"/>
                      <a:pt x="24491" y="20346"/>
                    </a:cubicBezTo>
                    <a:cubicBezTo>
                      <a:pt x="24476" y="20331"/>
                      <a:pt x="24462" y="20316"/>
                      <a:pt x="24447" y="20287"/>
                    </a:cubicBezTo>
                    <a:cubicBezTo>
                      <a:pt x="23914" y="19488"/>
                      <a:pt x="23515" y="18630"/>
                      <a:pt x="23234" y="17640"/>
                    </a:cubicBezTo>
                    <a:close/>
                    <a:moveTo>
                      <a:pt x="459" y="0"/>
                    </a:moveTo>
                    <a:cubicBezTo>
                      <a:pt x="433" y="0"/>
                      <a:pt x="408" y="4"/>
                      <a:pt x="385" y="11"/>
                    </a:cubicBezTo>
                    <a:cubicBezTo>
                      <a:pt x="149" y="71"/>
                      <a:pt x="1" y="366"/>
                      <a:pt x="1" y="751"/>
                    </a:cubicBezTo>
                    <a:cubicBezTo>
                      <a:pt x="30" y="1357"/>
                      <a:pt x="223" y="1890"/>
                      <a:pt x="592" y="2363"/>
                    </a:cubicBezTo>
                    <a:cubicBezTo>
                      <a:pt x="844" y="2673"/>
                      <a:pt x="1095" y="2984"/>
                      <a:pt x="1376" y="3265"/>
                    </a:cubicBezTo>
                    <a:cubicBezTo>
                      <a:pt x="1687" y="3561"/>
                      <a:pt x="1879" y="3871"/>
                      <a:pt x="1997" y="4285"/>
                    </a:cubicBezTo>
                    <a:cubicBezTo>
                      <a:pt x="2456" y="6104"/>
                      <a:pt x="3269" y="7761"/>
                      <a:pt x="4304" y="9314"/>
                    </a:cubicBezTo>
                    <a:cubicBezTo>
                      <a:pt x="5251" y="10733"/>
                      <a:pt x="6301" y="12049"/>
                      <a:pt x="7440" y="13233"/>
                    </a:cubicBezTo>
                    <a:cubicBezTo>
                      <a:pt x="10087" y="15968"/>
                      <a:pt x="13252" y="18054"/>
                      <a:pt x="16890" y="19547"/>
                    </a:cubicBezTo>
                    <a:cubicBezTo>
                      <a:pt x="18945" y="20376"/>
                      <a:pt x="21134" y="20701"/>
                      <a:pt x="23338" y="20849"/>
                    </a:cubicBezTo>
                    <a:cubicBezTo>
                      <a:pt x="23897" y="20883"/>
                      <a:pt x="24455" y="20901"/>
                      <a:pt x="25012" y="20901"/>
                    </a:cubicBezTo>
                    <a:cubicBezTo>
                      <a:pt x="26591" y="20901"/>
                      <a:pt x="28163" y="20759"/>
                      <a:pt x="29726" y="20464"/>
                    </a:cubicBezTo>
                    <a:cubicBezTo>
                      <a:pt x="29889" y="20420"/>
                      <a:pt x="30067" y="20390"/>
                      <a:pt x="30229" y="20346"/>
                    </a:cubicBezTo>
                    <a:cubicBezTo>
                      <a:pt x="30525" y="20242"/>
                      <a:pt x="30555" y="20183"/>
                      <a:pt x="30407" y="19902"/>
                    </a:cubicBezTo>
                    <a:cubicBezTo>
                      <a:pt x="30392" y="19873"/>
                      <a:pt x="30377" y="19843"/>
                      <a:pt x="30362" y="19814"/>
                    </a:cubicBezTo>
                    <a:cubicBezTo>
                      <a:pt x="29726" y="18497"/>
                      <a:pt x="29017" y="17211"/>
                      <a:pt x="28159" y="16013"/>
                    </a:cubicBezTo>
                    <a:cubicBezTo>
                      <a:pt x="26991" y="14386"/>
                      <a:pt x="25216" y="12256"/>
                      <a:pt x="23619" y="10704"/>
                    </a:cubicBezTo>
                    <a:cubicBezTo>
                      <a:pt x="23279" y="10364"/>
                      <a:pt x="22938" y="10053"/>
                      <a:pt x="22613" y="9787"/>
                    </a:cubicBezTo>
                    <a:cubicBezTo>
                      <a:pt x="21637" y="8973"/>
                      <a:pt x="20617" y="8190"/>
                      <a:pt x="19567" y="7480"/>
                    </a:cubicBezTo>
                    <a:cubicBezTo>
                      <a:pt x="17215" y="5868"/>
                      <a:pt x="14612" y="4818"/>
                      <a:pt x="11832" y="4167"/>
                    </a:cubicBezTo>
                    <a:cubicBezTo>
                      <a:pt x="10028" y="3753"/>
                      <a:pt x="8209" y="3546"/>
                      <a:pt x="6360" y="3531"/>
                    </a:cubicBezTo>
                    <a:cubicBezTo>
                      <a:pt x="5295" y="3516"/>
                      <a:pt x="4245" y="3457"/>
                      <a:pt x="3181" y="3442"/>
                    </a:cubicBezTo>
                    <a:cubicBezTo>
                      <a:pt x="2485" y="3442"/>
                      <a:pt x="2086" y="3235"/>
                      <a:pt x="1790" y="2733"/>
                    </a:cubicBezTo>
                    <a:cubicBezTo>
                      <a:pt x="1672" y="2511"/>
                      <a:pt x="1569" y="2244"/>
                      <a:pt x="1465" y="1919"/>
                    </a:cubicBezTo>
                    <a:cubicBezTo>
                      <a:pt x="1332" y="1446"/>
                      <a:pt x="1243" y="958"/>
                      <a:pt x="1066" y="499"/>
                    </a:cubicBezTo>
                    <a:cubicBezTo>
                      <a:pt x="962" y="218"/>
                      <a:pt x="740" y="41"/>
                      <a:pt x="533" y="11"/>
                    </a:cubicBezTo>
                    <a:cubicBezTo>
                      <a:pt x="511" y="4"/>
                      <a:pt x="485" y="0"/>
                      <a:pt x="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0"/>
              <p:cNvSpPr/>
              <p:nvPr/>
            </p:nvSpPr>
            <p:spPr>
              <a:xfrm>
                <a:off x="956100" y="4459275"/>
                <a:ext cx="492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15" extrusionOk="0">
                    <a:moveTo>
                      <a:pt x="75" y="1"/>
                    </a:moveTo>
                    <a:cubicBezTo>
                      <a:pt x="45" y="45"/>
                      <a:pt x="1" y="75"/>
                      <a:pt x="1" y="119"/>
                    </a:cubicBezTo>
                    <a:cubicBezTo>
                      <a:pt x="1" y="164"/>
                      <a:pt x="45" y="223"/>
                      <a:pt x="75" y="238"/>
                    </a:cubicBezTo>
                    <a:cubicBezTo>
                      <a:pt x="149" y="267"/>
                      <a:pt x="223" y="282"/>
                      <a:pt x="297" y="297"/>
                    </a:cubicBezTo>
                    <a:cubicBezTo>
                      <a:pt x="755" y="341"/>
                      <a:pt x="1228" y="385"/>
                      <a:pt x="1702" y="415"/>
                    </a:cubicBezTo>
                    <a:cubicBezTo>
                      <a:pt x="1776" y="415"/>
                      <a:pt x="1879" y="326"/>
                      <a:pt x="1968" y="297"/>
                    </a:cubicBezTo>
                    <a:cubicBezTo>
                      <a:pt x="1879" y="238"/>
                      <a:pt x="1805" y="134"/>
                      <a:pt x="1716" y="119"/>
                    </a:cubicBezTo>
                    <a:cubicBezTo>
                      <a:pt x="1228" y="75"/>
                      <a:pt x="740" y="30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40"/>
              <p:cNvSpPr/>
              <p:nvPr/>
            </p:nvSpPr>
            <p:spPr>
              <a:xfrm>
                <a:off x="979775" y="4479250"/>
                <a:ext cx="469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445" extrusionOk="0">
                    <a:moveTo>
                      <a:pt x="252" y="0"/>
                    </a:moveTo>
                    <a:cubicBezTo>
                      <a:pt x="207" y="0"/>
                      <a:pt x="163" y="15"/>
                      <a:pt x="104" y="15"/>
                    </a:cubicBezTo>
                    <a:cubicBezTo>
                      <a:pt x="74" y="45"/>
                      <a:pt x="0" y="104"/>
                      <a:pt x="0" y="134"/>
                    </a:cubicBezTo>
                    <a:cubicBezTo>
                      <a:pt x="30" y="193"/>
                      <a:pt x="89" y="267"/>
                      <a:pt x="148" y="281"/>
                    </a:cubicBezTo>
                    <a:cubicBezTo>
                      <a:pt x="311" y="326"/>
                      <a:pt x="474" y="341"/>
                      <a:pt x="651" y="355"/>
                    </a:cubicBezTo>
                    <a:cubicBezTo>
                      <a:pt x="976" y="385"/>
                      <a:pt x="1287" y="429"/>
                      <a:pt x="1612" y="444"/>
                    </a:cubicBezTo>
                    <a:cubicBezTo>
                      <a:pt x="1701" y="444"/>
                      <a:pt x="1790" y="370"/>
                      <a:pt x="1879" y="341"/>
                    </a:cubicBezTo>
                    <a:cubicBezTo>
                      <a:pt x="1805" y="281"/>
                      <a:pt x="1746" y="178"/>
                      <a:pt x="1672" y="163"/>
                    </a:cubicBezTo>
                    <a:cubicBezTo>
                      <a:pt x="1198" y="104"/>
                      <a:pt x="725" y="6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40"/>
              <p:cNvSpPr/>
              <p:nvPr/>
            </p:nvSpPr>
            <p:spPr>
              <a:xfrm>
                <a:off x="892150" y="4540750"/>
                <a:ext cx="40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881" extrusionOk="0">
                    <a:moveTo>
                      <a:pt x="206" y="0"/>
                    </a:moveTo>
                    <a:cubicBezTo>
                      <a:pt x="142" y="0"/>
                      <a:pt x="67" y="25"/>
                      <a:pt x="0" y="25"/>
                    </a:cubicBezTo>
                    <a:cubicBezTo>
                      <a:pt x="45" y="99"/>
                      <a:pt x="60" y="217"/>
                      <a:pt x="119" y="247"/>
                    </a:cubicBezTo>
                    <a:cubicBezTo>
                      <a:pt x="518" y="469"/>
                      <a:pt x="917" y="676"/>
                      <a:pt x="1331" y="868"/>
                    </a:cubicBezTo>
                    <a:cubicBezTo>
                      <a:pt x="1350" y="877"/>
                      <a:pt x="1372" y="881"/>
                      <a:pt x="1397" y="881"/>
                    </a:cubicBezTo>
                    <a:cubicBezTo>
                      <a:pt x="1452" y="881"/>
                      <a:pt x="1517" y="863"/>
                      <a:pt x="1568" y="853"/>
                    </a:cubicBezTo>
                    <a:cubicBezTo>
                      <a:pt x="1583" y="853"/>
                      <a:pt x="1598" y="779"/>
                      <a:pt x="1612" y="735"/>
                    </a:cubicBezTo>
                    <a:cubicBezTo>
                      <a:pt x="1553" y="690"/>
                      <a:pt x="1509" y="646"/>
                      <a:pt x="1450" y="602"/>
                    </a:cubicBezTo>
                    <a:cubicBezTo>
                      <a:pt x="1050" y="410"/>
                      <a:pt x="666" y="202"/>
                      <a:pt x="267" y="10"/>
                    </a:cubicBezTo>
                    <a:cubicBezTo>
                      <a:pt x="248" y="3"/>
                      <a:pt x="228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40"/>
              <p:cNvSpPr/>
              <p:nvPr/>
            </p:nvSpPr>
            <p:spPr>
              <a:xfrm>
                <a:off x="932825" y="4438575"/>
                <a:ext cx="362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27" extrusionOk="0">
                    <a:moveTo>
                      <a:pt x="104" y="1"/>
                    </a:moveTo>
                    <a:cubicBezTo>
                      <a:pt x="59" y="75"/>
                      <a:pt x="0" y="134"/>
                      <a:pt x="0" y="178"/>
                    </a:cubicBezTo>
                    <a:cubicBezTo>
                      <a:pt x="0" y="223"/>
                      <a:pt x="89" y="296"/>
                      <a:pt x="133" y="296"/>
                    </a:cubicBezTo>
                    <a:cubicBezTo>
                      <a:pt x="533" y="326"/>
                      <a:pt x="917" y="326"/>
                      <a:pt x="1316" y="326"/>
                    </a:cubicBezTo>
                    <a:cubicBezTo>
                      <a:pt x="1361" y="326"/>
                      <a:pt x="1450" y="237"/>
                      <a:pt x="1450" y="193"/>
                    </a:cubicBezTo>
                    <a:cubicBezTo>
                      <a:pt x="1450" y="149"/>
                      <a:pt x="1376" y="60"/>
                      <a:pt x="1331" y="45"/>
                    </a:cubicBezTo>
                    <a:cubicBezTo>
                      <a:pt x="932" y="30"/>
                      <a:pt x="533" y="16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40"/>
              <p:cNvSpPr/>
              <p:nvPr/>
            </p:nvSpPr>
            <p:spPr>
              <a:xfrm>
                <a:off x="1005650" y="4498850"/>
                <a:ext cx="38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444" extrusionOk="0">
                    <a:moveTo>
                      <a:pt x="119" y="0"/>
                    </a:moveTo>
                    <a:cubicBezTo>
                      <a:pt x="60" y="104"/>
                      <a:pt x="1" y="163"/>
                      <a:pt x="15" y="207"/>
                    </a:cubicBezTo>
                    <a:cubicBezTo>
                      <a:pt x="15" y="252"/>
                      <a:pt x="89" y="326"/>
                      <a:pt x="149" y="326"/>
                    </a:cubicBezTo>
                    <a:cubicBezTo>
                      <a:pt x="341" y="355"/>
                      <a:pt x="533" y="370"/>
                      <a:pt x="725" y="385"/>
                    </a:cubicBezTo>
                    <a:cubicBezTo>
                      <a:pt x="932" y="400"/>
                      <a:pt x="1139" y="429"/>
                      <a:pt x="1332" y="444"/>
                    </a:cubicBezTo>
                    <a:cubicBezTo>
                      <a:pt x="1391" y="444"/>
                      <a:pt x="1450" y="385"/>
                      <a:pt x="1524" y="340"/>
                    </a:cubicBezTo>
                    <a:cubicBezTo>
                      <a:pt x="1494" y="296"/>
                      <a:pt x="1465" y="193"/>
                      <a:pt x="1435" y="193"/>
                    </a:cubicBezTo>
                    <a:cubicBezTo>
                      <a:pt x="991" y="119"/>
                      <a:pt x="563" y="59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40"/>
              <p:cNvSpPr/>
              <p:nvPr/>
            </p:nvSpPr>
            <p:spPr>
              <a:xfrm>
                <a:off x="702100" y="4400875"/>
                <a:ext cx="4217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322" extrusionOk="0">
                    <a:moveTo>
                      <a:pt x="75" y="0"/>
                    </a:moveTo>
                    <a:cubicBezTo>
                      <a:pt x="45" y="30"/>
                      <a:pt x="31" y="59"/>
                      <a:pt x="1" y="74"/>
                    </a:cubicBezTo>
                    <a:cubicBezTo>
                      <a:pt x="45" y="163"/>
                      <a:pt x="75" y="281"/>
                      <a:pt x="149" y="326"/>
                    </a:cubicBezTo>
                    <a:cubicBezTo>
                      <a:pt x="563" y="666"/>
                      <a:pt x="977" y="991"/>
                      <a:pt x="1406" y="1302"/>
                    </a:cubicBezTo>
                    <a:cubicBezTo>
                      <a:pt x="1427" y="1317"/>
                      <a:pt x="1457" y="1322"/>
                      <a:pt x="1492" y="1322"/>
                    </a:cubicBezTo>
                    <a:cubicBezTo>
                      <a:pt x="1539" y="1322"/>
                      <a:pt x="1594" y="1313"/>
                      <a:pt x="1643" y="1313"/>
                    </a:cubicBezTo>
                    <a:cubicBezTo>
                      <a:pt x="1658" y="1313"/>
                      <a:pt x="1673" y="1314"/>
                      <a:pt x="1687" y="1316"/>
                    </a:cubicBezTo>
                    <a:cubicBezTo>
                      <a:pt x="1643" y="1228"/>
                      <a:pt x="1613" y="1124"/>
                      <a:pt x="1554" y="1080"/>
                    </a:cubicBezTo>
                    <a:cubicBezTo>
                      <a:pt x="1155" y="769"/>
                      <a:pt x="755" y="459"/>
                      <a:pt x="356" y="163"/>
                    </a:cubicBezTo>
                    <a:cubicBezTo>
                      <a:pt x="282" y="89"/>
                      <a:pt x="164" y="59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40"/>
              <p:cNvSpPr/>
              <p:nvPr/>
            </p:nvSpPr>
            <p:spPr>
              <a:xfrm>
                <a:off x="722450" y="4391625"/>
                <a:ext cx="3440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98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" y="134"/>
                      <a:pt x="30" y="237"/>
                      <a:pt x="89" y="282"/>
                    </a:cubicBezTo>
                    <a:cubicBezTo>
                      <a:pt x="237" y="415"/>
                      <a:pt x="414" y="533"/>
                      <a:pt x="577" y="651"/>
                    </a:cubicBezTo>
                    <a:cubicBezTo>
                      <a:pt x="769" y="770"/>
                      <a:pt x="947" y="888"/>
                      <a:pt x="1154" y="977"/>
                    </a:cubicBezTo>
                    <a:cubicBezTo>
                      <a:pt x="1169" y="984"/>
                      <a:pt x="1185" y="987"/>
                      <a:pt x="1203" y="987"/>
                    </a:cubicBezTo>
                    <a:cubicBezTo>
                      <a:pt x="1257" y="987"/>
                      <a:pt x="1320" y="962"/>
                      <a:pt x="1376" y="962"/>
                    </a:cubicBezTo>
                    <a:cubicBezTo>
                      <a:pt x="1346" y="888"/>
                      <a:pt x="1346" y="784"/>
                      <a:pt x="1287" y="740"/>
                    </a:cubicBezTo>
                    <a:cubicBezTo>
                      <a:pt x="947" y="503"/>
                      <a:pt x="607" y="282"/>
                      <a:pt x="252" y="60"/>
                    </a:cubicBezTo>
                    <a:cubicBezTo>
                      <a:pt x="207" y="30"/>
                      <a:pt x="133" y="3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40"/>
              <p:cNvSpPr/>
              <p:nvPr/>
            </p:nvSpPr>
            <p:spPr>
              <a:xfrm>
                <a:off x="760525" y="4444775"/>
                <a:ext cx="296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792" extrusionOk="0">
                    <a:moveTo>
                      <a:pt x="166" y="0"/>
                    </a:moveTo>
                    <a:cubicBezTo>
                      <a:pt x="118" y="0"/>
                      <a:pt x="52" y="27"/>
                      <a:pt x="15" y="63"/>
                    </a:cubicBezTo>
                    <a:cubicBezTo>
                      <a:pt x="1" y="78"/>
                      <a:pt x="15" y="196"/>
                      <a:pt x="60" y="211"/>
                    </a:cubicBezTo>
                    <a:cubicBezTo>
                      <a:pt x="356" y="403"/>
                      <a:pt x="666" y="596"/>
                      <a:pt x="991" y="788"/>
                    </a:cubicBezTo>
                    <a:cubicBezTo>
                      <a:pt x="997" y="791"/>
                      <a:pt x="1004" y="792"/>
                      <a:pt x="1013" y="792"/>
                    </a:cubicBezTo>
                    <a:cubicBezTo>
                      <a:pt x="1052" y="792"/>
                      <a:pt x="1118" y="768"/>
                      <a:pt x="1154" y="744"/>
                    </a:cubicBezTo>
                    <a:cubicBezTo>
                      <a:pt x="1169" y="744"/>
                      <a:pt x="1169" y="684"/>
                      <a:pt x="1184" y="655"/>
                    </a:cubicBezTo>
                    <a:cubicBezTo>
                      <a:pt x="1154" y="610"/>
                      <a:pt x="1139" y="581"/>
                      <a:pt x="1125" y="581"/>
                    </a:cubicBezTo>
                    <a:cubicBezTo>
                      <a:pt x="814" y="389"/>
                      <a:pt x="503" y="196"/>
                      <a:pt x="193" y="4"/>
                    </a:cubicBezTo>
                    <a:cubicBezTo>
                      <a:pt x="185" y="2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40"/>
              <p:cNvSpPr/>
              <p:nvPr/>
            </p:nvSpPr>
            <p:spPr>
              <a:xfrm>
                <a:off x="742050" y="4378900"/>
                <a:ext cx="262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19" extrusionOk="0">
                    <a:moveTo>
                      <a:pt x="164" y="1"/>
                    </a:moveTo>
                    <a:cubicBezTo>
                      <a:pt x="119" y="1"/>
                      <a:pt x="62" y="15"/>
                      <a:pt x="30" y="36"/>
                    </a:cubicBezTo>
                    <a:cubicBezTo>
                      <a:pt x="0" y="66"/>
                      <a:pt x="30" y="155"/>
                      <a:pt x="30" y="273"/>
                    </a:cubicBezTo>
                    <a:cubicBezTo>
                      <a:pt x="296" y="421"/>
                      <a:pt x="577" y="583"/>
                      <a:pt x="873" y="717"/>
                    </a:cubicBezTo>
                    <a:cubicBezTo>
                      <a:pt x="876" y="718"/>
                      <a:pt x="880" y="719"/>
                      <a:pt x="885" y="719"/>
                    </a:cubicBezTo>
                    <a:cubicBezTo>
                      <a:pt x="927" y="719"/>
                      <a:pt x="1022" y="669"/>
                      <a:pt x="1035" y="643"/>
                    </a:cubicBezTo>
                    <a:cubicBezTo>
                      <a:pt x="1050" y="583"/>
                      <a:pt x="1021" y="480"/>
                      <a:pt x="976" y="450"/>
                    </a:cubicBezTo>
                    <a:cubicBezTo>
                      <a:pt x="725" y="288"/>
                      <a:pt x="473" y="155"/>
                      <a:pt x="207" y="7"/>
                    </a:cubicBezTo>
                    <a:cubicBezTo>
                      <a:pt x="195" y="3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40"/>
              <p:cNvSpPr/>
              <p:nvPr/>
            </p:nvSpPr>
            <p:spPr>
              <a:xfrm>
                <a:off x="1066300" y="4554400"/>
                <a:ext cx="506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85" extrusionOk="0">
                    <a:moveTo>
                      <a:pt x="202" y="0"/>
                    </a:moveTo>
                    <a:cubicBezTo>
                      <a:pt x="170" y="0"/>
                      <a:pt x="141" y="4"/>
                      <a:pt x="118" y="11"/>
                    </a:cubicBezTo>
                    <a:cubicBezTo>
                      <a:pt x="59" y="41"/>
                      <a:pt x="0" y="85"/>
                      <a:pt x="0" y="130"/>
                    </a:cubicBezTo>
                    <a:cubicBezTo>
                      <a:pt x="0" y="174"/>
                      <a:pt x="59" y="218"/>
                      <a:pt x="89" y="263"/>
                    </a:cubicBezTo>
                    <a:cubicBezTo>
                      <a:pt x="118" y="278"/>
                      <a:pt x="163" y="278"/>
                      <a:pt x="192" y="278"/>
                    </a:cubicBezTo>
                    <a:cubicBezTo>
                      <a:pt x="725" y="352"/>
                      <a:pt x="1257" y="425"/>
                      <a:pt x="1789" y="485"/>
                    </a:cubicBezTo>
                    <a:cubicBezTo>
                      <a:pt x="1863" y="485"/>
                      <a:pt x="1952" y="425"/>
                      <a:pt x="2026" y="396"/>
                    </a:cubicBezTo>
                    <a:lnTo>
                      <a:pt x="2011" y="307"/>
                    </a:lnTo>
                    <a:cubicBezTo>
                      <a:pt x="1937" y="278"/>
                      <a:pt x="1878" y="233"/>
                      <a:pt x="1804" y="218"/>
                    </a:cubicBezTo>
                    <a:cubicBezTo>
                      <a:pt x="1301" y="144"/>
                      <a:pt x="799" y="71"/>
                      <a:pt x="296" y="11"/>
                    </a:cubicBezTo>
                    <a:cubicBezTo>
                      <a:pt x="266" y="4"/>
                      <a:pt x="2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40"/>
              <p:cNvSpPr/>
              <p:nvPr/>
            </p:nvSpPr>
            <p:spPr>
              <a:xfrm>
                <a:off x="1092550" y="4575325"/>
                <a:ext cx="49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91" extrusionOk="0">
                    <a:moveTo>
                      <a:pt x="261" y="1"/>
                    </a:moveTo>
                    <a:cubicBezTo>
                      <a:pt x="189" y="1"/>
                      <a:pt x="96" y="64"/>
                      <a:pt x="15" y="91"/>
                    </a:cubicBezTo>
                    <a:lnTo>
                      <a:pt x="0" y="91"/>
                    </a:lnTo>
                    <a:cubicBezTo>
                      <a:pt x="89" y="150"/>
                      <a:pt x="163" y="239"/>
                      <a:pt x="237" y="254"/>
                    </a:cubicBezTo>
                    <a:cubicBezTo>
                      <a:pt x="725" y="343"/>
                      <a:pt x="1213" y="417"/>
                      <a:pt x="1701" y="491"/>
                    </a:cubicBezTo>
                    <a:cubicBezTo>
                      <a:pt x="1775" y="491"/>
                      <a:pt x="1863" y="446"/>
                      <a:pt x="1952" y="417"/>
                    </a:cubicBezTo>
                    <a:lnTo>
                      <a:pt x="1982" y="254"/>
                    </a:lnTo>
                    <a:lnTo>
                      <a:pt x="1775" y="254"/>
                    </a:lnTo>
                    <a:cubicBezTo>
                      <a:pt x="1272" y="165"/>
                      <a:pt x="784" y="62"/>
                      <a:pt x="281" y="3"/>
                    </a:cubicBezTo>
                    <a:cubicBezTo>
                      <a:pt x="274" y="1"/>
                      <a:pt x="268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40"/>
              <p:cNvSpPr/>
              <p:nvPr/>
            </p:nvSpPr>
            <p:spPr>
              <a:xfrm>
                <a:off x="1116950" y="4595350"/>
                <a:ext cx="425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506" extrusionOk="0">
                    <a:moveTo>
                      <a:pt x="207" y="0"/>
                    </a:moveTo>
                    <a:cubicBezTo>
                      <a:pt x="178" y="0"/>
                      <a:pt x="133" y="15"/>
                      <a:pt x="74" y="15"/>
                    </a:cubicBezTo>
                    <a:cubicBezTo>
                      <a:pt x="59" y="59"/>
                      <a:pt x="0" y="104"/>
                      <a:pt x="0" y="148"/>
                    </a:cubicBezTo>
                    <a:cubicBezTo>
                      <a:pt x="0" y="192"/>
                      <a:pt x="59" y="252"/>
                      <a:pt x="104" y="266"/>
                    </a:cubicBezTo>
                    <a:cubicBezTo>
                      <a:pt x="251" y="296"/>
                      <a:pt x="399" y="296"/>
                      <a:pt x="532" y="311"/>
                    </a:cubicBezTo>
                    <a:cubicBezTo>
                      <a:pt x="843" y="370"/>
                      <a:pt x="1154" y="444"/>
                      <a:pt x="1464" y="503"/>
                    </a:cubicBezTo>
                    <a:cubicBezTo>
                      <a:pt x="1474" y="505"/>
                      <a:pt x="1485" y="506"/>
                      <a:pt x="1496" y="506"/>
                    </a:cubicBezTo>
                    <a:cubicBezTo>
                      <a:pt x="1563" y="506"/>
                      <a:pt x="1637" y="471"/>
                      <a:pt x="1701" y="459"/>
                    </a:cubicBezTo>
                    <a:cubicBezTo>
                      <a:pt x="1656" y="385"/>
                      <a:pt x="1612" y="252"/>
                      <a:pt x="1553" y="252"/>
                    </a:cubicBezTo>
                    <a:cubicBezTo>
                      <a:pt x="1094" y="148"/>
                      <a:pt x="651" y="74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40"/>
              <p:cNvSpPr/>
              <p:nvPr/>
            </p:nvSpPr>
            <p:spPr>
              <a:xfrm>
                <a:off x="1057775" y="4535825"/>
                <a:ext cx="381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415" extrusionOk="0">
                    <a:moveTo>
                      <a:pt x="237" y="0"/>
                    </a:moveTo>
                    <a:cubicBezTo>
                      <a:pt x="164" y="0"/>
                      <a:pt x="75" y="89"/>
                      <a:pt x="1" y="133"/>
                    </a:cubicBezTo>
                    <a:cubicBezTo>
                      <a:pt x="75" y="192"/>
                      <a:pt x="134" y="281"/>
                      <a:pt x="208" y="281"/>
                    </a:cubicBezTo>
                    <a:cubicBezTo>
                      <a:pt x="548" y="340"/>
                      <a:pt x="903" y="385"/>
                      <a:pt x="1243" y="414"/>
                    </a:cubicBezTo>
                    <a:cubicBezTo>
                      <a:pt x="1332" y="414"/>
                      <a:pt x="1421" y="340"/>
                      <a:pt x="1509" y="311"/>
                    </a:cubicBezTo>
                    <a:lnTo>
                      <a:pt x="1524" y="148"/>
                    </a:lnTo>
                    <a:cubicBezTo>
                      <a:pt x="1450" y="133"/>
                      <a:pt x="1376" y="133"/>
                      <a:pt x="1302" y="133"/>
                    </a:cubicBezTo>
                    <a:cubicBezTo>
                      <a:pt x="947" y="89"/>
                      <a:pt x="592" y="3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40"/>
              <p:cNvSpPr/>
              <p:nvPr/>
            </p:nvSpPr>
            <p:spPr>
              <a:xfrm>
                <a:off x="782700" y="4531000"/>
                <a:ext cx="314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373" extrusionOk="0">
                    <a:moveTo>
                      <a:pt x="134" y="1"/>
                    </a:moveTo>
                    <a:lnTo>
                      <a:pt x="16" y="30"/>
                    </a:lnTo>
                    <a:cubicBezTo>
                      <a:pt x="16" y="164"/>
                      <a:pt x="1" y="282"/>
                      <a:pt x="16" y="415"/>
                    </a:cubicBezTo>
                    <a:cubicBezTo>
                      <a:pt x="149" y="1243"/>
                      <a:pt x="504" y="1997"/>
                      <a:pt x="814" y="2781"/>
                    </a:cubicBezTo>
                    <a:cubicBezTo>
                      <a:pt x="874" y="2929"/>
                      <a:pt x="933" y="3077"/>
                      <a:pt x="1021" y="3210"/>
                    </a:cubicBezTo>
                    <a:cubicBezTo>
                      <a:pt x="1051" y="3284"/>
                      <a:pt x="1140" y="3314"/>
                      <a:pt x="1214" y="3373"/>
                    </a:cubicBezTo>
                    <a:cubicBezTo>
                      <a:pt x="1228" y="3284"/>
                      <a:pt x="1258" y="3195"/>
                      <a:pt x="1228" y="3121"/>
                    </a:cubicBezTo>
                    <a:cubicBezTo>
                      <a:pt x="1051" y="2633"/>
                      <a:pt x="844" y="2160"/>
                      <a:pt x="666" y="1672"/>
                    </a:cubicBezTo>
                    <a:cubicBezTo>
                      <a:pt x="519" y="1258"/>
                      <a:pt x="415" y="844"/>
                      <a:pt x="282" y="430"/>
                    </a:cubicBezTo>
                    <a:cubicBezTo>
                      <a:pt x="238" y="282"/>
                      <a:pt x="178" y="149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40"/>
              <p:cNvSpPr/>
              <p:nvPr/>
            </p:nvSpPr>
            <p:spPr>
              <a:xfrm>
                <a:off x="810800" y="4562075"/>
                <a:ext cx="2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42" extrusionOk="0">
                    <a:moveTo>
                      <a:pt x="16" y="0"/>
                    </a:moveTo>
                    <a:cubicBezTo>
                      <a:pt x="16" y="118"/>
                      <a:pt x="1" y="237"/>
                      <a:pt x="1" y="355"/>
                    </a:cubicBezTo>
                    <a:cubicBezTo>
                      <a:pt x="1" y="399"/>
                      <a:pt x="30" y="459"/>
                      <a:pt x="45" y="503"/>
                    </a:cubicBezTo>
                    <a:lnTo>
                      <a:pt x="45" y="518"/>
                    </a:lnTo>
                    <a:cubicBezTo>
                      <a:pt x="252" y="947"/>
                      <a:pt x="474" y="1390"/>
                      <a:pt x="696" y="1834"/>
                    </a:cubicBezTo>
                    <a:cubicBezTo>
                      <a:pt x="726" y="1893"/>
                      <a:pt x="770" y="1952"/>
                      <a:pt x="814" y="1997"/>
                    </a:cubicBezTo>
                    <a:cubicBezTo>
                      <a:pt x="859" y="2026"/>
                      <a:pt x="918" y="2026"/>
                      <a:pt x="977" y="2041"/>
                    </a:cubicBezTo>
                    <a:cubicBezTo>
                      <a:pt x="977" y="1982"/>
                      <a:pt x="1021" y="1908"/>
                      <a:pt x="1007" y="1864"/>
                    </a:cubicBezTo>
                    <a:cubicBezTo>
                      <a:pt x="918" y="1671"/>
                      <a:pt x="814" y="1479"/>
                      <a:pt x="726" y="1287"/>
                    </a:cubicBezTo>
                    <a:cubicBezTo>
                      <a:pt x="563" y="947"/>
                      <a:pt x="430" y="592"/>
                      <a:pt x="267" y="252"/>
                    </a:cubicBezTo>
                    <a:cubicBezTo>
                      <a:pt x="208" y="148"/>
                      <a:pt x="90" y="89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40"/>
              <p:cNvSpPr/>
              <p:nvPr/>
            </p:nvSpPr>
            <p:spPr>
              <a:xfrm>
                <a:off x="819675" y="4627500"/>
                <a:ext cx="189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6" extrusionOk="0">
                    <a:moveTo>
                      <a:pt x="30" y="1"/>
                    </a:moveTo>
                    <a:cubicBezTo>
                      <a:pt x="16" y="75"/>
                      <a:pt x="1" y="149"/>
                      <a:pt x="1" y="237"/>
                    </a:cubicBezTo>
                    <a:cubicBezTo>
                      <a:pt x="178" y="504"/>
                      <a:pt x="341" y="755"/>
                      <a:pt x="533" y="992"/>
                    </a:cubicBezTo>
                    <a:cubicBezTo>
                      <a:pt x="563" y="1036"/>
                      <a:pt x="666" y="1036"/>
                      <a:pt x="740" y="1066"/>
                    </a:cubicBezTo>
                    <a:cubicBezTo>
                      <a:pt x="740" y="992"/>
                      <a:pt x="755" y="888"/>
                      <a:pt x="726" y="829"/>
                    </a:cubicBezTo>
                    <a:cubicBezTo>
                      <a:pt x="578" y="592"/>
                      <a:pt x="415" y="356"/>
                      <a:pt x="237" y="119"/>
                    </a:cubicBezTo>
                    <a:cubicBezTo>
                      <a:pt x="193" y="60"/>
                      <a:pt x="104" y="3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40"/>
              <p:cNvSpPr/>
              <p:nvPr/>
            </p:nvSpPr>
            <p:spPr>
              <a:xfrm>
                <a:off x="941700" y="4619000"/>
                <a:ext cx="83200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746" extrusionOk="0">
                    <a:moveTo>
                      <a:pt x="163" y="1"/>
                    </a:moveTo>
                    <a:cubicBezTo>
                      <a:pt x="118" y="1"/>
                      <a:pt x="45" y="30"/>
                      <a:pt x="15" y="60"/>
                    </a:cubicBezTo>
                    <a:cubicBezTo>
                      <a:pt x="0" y="75"/>
                      <a:pt x="15" y="163"/>
                      <a:pt x="45" y="193"/>
                    </a:cubicBezTo>
                    <a:cubicBezTo>
                      <a:pt x="148" y="282"/>
                      <a:pt x="266" y="356"/>
                      <a:pt x="385" y="430"/>
                    </a:cubicBezTo>
                    <a:cubicBezTo>
                      <a:pt x="1198" y="977"/>
                      <a:pt x="2056" y="1450"/>
                      <a:pt x="3017" y="1701"/>
                    </a:cubicBezTo>
                    <a:cubicBezTo>
                      <a:pt x="3106" y="1731"/>
                      <a:pt x="3195" y="1731"/>
                      <a:pt x="3298" y="1746"/>
                    </a:cubicBezTo>
                    <a:cubicBezTo>
                      <a:pt x="3313" y="1716"/>
                      <a:pt x="3313" y="1687"/>
                      <a:pt x="3328" y="1642"/>
                    </a:cubicBezTo>
                    <a:cubicBezTo>
                      <a:pt x="3254" y="1613"/>
                      <a:pt x="3195" y="1553"/>
                      <a:pt x="3121" y="1524"/>
                    </a:cubicBezTo>
                    <a:cubicBezTo>
                      <a:pt x="2130" y="1169"/>
                      <a:pt x="1183" y="696"/>
                      <a:pt x="311" y="89"/>
                    </a:cubicBezTo>
                    <a:cubicBezTo>
                      <a:pt x="266" y="45"/>
                      <a:pt x="207" y="15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0"/>
              <p:cNvSpPr/>
              <p:nvPr/>
            </p:nvSpPr>
            <p:spPr>
              <a:xfrm>
                <a:off x="954625" y="4644875"/>
                <a:ext cx="525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202" extrusionOk="0">
                    <a:moveTo>
                      <a:pt x="45" y="1"/>
                    </a:moveTo>
                    <a:cubicBezTo>
                      <a:pt x="30" y="75"/>
                      <a:pt x="1" y="134"/>
                      <a:pt x="16" y="193"/>
                    </a:cubicBezTo>
                    <a:cubicBezTo>
                      <a:pt x="16" y="223"/>
                      <a:pt x="45" y="267"/>
                      <a:pt x="90" y="297"/>
                    </a:cubicBezTo>
                    <a:cubicBezTo>
                      <a:pt x="681" y="592"/>
                      <a:pt x="1273" y="903"/>
                      <a:pt x="1879" y="1199"/>
                    </a:cubicBezTo>
                    <a:cubicBezTo>
                      <a:pt x="1884" y="1200"/>
                      <a:pt x="1889" y="1201"/>
                      <a:pt x="1896" y="1201"/>
                    </a:cubicBezTo>
                    <a:cubicBezTo>
                      <a:pt x="1946" y="1201"/>
                      <a:pt x="2035" y="1153"/>
                      <a:pt x="2101" y="1140"/>
                    </a:cubicBezTo>
                    <a:cubicBezTo>
                      <a:pt x="2042" y="1080"/>
                      <a:pt x="2012" y="992"/>
                      <a:pt x="1938" y="962"/>
                    </a:cubicBezTo>
                    <a:lnTo>
                      <a:pt x="1953" y="962"/>
                    </a:lnTo>
                    <a:cubicBezTo>
                      <a:pt x="1391" y="666"/>
                      <a:pt x="829" y="371"/>
                      <a:pt x="282" y="90"/>
                    </a:cubicBezTo>
                    <a:cubicBezTo>
                      <a:pt x="223" y="60"/>
                      <a:pt x="149" y="4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40"/>
              <p:cNvSpPr/>
              <p:nvPr/>
            </p:nvSpPr>
            <p:spPr>
              <a:xfrm>
                <a:off x="961650" y="4667425"/>
                <a:ext cx="366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864" extrusionOk="0">
                    <a:moveTo>
                      <a:pt x="60" y="1"/>
                    </a:moveTo>
                    <a:cubicBezTo>
                      <a:pt x="30" y="31"/>
                      <a:pt x="16" y="60"/>
                      <a:pt x="1" y="90"/>
                    </a:cubicBezTo>
                    <a:cubicBezTo>
                      <a:pt x="60" y="164"/>
                      <a:pt x="119" y="282"/>
                      <a:pt x="208" y="326"/>
                    </a:cubicBezTo>
                    <a:cubicBezTo>
                      <a:pt x="518" y="519"/>
                      <a:pt x="829" y="696"/>
                      <a:pt x="1154" y="844"/>
                    </a:cubicBezTo>
                    <a:cubicBezTo>
                      <a:pt x="1178" y="858"/>
                      <a:pt x="1207" y="863"/>
                      <a:pt x="1240" y="863"/>
                    </a:cubicBezTo>
                    <a:cubicBezTo>
                      <a:pt x="1310" y="863"/>
                      <a:pt x="1394" y="839"/>
                      <a:pt x="1465" y="829"/>
                    </a:cubicBezTo>
                    <a:cubicBezTo>
                      <a:pt x="1406" y="740"/>
                      <a:pt x="1361" y="637"/>
                      <a:pt x="1287" y="593"/>
                    </a:cubicBezTo>
                    <a:cubicBezTo>
                      <a:pt x="992" y="400"/>
                      <a:pt x="681" y="238"/>
                      <a:pt x="370" y="75"/>
                    </a:cubicBezTo>
                    <a:cubicBezTo>
                      <a:pt x="282" y="31"/>
                      <a:pt x="163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40"/>
              <p:cNvSpPr/>
              <p:nvPr/>
            </p:nvSpPr>
            <p:spPr>
              <a:xfrm>
                <a:off x="1037825" y="4664050"/>
                <a:ext cx="325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56" extrusionOk="0">
                    <a:moveTo>
                      <a:pt x="241" y="1"/>
                    </a:moveTo>
                    <a:cubicBezTo>
                      <a:pt x="170" y="1"/>
                      <a:pt x="79" y="50"/>
                      <a:pt x="0" y="77"/>
                    </a:cubicBezTo>
                    <a:cubicBezTo>
                      <a:pt x="59" y="136"/>
                      <a:pt x="104" y="225"/>
                      <a:pt x="178" y="254"/>
                    </a:cubicBezTo>
                    <a:cubicBezTo>
                      <a:pt x="474" y="373"/>
                      <a:pt x="769" y="461"/>
                      <a:pt x="1080" y="550"/>
                    </a:cubicBezTo>
                    <a:cubicBezTo>
                      <a:pt x="1096" y="554"/>
                      <a:pt x="1113" y="556"/>
                      <a:pt x="1130" y="556"/>
                    </a:cubicBezTo>
                    <a:cubicBezTo>
                      <a:pt x="1177" y="556"/>
                      <a:pt x="1225" y="542"/>
                      <a:pt x="1257" y="520"/>
                    </a:cubicBezTo>
                    <a:cubicBezTo>
                      <a:pt x="1287" y="506"/>
                      <a:pt x="1287" y="432"/>
                      <a:pt x="1302" y="373"/>
                    </a:cubicBezTo>
                    <a:cubicBezTo>
                      <a:pt x="1243" y="343"/>
                      <a:pt x="1198" y="299"/>
                      <a:pt x="1154" y="284"/>
                    </a:cubicBezTo>
                    <a:cubicBezTo>
                      <a:pt x="858" y="180"/>
                      <a:pt x="562" y="77"/>
                      <a:pt x="266" y="3"/>
                    </a:cubicBezTo>
                    <a:cubicBezTo>
                      <a:pt x="258" y="1"/>
                      <a:pt x="250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40"/>
              <p:cNvSpPr/>
              <p:nvPr/>
            </p:nvSpPr>
            <p:spPr>
              <a:xfrm>
                <a:off x="676600" y="4463350"/>
                <a:ext cx="2370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2944" extrusionOk="0">
                    <a:moveTo>
                      <a:pt x="163" y="1"/>
                    </a:moveTo>
                    <a:cubicBezTo>
                      <a:pt x="104" y="89"/>
                      <a:pt x="1" y="163"/>
                      <a:pt x="15" y="237"/>
                    </a:cubicBezTo>
                    <a:cubicBezTo>
                      <a:pt x="75" y="710"/>
                      <a:pt x="134" y="1198"/>
                      <a:pt x="237" y="1672"/>
                    </a:cubicBezTo>
                    <a:cubicBezTo>
                      <a:pt x="311" y="1997"/>
                      <a:pt x="459" y="2322"/>
                      <a:pt x="592" y="2648"/>
                    </a:cubicBezTo>
                    <a:cubicBezTo>
                      <a:pt x="607" y="2722"/>
                      <a:pt x="636" y="2796"/>
                      <a:pt x="696" y="2855"/>
                    </a:cubicBezTo>
                    <a:cubicBezTo>
                      <a:pt x="740" y="2899"/>
                      <a:pt x="814" y="2914"/>
                      <a:pt x="888" y="2944"/>
                    </a:cubicBezTo>
                    <a:cubicBezTo>
                      <a:pt x="903" y="2870"/>
                      <a:pt x="947" y="2781"/>
                      <a:pt x="932" y="2722"/>
                    </a:cubicBezTo>
                    <a:cubicBezTo>
                      <a:pt x="873" y="2500"/>
                      <a:pt x="784" y="2278"/>
                      <a:pt x="696" y="2071"/>
                    </a:cubicBezTo>
                    <a:cubicBezTo>
                      <a:pt x="666" y="2071"/>
                      <a:pt x="636" y="2086"/>
                      <a:pt x="622" y="2086"/>
                    </a:cubicBezTo>
                    <a:cubicBezTo>
                      <a:pt x="503" y="1465"/>
                      <a:pt x="415" y="858"/>
                      <a:pt x="296" y="237"/>
                    </a:cubicBezTo>
                    <a:cubicBezTo>
                      <a:pt x="282" y="148"/>
                      <a:pt x="208" y="89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40"/>
              <p:cNvSpPr/>
              <p:nvPr/>
            </p:nvSpPr>
            <p:spPr>
              <a:xfrm>
                <a:off x="688425" y="4470750"/>
                <a:ext cx="163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509" extrusionOk="0">
                    <a:moveTo>
                      <a:pt x="104" y="0"/>
                    </a:moveTo>
                    <a:cubicBezTo>
                      <a:pt x="75" y="74"/>
                      <a:pt x="1" y="148"/>
                      <a:pt x="16" y="207"/>
                    </a:cubicBezTo>
                    <a:cubicBezTo>
                      <a:pt x="134" y="607"/>
                      <a:pt x="267" y="1006"/>
                      <a:pt x="415" y="1405"/>
                    </a:cubicBezTo>
                    <a:cubicBezTo>
                      <a:pt x="430" y="1450"/>
                      <a:pt x="518" y="1479"/>
                      <a:pt x="592" y="1509"/>
                    </a:cubicBezTo>
                    <a:cubicBezTo>
                      <a:pt x="607" y="1435"/>
                      <a:pt x="652" y="1361"/>
                      <a:pt x="637" y="1302"/>
                    </a:cubicBezTo>
                    <a:cubicBezTo>
                      <a:pt x="592" y="1139"/>
                      <a:pt x="533" y="991"/>
                      <a:pt x="474" y="843"/>
                    </a:cubicBezTo>
                    <a:cubicBezTo>
                      <a:pt x="400" y="621"/>
                      <a:pt x="341" y="385"/>
                      <a:pt x="267" y="163"/>
                    </a:cubicBezTo>
                    <a:cubicBezTo>
                      <a:pt x="252" y="104"/>
                      <a:pt x="163" y="59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40"/>
              <p:cNvSpPr/>
              <p:nvPr/>
            </p:nvSpPr>
            <p:spPr>
              <a:xfrm>
                <a:off x="649975" y="4341675"/>
                <a:ext cx="55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600" extrusionOk="0">
                    <a:moveTo>
                      <a:pt x="2085" y="1"/>
                    </a:moveTo>
                    <a:cubicBezTo>
                      <a:pt x="1654" y="1"/>
                      <a:pt x="798" y="493"/>
                      <a:pt x="356" y="949"/>
                    </a:cubicBezTo>
                    <a:cubicBezTo>
                      <a:pt x="193" y="1126"/>
                      <a:pt x="1" y="1303"/>
                      <a:pt x="60" y="1599"/>
                    </a:cubicBezTo>
                    <a:cubicBezTo>
                      <a:pt x="578" y="845"/>
                      <a:pt x="1435" y="534"/>
                      <a:pt x="2204" y="17"/>
                    </a:cubicBezTo>
                    <a:cubicBezTo>
                      <a:pt x="2170" y="6"/>
                      <a:pt x="2130" y="1"/>
                      <a:pt x="2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40"/>
              <p:cNvSpPr/>
              <p:nvPr/>
            </p:nvSpPr>
            <p:spPr>
              <a:xfrm>
                <a:off x="618925" y="4400875"/>
                <a:ext cx="11475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820" extrusionOk="0">
                    <a:moveTo>
                      <a:pt x="193" y="0"/>
                    </a:moveTo>
                    <a:cubicBezTo>
                      <a:pt x="148" y="59"/>
                      <a:pt x="45" y="104"/>
                      <a:pt x="45" y="163"/>
                    </a:cubicBezTo>
                    <a:cubicBezTo>
                      <a:pt x="1" y="636"/>
                      <a:pt x="1" y="1109"/>
                      <a:pt x="193" y="1568"/>
                    </a:cubicBezTo>
                    <a:cubicBezTo>
                      <a:pt x="222" y="1642"/>
                      <a:pt x="296" y="1701"/>
                      <a:pt x="415" y="1819"/>
                    </a:cubicBezTo>
                    <a:cubicBezTo>
                      <a:pt x="429" y="1671"/>
                      <a:pt x="459" y="1597"/>
                      <a:pt x="459" y="1538"/>
                    </a:cubicBezTo>
                    <a:cubicBezTo>
                      <a:pt x="415" y="1095"/>
                      <a:pt x="355" y="651"/>
                      <a:pt x="296" y="207"/>
                    </a:cubicBezTo>
                    <a:cubicBezTo>
                      <a:pt x="296" y="133"/>
                      <a:pt x="237" y="74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40"/>
              <p:cNvSpPr/>
              <p:nvPr/>
            </p:nvSpPr>
            <p:spPr>
              <a:xfrm>
                <a:off x="641850" y="4340725"/>
                <a:ext cx="333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08" extrusionOk="0">
                    <a:moveTo>
                      <a:pt x="1080" y="0"/>
                    </a:moveTo>
                    <a:cubicBezTo>
                      <a:pt x="1062" y="0"/>
                      <a:pt x="1047" y="3"/>
                      <a:pt x="1036" y="10"/>
                    </a:cubicBezTo>
                    <a:cubicBezTo>
                      <a:pt x="695" y="203"/>
                      <a:pt x="370" y="395"/>
                      <a:pt x="60" y="602"/>
                    </a:cubicBezTo>
                    <a:cubicBezTo>
                      <a:pt x="15" y="632"/>
                      <a:pt x="15" y="735"/>
                      <a:pt x="0" y="794"/>
                    </a:cubicBezTo>
                    <a:cubicBezTo>
                      <a:pt x="50" y="794"/>
                      <a:pt x="99" y="807"/>
                      <a:pt x="144" y="807"/>
                    </a:cubicBezTo>
                    <a:cubicBezTo>
                      <a:pt x="166" y="807"/>
                      <a:pt x="188" y="804"/>
                      <a:pt x="207" y="794"/>
                    </a:cubicBezTo>
                    <a:cubicBezTo>
                      <a:pt x="518" y="602"/>
                      <a:pt x="829" y="410"/>
                      <a:pt x="1124" y="203"/>
                    </a:cubicBezTo>
                    <a:cubicBezTo>
                      <a:pt x="1184" y="173"/>
                      <a:pt x="1228" y="129"/>
                      <a:pt x="1331" y="25"/>
                    </a:cubicBezTo>
                    <a:cubicBezTo>
                      <a:pt x="1220" y="25"/>
                      <a:pt x="1135" y="0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6776DD-E1C3-4457-8CD9-D46A23D5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20" y="2153069"/>
            <a:ext cx="2095500" cy="2095500"/>
          </a:xfrm>
          <a:prstGeom prst="rect">
            <a:avLst/>
          </a:prstGeom>
        </p:spPr>
      </p:pic>
      <p:sp>
        <p:nvSpPr>
          <p:cNvPr id="249" name="Google Shape;3166;p40">
            <a:extLst>
              <a:ext uri="{FF2B5EF4-FFF2-40B4-BE49-F238E27FC236}">
                <a16:creationId xmlns:a16="http://schemas.microsoft.com/office/drawing/2014/main" id="{84C60728-822D-4593-949A-F1CE6BBAE8DD}"/>
              </a:ext>
            </a:extLst>
          </p:cNvPr>
          <p:cNvSpPr txBox="1">
            <a:spLocks/>
          </p:cNvSpPr>
          <p:nvPr/>
        </p:nvSpPr>
        <p:spPr>
          <a:xfrm>
            <a:off x="3889214" y="2652995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Don’t Know </a:t>
            </a:r>
            <a:r>
              <a:rPr lang="en-US" sz="1200" dirty="0">
                <a:solidFill>
                  <a:srgbClr val="CCDF96"/>
                </a:solidFill>
              </a:rPr>
              <a:t>what to eat!</a:t>
            </a:r>
          </a:p>
        </p:txBody>
      </p:sp>
      <p:sp>
        <p:nvSpPr>
          <p:cNvPr id="251" name="Google Shape;3166;p40">
            <a:extLst>
              <a:ext uri="{FF2B5EF4-FFF2-40B4-BE49-F238E27FC236}">
                <a16:creationId xmlns:a16="http://schemas.microsoft.com/office/drawing/2014/main" id="{981E818D-F85C-4432-959A-DD140BDD0EB1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Food</a:t>
            </a:r>
            <a:r>
              <a:rPr lang="en-US" sz="200" dirty="0"/>
              <a:t> </a:t>
            </a:r>
            <a:r>
              <a:rPr lang="en-US" sz="700" dirty="0"/>
              <a:t>&amp; NUTRITION</a:t>
            </a: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05FBEC94-67FB-4F49-B71D-6B050A653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253" name="Google Shape;3166;p40">
            <a:extLst>
              <a:ext uri="{FF2B5EF4-FFF2-40B4-BE49-F238E27FC236}">
                <a16:creationId xmlns:a16="http://schemas.microsoft.com/office/drawing/2014/main" id="{AAD7BFCF-E069-46F8-9BCD-3136D35A00E0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40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What to </a:t>
            </a:r>
            <a:r>
              <a:rPr lang="en-US" dirty="0">
                <a:solidFill>
                  <a:srgbClr val="CF6E56"/>
                </a:solidFill>
              </a:rPr>
              <a:t>do when</a:t>
            </a:r>
            <a:endParaRPr dirty="0">
              <a:solidFill>
                <a:srgbClr val="CF6E56"/>
              </a:solidFill>
            </a:endParaRPr>
          </a:p>
        </p:txBody>
      </p:sp>
      <p:sp>
        <p:nvSpPr>
          <p:cNvPr id="3168" name="Google Shape;3168;p40"/>
          <p:cNvSpPr/>
          <p:nvPr/>
        </p:nvSpPr>
        <p:spPr>
          <a:xfrm>
            <a:off x="1850898" y="952799"/>
            <a:ext cx="4779611" cy="5810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Starving!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grpSp>
        <p:nvGrpSpPr>
          <p:cNvPr id="3350" name="Google Shape;3350;p40"/>
          <p:cNvGrpSpPr/>
          <p:nvPr/>
        </p:nvGrpSpPr>
        <p:grpSpPr>
          <a:xfrm flipH="1">
            <a:off x="7435680" y="3406800"/>
            <a:ext cx="1081638" cy="1089888"/>
            <a:chOff x="6828939" y="3354959"/>
            <a:chExt cx="1159188" cy="1168029"/>
          </a:xfrm>
        </p:grpSpPr>
        <p:sp>
          <p:nvSpPr>
            <p:cNvPr id="3351" name="Google Shape;3351;p40"/>
            <p:cNvSpPr/>
            <p:nvPr/>
          </p:nvSpPr>
          <p:spPr>
            <a:xfrm>
              <a:off x="7083834" y="3362650"/>
              <a:ext cx="569360" cy="648893"/>
            </a:xfrm>
            <a:custGeom>
              <a:avLst/>
              <a:gdLst/>
              <a:ahLst/>
              <a:cxnLst/>
              <a:rect l="l" t="t" r="r" b="b"/>
              <a:pathLst>
                <a:path w="15327" h="17468" extrusionOk="0">
                  <a:moveTo>
                    <a:pt x="8449" y="9431"/>
                  </a:moveTo>
                  <a:cubicBezTo>
                    <a:pt x="8547" y="9545"/>
                    <a:pt x="8661" y="9659"/>
                    <a:pt x="8759" y="9789"/>
                  </a:cubicBezTo>
                  <a:cubicBezTo>
                    <a:pt x="9004" y="10067"/>
                    <a:pt x="9281" y="10360"/>
                    <a:pt x="9542" y="10670"/>
                  </a:cubicBezTo>
                  <a:cubicBezTo>
                    <a:pt x="9297" y="10442"/>
                    <a:pt x="9085" y="10181"/>
                    <a:pt x="8841" y="9920"/>
                  </a:cubicBezTo>
                  <a:cubicBezTo>
                    <a:pt x="8710" y="9757"/>
                    <a:pt x="8580" y="9594"/>
                    <a:pt x="8449" y="9431"/>
                  </a:cubicBezTo>
                  <a:close/>
                  <a:moveTo>
                    <a:pt x="6548" y="1"/>
                  </a:moveTo>
                  <a:cubicBezTo>
                    <a:pt x="6478" y="1"/>
                    <a:pt x="6407" y="38"/>
                    <a:pt x="6378" y="118"/>
                  </a:cubicBezTo>
                  <a:cubicBezTo>
                    <a:pt x="5921" y="1603"/>
                    <a:pt x="6672" y="3429"/>
                    <a:pt x="7177" y="4815"/>
                  </a:cubicBezTo>
                  <a:cubicBezTo>
                    <a:pt x="7634" y="6120"/>
                    <a:pt x="8466" y="7196"/>
                    <a:pt x="9151" y="8371"/>
                  </a:cubicBezTo>
                  <a:cubicBezTo>
                    <a:pt x="8547" y="7751"/>
                    <a:pt x="7895" y="7164"/>
                    <a:pt x="7226" y="6626"/>
                  </a:cubicBezTo>
                  <a:cubicBezTo>
                    <a:pt x="6215" y="5794"/>
                    <a:pt x="5204" y="5370"/>
                    <a:pt x="4013" y="4881"/>
                  </a:cubicBezTo>
                  <a:cubicBezTo>
                    <a:pt x="3279" y="4603"/>
                    <a:pt x="2594" y="4342"/>
                    <a:pt x="1844" y="4130"/>
                  </a:cubicBezTo>
                  <a:cubicBezTo>
                    <a:pt x="1371" y="4000"/>
                    <a:pt x="882" y="3755"/>
                    <a:pt x="409" y="3641"/>
                  </a:cubicBezTo>
                  <a:cubicBezTo>
                    <a:pt x="365" y="3565"/>
                    <a:pt x="288" y="3531"/>
                    <a:pt x="216" y="3531"/>
                  </a:cubicBezTo>
                  <a:cubicBezTo>
                    <a:pt x="103" y="3531"/>
                    <a:pt x="0" y="3616"/>
                    <a:pt x="50" y="3755"/>
                  </a:cubicBezTo>
                  <a:cubicBezTo>
                    <a:pt x="197" y="4163"/>
                    <a:pt x="540" y="4603"/>
                    <a:pt x="817" y="4913"/>
                  </a:cubicBezTo>
                  <a:cubicBezTo>
                    <a:pt x="1290" y="5451"/>
                    <a:pt x="1763" y="6120"/>
                    <a:pt x="2350" y="6544"/>
                  </a:cubicBezTo>
                  <a:cubicBezTo>
                    <a:pt x="2921" y="6935"/>
                    <a:pt x="3524" y="7033"/>
                    <a:pt x="4160" y="7229"/>
                  </a:cubicBezTo>
                  <a:cubicBezTo>
                    <a:pt x="4992" y="7506"/>
                    <a:pt x="5612" y="8256"/>
                    <a:pt x="6084" y="8974"/>
                  </a:cubicBezTo>
                  <a:cubicBezTo>
                    <a:pt x="6786" y="10067"/>
                    <a:pt x="7520" y="11110"/>
                    <a:pt x="8498" y="11975"/>
                  </a:cubicBezTo>
                  <a:cubicBezTo>
                    <a:pt x="9167" y="12562"/>
                    <a:pt x="10113" y="13361"/>
                    <a:pt x="11075" y="13540"/>
                  </a:cubicBezTo>
                  <a:cubicBezTo>
                    <a:pt x="11841" y="14927"/>
                    <a:pt x="13065" y="15889"/>
                    <a:pt x="13962" y="17177"/>
                  </a:cubicBezTo>
                  <a:cubicBezTo>
                    <a:pt x="14092" y="17383"/>
                    <a:pt x="14283" y="17468"/>
                    <a:pt x="14474" y="17468"/>
                  </a:cubicBezTo>
                  <a:cubicBezTo>
                    <a:pt x="14903" y="17468"/>
                    <a:pt x="15327" y="17032"/>
                    <a:pt x="15022" y="16558"/>
                  </a:cubicBezTo>
                  <a:lnTo>
                    <a:pt x="15038" y="16558"/>
                  </a:lnTo>
                  <a:cubicBezTo>
                    <a:pt x="14581" y="15938"/>
                    <a:pt x="14516" y="15090"/>
                    <a:pt x="14320" y="14389"/>
                  </a:cubicBezTo>
                  <a:cubicBezTo>
                    <a:pt x="14092" y="13540"/>
                    <a:pt x="13815" y="12774"/>
                    <a:pt x="13733" y="11893"/>
                  </a:cubicBezTo>
                  <a:cubicBezTo>
                    <a:pt x="13586" y="10393"/>
                    <a:pt x="13440" y="8893"/>
                    <a:pt x="12706" y="7539"/>
                  </a:cubicBezTo>
                  <a:cubicBezTo>
                    <a:pt x="11988" y="6202"/>
                    <a:pt x="10944" y="5027"/>
                    <a:pt x="9917" y="3902"/>
                  </a:cubicBezTo>
                  <a:cubicBezTo>
                    <a:pt x="9183" y="3087"/>
                    <a:pt x="8205" y="2451"/>
                    <a:pt x="7520" y="1586"/>
                  </a:cubicBezTo>
                  <a:cubicBezTo>
                    <a:pt x="7340" y="1260"/>
                    <a:pt x="7161" y="918"/>
                    <a:pt x="6949" y="624"/>
                  </a:cubicBezTo>
                  <a:cubicBezTo>
                    <a:pt x="6908" y="570"/>
                    <a:pt x="6845" y="538"/>
                    <a:pt x="6779" y="538"/>
                  </a:cubicBezTo>
                  <a:cubicBezTo>
                    <a:pt x="6765" y="538"/>
                    <a:pt x="6751" y="540"/>
                    <a:pt x="6737" y="542"/>
                  </a:cubicBezTo>
                  <a:cubicBezTo>
                    <a:pt x="6737" y="412"/>
                    <a:pt x="6721" y="298"/>
                    <a:pt x="6721" y="167"/>
                  </a:cubicBezTo>
                  <a:cubicBezTo>
                    <a:pt x="6721" y="59"/>
                    <a:pt x="6635" y="1"/>
                    <a:pt x="6548" y="1"/>
                  </a:cubicBezTo>
                  <a:close/>
                </a:path>
              </a:pathLst>
            </a:custGeom>
            <a:solidFill>
              <a:srgbClr val="F7F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0"/>
            <p:cNvSpPr/>
            <p:nvPr/>
          </p:nvSpPr>
          <p:spPr>
            <a:xfrm>
              <a:off x="6836829" y="3542902"/>
              <a:ext cx="796851" cy="603164"/>
            </a:xfrm>
            <a:custGeom>
              <a:avLst/>
              <a:gdLst/>
              <a:ahLst/>
              <a:cxnLst/>
              <a:rect l="l" t="t" r="r" b="b"/>
              <a:pathLst>
                <a:path w="21451" h="16237" extrusionOk="0">
                  <a:moveTo>
                    <a:pt x="438" y="1"/>
                  </a:moveTo>
                  <a:cubicBezTo>
                    <a:pt x="222" y="1"/>
                    <a:pt x="1" y="260"/>
                    <a:pt x="135" y="492"/>
                  </a:cubicBezTo>
                  <a:cubicBezTo>
                    <a:pt x="249" y="687"/>
                    <a:pt x="380" y="834"/>
                    <a:pt x="494" y="1014"/>
                  </a:cubicBezTo>
                  <a:cubicBezTo>
                    <a:pt x="804" y="1503"/>
                    <a:pt x="853" y="1943"/>
                    <a:pt x="1048" y="2465"/>
                  </a:cubicBezTo>
                  <a:cubicBezTo>
                    <a:pt x="1260" y="3101"/>
                    <a:pt x="1456" y="3721"/>
                    <a:pt x="1668" y="4357"/>
                  </a:cubicBezTo>
                  <a:cubicBezTo>
                    <a:pt x="2011" y="5368"/>
                    <a:pt x="2516" y="6281"/>
                    <a:pt x="2842" y="7309"/>
                  </a:cubicBezTo>
                  <a:cubicBezTo>
                    <a:pt x="3560" y="9641"/>
                    <a:pt x="5093" y="11272"/>
                    <a:pt x="6659" y="13017"/>
                  </a:cubicBezTo>
                  <a:cubicBezTo>
                    <a:pt x="7458" y="13914"/>
                    <a:pt x="8404" y="14794"/>
                    <a:pt x="9529" y="15235"/>
                  </a:cubicBezTo>
                  <a:cubicBezTo>
                    <a:pt x="10638" y="15675"/>
                    <a:pt x="11861" y="15806"/>
                    <a:pt x="13019" y="15903"/>
                  </a:cubicBezTo>
                  <a:cubicBezTo>
                    <a:pt x="14044" y="16004"/>
                    <a:pt x="15031" y="16208"/>
                    <a:pt x="16047" y="16208"/>
                  </a:cubicBezTo>
                  <a:cubicBezTo>
                    <a:pt x="16179" y="16208"/>
                    <a:pt x="16311" y="16204"/>
                    <a:pt x="16444" y="16197"/>
                  </a:cubicBezTo>
                  <a:cubicBezTo>
                    <a:pt x="16886" y="16174"/>
                    <a:pt x="17306" y="16144"/>
                    <a:pt x="17734" y="16144"/>
                  </a:cubicBezTo>
                  <a:cubicBezTo>
                    <a:pt x="17921" y="16144"/>
                    <a:pt x="18110" y="16149"/>
                    <a:pt x="18303" y="16164"/>
                  </a:cubicBezTo>
                  <a:cubicBezTo>
                    <a:pt x="18339" y="16167"/>
                    <a:pt x="18375" y="16168"/>
                    <a:pt x="18413" y="16168"/>
                  </a:cubicBezTo>
                  <a:cubicBezTo>
                    <a:pt x="18653" y="16168"/>
                    <a:pt x="18935" y="16127"/>
                    <a:pt x="19216" y="16099"/>
                  </a:cubicBezTo>
                  <a:cubicBezTo>
                    <a:pt x="19482" y="16184"/>
                    <a:pt x="19752" y="16237"/>
                    <a:pt x="20016" y="16237"/>
                  </a:cubicBezTo>
                  <a:cubicBezTo>
                    <a:pt x="20206" y="16237"/>
                    <a:pt x="20392" y="16209"/>
                    <a:pt x="20570" y="16148"/>
                  </a:cubicBezTo>
                  <a:cubicBezTo>
                    <a:pt x="21190" y="15920"/>
                    <a:pt x="21450" y="14974"/>
                    <a:pt x="20765" y="14631"/>
                  </a:cubicBezTo>
                  <a:lnTo>
                    <a:pt x="20765" y="14631"/>
                  </a:lnTo>
                  <a:lnTo>
                    <a:pt x="20765" y="14648"/>
                  </a:lnTo>
                  <a:cubicBezTo>
                    <a:pt x="20400" y="14458"/>
                    <a:pt x="20068" y="14415"/>
                    <a:pt x="19677" y="14415"/>
                  </a:cubicBezTo>
                  <a:cubicBezTo>
                    <a:pt x="19597" y="14415"/>
                    <a:pt x="19514" y="14417"/>
                    <a:pt x="19428" y="14419"/>
                  </a:cubicBezTo>
                  <a:cubicBezTo>
                    <a:pt x="19249" y="14419"/>
                    <a:pt x="19069" y="14403"/>
                    <a:pt x="18890" y="14403"/>
                  </a:cubicBezTo>
                  <a:cubicBezTo>
                    <a:pt x="18287" y="14175"/>
                    <a:pt x="17634" y="13865"/>
                    <a:pt x="17341" y="13767"/>
                  </a:cubicBezTo>
                  <a:cubicBezTo>
                    <a:pt x="16069" y="13294"/>
                    <a:pt x="15318" y="12560"/>
                    <a:pt x="14601" y="11435"/>
                  </a:cubicBezTo>
                  <a:cubicBezTo>
                    <a:pt x="13590" y="9837"/>
                    <a:pt x="12285" y="8304"/>
                    <a:pt x="10801" y="7129"/>
                  </a:cubicBezTo>
                  <a:cubicBezTo>
                    <a:pt x="9219" y="5874"/>
                    <a:pt x="7360" y="4765"/>
                    <a:pt x="5533" y="3900"/>
                  </a:cubicBezTo>
                  <a:cubicBezTo>
                    <a:pt x="4587" y="3460"/>
                    <a:pt x="3625" y="3036"/>
                    <a:pt x="2728" y="2481"/>
                  </a:cubicBezTo>
                  <a:cubicBezTo>
                    <a:pt x="2614" y="2416"/>
                    <a:pt x="2500" y="2351"/>
                    <a:pt x="2402" y="2286"/>
                  </a:cubicBezTo>
                  <a:cubicBezTo>
                    <a:pt x="1831" y="1535"/>
                    <a:pt x="1228" y="834"/>
                    <a:pt x="641" y="100"/>
                  </a:cubicBezTo>
                  <a:cubicBezTo>
                    <a:pt x="583" y="30"/>
                    <a:pt x="511" y="1"/>
                    <a:pt x="438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0"/>
            <p:cNvSpPr/>
            <p:nvPr/>
          </p:nvSpPr>
          <p:spPr>
            <a:xfrm>
              <a:off x="7500466" y="4146046"/>
              <a:ext cx="152713" cy="111034"/>
            </a:xfrm>
            <a:custGeom>
              <a:avLst/>
              <a:gdLst/>
              <a:ahLst/>
              <a:cxnLst/>
              <a:rect l="l" t="t" r="r" b="b"/>
              <a:pathLst>
                <a:path w="4111" h="2989" extrusionOk="0">
                  <a:moveTo>
                    <a:pt x="2910" y="0"/>
                  </a:moveTo>
                  <a:cubicBezTo>
                    <a:pt x="2446" y="0"/>
                    <a:pt x="2023" y="163"/>
                    <a:pt x="1599" y="495"/>
                  </a:cubicBezTo>
                  <a:cubicBezTo>
                    <a:pt x="1517" y="561"/>
                    <a:pt x="1452" y="626"/>
                    <a:pt x="1387" y="707"/>
                  </a:cubicBezTo>
                  <a:cubicBezTo>
                    <a:pt x="1061" y="903"/>
                    <a:pt x="783" y="1213"/>
                    <a:pt x="604" y="1555"/>
                  </a:cubicBezTo>
                  <a:cubicBezTo>
                    <a:pt x="457" y="1653"/>
                    <a:pt x="310" y="1751"/>
                    <a:pt x="180" y="1914"/>
                  </a:cubicBezTo>
                  <a:cubicBezTo>
                    <a:pt x="1" y="2159"/>
                    <a:pt x="147" y="2583"/>
                    <a:pt x="392" y="2713"/>
                  </a:cubicBezTo>
                  <a:cubicBezTo>
                    <a:pt x="730" y="2895"/>
                    <a:pt x="1131" y="2989"/>
                    <a:pt x="1528" y="2989"/>
                  </a:cubicBezTo>
                  <a:cubicBezTo>
                    <a:pt x="1917" y="2989"/>
                    <a:pt x="2304" y="2899"/>
                    <a:pt x="2626" y="2713"/>
                  </a:cubicBezTo>
                  <a:cubicBezTo>
                    <a:pt x="3230" y="2371"/>
                    <a:pt x="3523" y="1702"/>
                    <a:pt x="3849" y="1115"/>
                  </a:cubicBezTo>
                  <a:cubicBezTo>
                    <a:pt x="3947" y="1017"/>
                    <a:pt x="4013" y="903"/>
                    <a:pt x="4013" y="756"/>
                  </a:cubicBezTo>
                  <a:cubicBezTo>
                    <a:pt x="4110" y="446"/>
                    <a:pt x="3882" y="88"/>
                    <a:pt x="3540" y="88"/>
                  </a:cubicBezTo>
                  <a:lnTo>
                    <a:pt x="3523" y="88"/>
                  </a:lnTo>
                  <a:cubicBezTo>
                    <a:pt x="3310" y="29"/>
                    <a:pt x="3106" y="0"/>
                    <a:pt x="2910" y="0"/>
                  </a:cubicBezTo>
                  <a:close/>
                </a:path>
              </a:pathLst>
            </a:custGeom>
            <a:solidFill>
              <a:srgbClr val="F4B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4" name="Google Shape;3354;p40"/>
            <p:cNvGrpSpPr/>
            <p:nvPr/>
          </p:nvGrpSpPr>
          <p:grpSpPr>
            <a:xfrm>
              <a:off x="6828939" y="3354959"/>
              <a:ext cx="1159188" cy="1168029"/>
              <a:chOff x="3906475" y="1121625"/>
              <a:chExt cx="780125" cy="786075"/>
            </a:xfrm>
          </p:grpSpPr>
          <p:sp>
            <p:nvSpPr>
              <p:cNvPr id="3355" name="Google Shape;3355;p40"/>
              <p:cNvSpPr/>
              <p:nvPr/>
            </p:nvSpPr>
            <p:spPr>
              <a:xfrm>
                <a:off x="3906475" y="1121625"/>
                <a:ext cx="780125" cy="786075"/>
              </a:xfrm>
              <a:custGeom>
                <a:avLst/>
                <a:gdLst/>
                <a:ahLst/>
                <a:cxnLst/>
                <a:rect l="l" t="t" r="r" b="b"/>
                <a:pathLst>
                  <a:path w="31205" h="31443" extrusionOk="0">
                    <a:moveTo>
                      <a:pt x="13836" y="1322"/>
                    </a:moveTo>
                    <a:cubicBezTo>
                      <a:pt x="14276" y="2888"/>
                      <a:pt x="14961" y="4355"/>
                      <a:pt x="15695" y="5823"/>
                    </a:cubicBezTo>
                    <a:cubicBezTo>
                      <a:pt x="15385" y="5644"/>
                      <a:pt x="15075" y="5481"/>
                      <a:pt x="14798" y="5252"/>
                    </a:cubicBezTo>
                    <a:cubicBezTo>
                      <a:pt x="14635" y="5138"/>
                      <a:pt x="14488" y="4926"/>
                      <a:pt x="14423" y="4730"/>
                    </a:cubicBezTo>
                    <a:cubicBezTo>
                      <a:pt x="14080" y="3638"/>
                      <a:pt x="13901" y="2529"/>
                      <a:pt x="13803" y="1387"/>
                    </a:cubicBezTo>
                    <a:cubicBezTo>
                      <a:pt x="13803" y="1371"/>
                      <a:pt x="13820" y="1354"/>
                      <a:pt x="13836" y="1322"/>
                    </a:cubicBezTo>
                    <a:close/>
                    <a:moveTo>
                      <a:pt x="14374" y="2007"/>
                    </a:moveTo>
                    <a:cubicBezTo>
                      <a:pt x="14668" y="2431"/>
                      <a:pt x="14945" y="2888"/>
                      <a:pt x="15271" y="3279"/>
                    </a:cubicBezTo>
                    <a:cubicBezTo>
                      <a:pt x="15695" y="3801"/>
                      <a:pt x="16152" y="4290"/>
                      <a:pt x="16608" y="4796"/>
                    </a:cubicBezTo>
                    <a:cubicBezTo>
                      <a:pt x="16690" y="4877"/>
                      <a:pt x="16706" y="4942"/>
                      <a:pt x="16657" y="5040"/>
                    </a:cubicBezTo>
                    <a:lnTo>
                      <a:pt x="16641" y="5040"/>
                    </a:lnTo>
                    <a:cubicBezTo>
                      <a:pt x="16494" y="5366"/>
                      <a:pt x="16347" y="5693"/>
                      <a:pt x="16184" y="6051"/>
                    </a:cubicBezTo>
                    <a:cubicBezTo>
                      <a:pt x="15695" y="5350"/>
                      <a:pt x="14439" y="2545"/>
                      <a:pt x="14374" y="2007"/>
                    </a:cubicBezTo>
                    <a:close/>
                    <a:moveTo>
                      <a:pt x="7508" y="4616"/>
                    </a:moveTo>
                    <a:cubicBezTo>
                      <a:pt x="7671" y="4698"/>
                      <a:pt x="7834" y="4796"/>
                      <a:pt x="7997" y="4877"/>
                    </a:cubicBezTo>
                    <a:cubicBezTo>
                      <a:pt x="8324" y="5024"/>
                      <a:pt x="8633" y="5203"/>
                      <a:pt x="8976" y="5317"/>
                    </a:cubicBezTo>
                    <a:cubicBezTo>
                      <a:pt x="9318" y="5432"/>
                      <a:pt x="9514" y="5660"/>
                      <a:pt x="9677" y="5954"/>
                    </a:cubicBezTo>
                    <a:cubicBezTo>
                      <a:pt x="9742" y="6051"/>
                      <a:pt x="9791" y="6166"/>
                      <a:pt x="9857" y="6247"/>
                    </a:cubicBezTo>
                    <a:cubicBezTo>
                      <a:pt x="9889" y="6280"/>
                      <a:pt x="9971" y="6296"/>
                      <a:pt x="10003" y="6296"/>
                    </a:cubicBezTo>
                    <a:cubicBezTo>
                      <a:pt x="10036" y="6280"/>
                      <a:pt x="10069" y="6198"/>
                      <a:pt x="10052" y="6166"/>
                    </a:cubicBezTo>
                    <a:cubicBezTo>
                      <a:pt x="9987" y="6002"/>
                      <a:pt x="9905" y="5872"/>
                      <a:pt x="9808" y="5660"/>
                    </a:cubicBezTo>
                    <a:lnTo>
                      <a:pt x="9808" y="5660"/>
                    </a:lnTo>
                    <a:cubicBezTo>
                      <a:pt x="10150" y="5807"/>
                      <a:pt x="10444" y="5937"/>
                      <a:pt x="10721" y="6051"/>
                    </a:cubicBezTo>
                    <a:cubicBezTo>
                      <a:pt x="10754" y="6068"/>
                      <a:pt x="10786" y="6100"/>
                      <a:pt x="10786" y="6133"/>
                    </a:cubicBezTo>
                    <a:cubicBezTo>
                      <a:pt x="10868" y="6459"/>
                      <a:pt x="10917" y="6785"/>
                      <a:pt x="10998" y="7111"/>
                    </a:cubicBezTo>
                    <a:cubicBezTo>
                      <a:pt x="11047" y="7307"/>
                      <a:pt x="11129" y="7503"/>
                      <a:pt x="11226" y="7699"/>
                    </a:cubicBezTo>
                    <a:cubicBezTo>
                      <a:pt x="11243" y="7731"/>
                      <a:pt x="11341" y="7731"/>
                      <a:pt x="11406" y="7747"/>
                    </a:cubicBezTo>
                    <a:cubicBezTo>
                      <a:pt x="11406" y="7699"/>
                      <a:pt x="11406" y="7633"/>
                      <a:pt x="11390" y="7568"/>
                    </a:cubicBezTo>
                    <a:cubicBezTo>
                      <a:pt x="11341" y="7372"/>
                      <a:pt x="11292" y="7193"/>
                      <a:pt x="11243" y="6997"/>
                    </a:cubicBezTo>
                    <a:cubicBezTo>
                      <a:pt x="11194" y="6736"/>
                      <a:pt x="11145" y="6475"/>
                      <a:pt x="11096" y="6214"/>
                    </a:cubicBezTo>
                    <a:lnTo>
                      <a:pt x="11096" y="6214"/>
                    </a:lnTo>
                    <a:cubicBezTo>
                      <a:pt x="11455" y="6263"/>
                      <a:pt x="11487" y="6296"/>
                      <a:pt x="11536" y="6671"/>
                    </a:cubicBezTo>
                    <a:cubicBezTo>
                      <a:pt x="11553" y="6851"/>
                      <a:pt x="11553" y="7030"/>
                      <a:pt x="11585" y="7193"/>
                    </a:cubicBezTo>
                    <a:cubicBezTo>
                      <a:pt x="11585" y="7258"/>
                      <a:pt x="11683" y="7291"/>
                      <a:pt x="11748" y="7356"/>
                    </a:cubicBezTo>
                    <a:cubicBezTo>
                      <a:pt x="11765" y="7291"/>
                      <a:pt x="11797" y="7209"/>
                      <a:pt x="11797" y="7144"/>
                    </a:cubicBezTo>
                    <a:cubicBezTo>
                      <a:pt x="11814" y="7030"/>
                      <a:pt x="11797" y="6916"/>
                      <a:pt x="11781" y="6802"/>
                    </a:cubicBezTo>
                    <a:cubicBezTo>
                      <a:pt x="11781" y="6687"/>
                      <a:pt x="11765" y="6573"/>
                      <a:pt x="11748" y="6426"/>
                    </a:cubicBezTo>
                    <a:lnTo>
                      <a:pt x="11748" y="6426"/>
                    </a:lnTo>
                    <a:cubicBezTo>
                      <a:pt x="12091" y="6541"/>
                      <a:pt x="12433" y="6590"/>
                      <a:pt x="12727" y="6753"/>
                    </a:cubicBezTo>
                    <a:cubicBezTo>
                      <a:pt x="12874" y="6834"/>
                      <a:pt x="12939" y="7079"/>
                      <a:pt x="13004" y="7275"/>
                    </a:cubicBezTo>
                    <a:cubicBezTo>
                      <a:pt x="13069" y="7454"/>
                      <a:pt x="13102" y="7666"/>
                      <a:pt x="13118" y="7878"/>
                    </a:cubicBezTo>
                    <a:cubicBezTo>
                      <a:pt x="13167" y="8318"/>
                      <a:pt x="13200" y="8759"/>
                      <a:pt x="13412" y="9183"/>
                    </a:cubicBezTo>
                    <a:cubicBezTo>
                      <a:pt x="13363" y="9166"/>
                      <a:pt x="13314" y="9134"/>
                      <a:pt x="13265" y="9117"/>
                    </a:cubicBezTo>
                    <a:cubicBezTo>
                      <a:pt x="12988" y="8971"/>
                      <a:pt x="12727" y="8840"/>
                      <a:pt x="12450" y="8693"/>
                    </a:cubicBezTo>
                    <a:cubicBezTo>
                      <a:pt x="11993" y="8465"/>
                      <a:pt x="11536" y="8237"/>
                      <a:pt x="11063" y="8008"/>
                    </a:cubicBezTo>
                    <a:lnTo>
                      <a:pt x="11063" y="8025"/>
                    </a:lnTo>
                    <a:cubicBezTo>
                      <a:pt x="10966" y="7976"/>
                      <a:pt x="10884" y="7927"/>
                      <a:pt x="10819" y="7862"/>
                    </a:cubicBezTo>
                    <a:cubicBezTo>
                      <a:pt x="10688" y="7764"/>
                      <a:pt x="10623" y="7633"/>
                      <a:pt x="10574" y="7470"/>
                    </a:cubicBezTo>
                    <a:cubicBezTo>
                      <a:pt x="10493" y="7242"/>
                      <a:pt x="10427" y="6997"/>
                      <a:pt x="10346" y="6785"/>
                    </a:cubicBezTo>
                    <a:cubicBezTo>
                      <a:pt x="10313" y="6704"/>
                      <a:pt x="10215" y="6655"/>
                      <a:pt x="10150" y="6590"/>
                    </a:cubicBezTo>
                    <a:cubicBezTo>
                      <a:pt x="10150" y="6687"/>
                      <a:pt x="10134" y="6785"/>
                      <a:pt x="10150" y="6867"/>
                    </a:cubicBezTo>
                    <a:cubicBezTo>
                      <a:pt x="10232" y="7128"/>
                      <a:pt x="10313" y="7405"/>
                      <a:pt x="10411" y="7682"/>
                    </a:cubicBezTo>
                    <a:cubicBezTo>
                      <a:pt x="10427" y="7699"/>
                      <a:pt x="10427" y="7715"/>
                      <a:pt x="10427" y="7715"/>
                    </a:cubicBezTo>
                    <a:cubicBezTo>
                      <a:pt x="10264" y="7650"/>
                      <a:pt x="10118" y="7568"/>
                      <a:pt x="9971" y="7503"/>
                    </a:cubicBezTo>
                    <a:cubicBezTo>
                      <a:pt x="8797" y="6851"/>
                      <a:pt x="8079" y="5807"/>
                      <a:pt x="7476" y="4665"/>
                    </a:cubicBezTo>
                    <a:lnTo>
                      <a:pt x="7508" y="4616"/>
                    </a:lnTo>
                    <a:close/>
                    <a:moveTo>
                      <a:pt x="16902" y="5089"/>
                    </a:moveTo>
                    <a:cubicBezTo>
                      <a:pt x="17848" y="5937"/>
                      <a:pt x="18728" y="6834"/>
                      <a:pt x="19267" y="7992"/>
                    </a:cubicBezTo>
                    <a:lnTo>
                      <a:pt x="19283" y="7992"/>
                    </a:lnTo>
                    <a:cubicBezTo>
                      <a:pt x="19332" y="8123"/>
                      <a:pt x="19283" y="8302"/>
                      <a:pt x="19234" y="8481"/>
                    </a:cubicBezTo>
                    <a:cubicBezTo>
                      <a:pt x="18712" y="7389"/>
                      <a:pt x="18109" y="6361"/>
                      <a:pt x="17147" y="5627"/>
                    </a:cubicBezTo>
                    <a:cubicBezTo>
                      <a:pt x="17114" y="5644"/>
                      <a:pt x="17081" y="5660"/>
                      <a:pt x="17049" y="5676"/>
                    </a:cubicBezTo>
                    <a:cubicBezTo>
                      <a:pt x="17114" y="5774"/>
                      <a:pt x="17147" y="5872"/>
                      <a:pt x="17212" y="5954"/>
                    </a:cubicBezTo>
                    <a:cubicBezTo>
                      <a:pt x="17538" y="6329"/>
                      <a:pt x="17929" y="6687"/>
                      <a:pt x="18190" y="7095"/>
                    </a:cubicBezTo>
                    <a:cubicBezTo>
                      <a:pt x="18533" y="7601"/>
                      <a:pt x="18794" y="8155"/>
                      <a:pt x="19071" y="8710"/>
                    </a:cubicBezTo>
                    <a:cubicBezTo>
                      <a:pt x="19185" y="8922"/>
                      <a:pt x="18973" y="9020"/>
                      <a:pt x="18875" y="9199"/>
                    </a:cubicBezTo>
                    <a:cubicBezTo>
                      <a:pt x="18826" y="9101"/>
                      <a:pt x="18794" y="9052"/>
                      <a:pt x="18761" y="9003"/>
                    </a:cubicBezTo>
                    <a:cubicBezTo>
                      <a:pt x="18353" y="8286"/>
                      <a:pt x="17946" y="7552"/>
                      <a:pt x="17522" y="6834"/>
                    </a:cubicBezTo>
                    <a:cubicBezTo>
                      <a:pt x="17456" y="6720"/>
                      <a:pt x="17326" y="6622"/>
                      <a:pt x="17228" y="6508"/>
                    </a:cubicBezTo>
                    <a:cubicBezTo>
                      <a:pt x="17195" y="6524"/>
                      <a:pt x="17163" y="6541"/>
                      <a:pt x="17130" y="6573"/>
                    </a:cubicBezTo>
                    <a:cubicBezTo>
                      <a:pt x="17163" y="6655"/>
                      <a:pt x="17179" y="6753"/>
                      <a:pt x="17228" y="6818"/>
                    </a:cubicBezTo>
                    <a:cubicBezTo>
                      <a:pt x="17783" y="7568"/>
                      <a:pt x="18223" y="8367"/>
                      <a:pt x="18614" y="9199"/>
                    </a:cubicBezTo>
                    <a:cubicBezTo>
                      <a:pt x="18680" y="9329"/>
                      <a:pt x="18680" y="9427"/>
                      <a:pt x="18582" y="9541"/>
                    </a:cubicBezTo>
                    <a:cubicBezTo>
                      <a:pt x="18419" y="9705"/>
                      <a:pt x="18288" y="9884"/>
                      <a:pt x="18125" y="10080"/>
                    </a:cubicBezTo>
                    <a:cubicBezTo>
                      <a:pt x="17978" y="9737"/>
                      <a:pt x="17831" y="9395"/>
                      <a:pt x="17685" y="9068"/>
                    </a:cubicBezTo>
                    <a:cubicBezTo>
                      <a:pt x="17261" y="8220"/>
                      <a:pt x="16853" y="7389"/>
                      <a:pt x="16429" y="6557"/>
                    </a:cubicBezTo>
                    <a:cubicBezTo>
                      <a:pt x="16347" y="6410"/>
                      <a:pt x="16331" y="6296"/>
                      <a:pt x="16413" y="6133"/>
                    </a:cubicBezTo>
                    <a:cubicBezTo>
                      <a:pt x="16592" y="5807"/>
                      <a:pt x="16739" y="5464"/>
                      <a:pt x="16902" y="5089"/>
                    </a:cubicBezTo>
                    <a:close/>
                    <a:moveTo>
                      <a:pt x="14717" y="5578"/>
                    </a:moveTo>
                    <a:lnTo>
                      <a:pt x="14717" y="5578"/>
                    </a:lnTo>
                    <a:cubicBezTo>
                      <a:pt x="15336" y="5888"/>
                      <a:pt x="15923" y="6182"/>
                      <a:pt x="16266" y="6818"/>
                    </a:cubicBezTo>
                    <a:cubicBezTo>
                      <a:pt x="16837" y="7911"/>
                      <a:pt x="17473" y="8971"/>
                      <a:pt x="17913" y="10129"/>
                    </a:cubicBezTo>
                    <a:cubicBezTo>
                      <a:pt x="17929" y="10161"/>
                      <a:pt x="17929" y="10194"/>
                      <a:pt x="17946" y="10210"/>
                    </a:cubicBezTo>
                    <a:cubicBezTo>
                      <a:pt x="17603" y="10129"/>
                      <a:pt x="17261" y="10047"/>
                      <a:pt x="16918" y="9949"/>
                    </a:cubicBezTo>
                    <a:cubicBezTo>
                      <a:pt x="16853" y="9917"/>
                      <a:pt x="16788" y="9819"/>
                      <a:pt x="16739" y="9737"/>
                    </a:cubicBezTo>
                    <a:cubicBezTo>
                      <a:pt x="16184" y="8612"/>
                      <a:pt x="15614" y="7503"/>
                      <a:pt x="15059" y="6378"/>
                    </a:cubicBezTo>
                    <a:cubicBezTo>
                      <a:pt x="14929" y="6117"/>
                      <a:pt x="14831" y="5856"/>
                      <a:pt x="14717" y="5578"/>
                    </a:cubicBezTo>
                    <a:close/>
                    <a:moveTo>
                      <a:pt x="952" y="4845"/>
                    </a:moveTo>
                    <a:lnTo>
                      <a:pt x="952" y="4845"/>
                    </a:lnTo>
                    <a:cubicBezTo>
                      <a:pt x="1148" y="4991"/>
                      <a:pt x="1343" y="5154"/>
                      <a:pt x="1539" y="5301"/>
                    </a:cubicBezTo>
                    <a:lnTo>
                      <a:pt x="1555" y="5301"/>
                    </a:lnTo>
                    <a:cubicBezTo>
                      <a:pt x="2224" y="5839"/>
                      <a:pt x="2860" y="6410"/>
                      <a:pt x="3659" y="6769"/>
                    </a:cubicBezTo>
                    <a:cubicBezTo>
                      <a:pt x="3871" y="6867"/>
                      <a:pt x="4083" y="6997"/>
                      <a:pt x="4295" y="7046"/>
                    </a:cubicBezTo>
                    <a:cubicBezTo>
                      <a:pt x="4736" y="7160"/>
                      <a:pt x="4980" y="7470"/>
                      <a:pt x="5192" y="7813"/>
                    </a:cubicBezTo>
                    <a:cubicBezTo>
                      <a:pt x="5535" y="8400"/>
                      <a:pt x="5567" y="9036"/>
                      <a:pt x="5551" y="9672"/>
                    </a:cubicBezTo>
                    <a:cubicBezTo>
                      <a:pt x="5551" y="10047"/>
                      <a:pt x="5470" y="10406"/>
                      <a:pt x="5437" y="10765"/>
                    </a:cubicBezTo>
                    <a:cubicBezTo>
                      <a:pt x="5404" y="11189"/>
                      <a:pt x="5372" y="11629"/>
                      <a:pt x="5339" y="12069"/>
                    </a:cubicBezTo>
                    <a:cubicBezTo>
                      <a:pt x="5323" y="12069"/>
                      <a:pt x="5323" y="12086"/>
                      <a:pt x="5306" y="12102"/>
                    </a:cubicBezTo>
                    <a:cubicBezTo>
                      <a:pt x="4948" y="11629"/>
                      <a:pt x="4540" y="11172"/>
                      <a:pt x="4230" y="10650"/>
                    </a:cubicBezTo>
                    <a:cubicBezTo>
                      <a:pt x="3529" y="9427"/>
                      <a:pt x="2893" y="8172"/>
                      <a:pt x="2208" y="6932"/>
                    </a:cubicBezTo>
                    <a:cubicBezTo>
                      <a:pt x="1833" y="6296"/>
                      <a:pt x="1425" y="5676"/>
                      <a:pt x="1017" y="5040"/>
                    </a:cubicBezTo>
                    <a:cubicBezTo>
                      <a:pt x="985" y="4991"/>
                      <a:pt x="952" y="4926"/>
                      <a:pt x="952" y="4845"/>
                    </a:cubicBezTo>
                    <a:close/>
                    <a:moveTo>
                      <a:pt x="1017" y="5464"/>
                    </a:moveTo>
                    <a:cubicBezTo>
                      <a:pt x="1539" y="6410"/>
                      <a:pt x="2061" y="7340"/>
                      <a:pt x="2567" y="8302"/>
                    </a:cubicBezTo>
                    <a:cubicBezTo>
                      <a:pt x="3154" y="9395"/>
                      <a:pt x="3725" y="10520"/>
                      <a:pt x="4507" y="11515"/>
                    </a:cubicBezTo>
                    <a:cubicBezTo>
                      <a:pt x="4719" y="11792"/>
                      <a:pt x="4964" y="12069"/>
                      <a:pt x="5225" y="12363"/>
                    </a:cubicBezTo>
                    <a:cubicBezTo>
                      <a:pt x="4866" y="12363"/>
                      <a:pt x="4540" y="12363"/>
                      <a:pt x="4214" y="12347"/>
                    </a:cubicBezTo>
                    <a:cubicBezTo>
                      <a:pt x="4149" y="12347"/>
                      <a:pt x="4083" y="12298"/>
                      <a:pt x="4051" y="12232"/>
                    </a:cubicBezTo>
                    <a:cubicBezTo>
                      <a:pt x="3855" y="11906"/>
                      <a:pt x="3676" y="11580"/>
                      <a:pt x="3513" y="11238"/>
                    </a:cubicBezTo>
                    <a:cubicBezTo>
                      <a:pt x="3317" y="10879"/>
                      <a:pt x="3154" y="10504"/>
                      <a:pt x="2974" y="10129"/>
                    </a:cubicBezTo>
                    <a:cubicBezTo>
                      <a:pt x="2942" y="10047"/>
                      <a:pt x="2860" y="9982"/>
                      <a:pt x="2795" y="9917"/>
                    </a:cubicBezTo>
                    <a:lnTo>
                      <a:pt x="2713" y="9949"/>
                    </a:lnTo>
                    <a:cubicBezTo>
                      <a:pt x="2746" y="10063"/>
                      <a:pt x="2746" y="10177"/>
                      <a:pt x="2795" y="10259"/>
                    </a:cubicBezTo>
                    <a:cubicBezTo>
                      <a:pt x="3088" y="10911"/>
                      <a:pt x="3398" y="11547"/>
                      <a:pt x="3708" y="12183"/>
                    </a:cubicBezTo>
                    <a:cubicBezTo>
                      <a:pt x="3725" y="12216"/>
                      <a:pt x="3741" y="12249"/>
                      <a:pt x="3741" y="12281"/>
                    </a:cubicBezTo>
                    <a:cubicBezTo>
                      <a:pt x="3725" y="12314"/>
                      <a:pt x="3708" y="12330"/>
                      <a:pt x="3692" y="12347"/>
                    </a:cubicBezTo>
                    <a:cubicBezTo>
                      <a:pt x="3610" y="12265"/>
                      <a:pt x="3496" y="12200"/>
                      <a:pt x="3431" y="12102"/>
                    </a:cubicBezTo>
                    <a:lnTo>
                      <a:pt x="3447" y="12102"/>
                    </a:lnTo>
                    <a:cubicBezTo>
                      <a:pt x="2942" y="11221"/>
                      <a:pt x="2567" y="10275"/>
                      <a:pt x="2240" y="9313"/>
                    </a:cubicBezTo>
                    <a:cubicBezTo>
                      <a:pt x="1833" y="8090"/>
                      <a:pt x="1392" y="6867"/>
                      <a:pt x="968" y="5627"/>
                    </a:cubicBezTo>
                    <a:cubicBezTo>
                      <a:pt x="952" y="5595"/>
                      <a:pt x="936" y="5546"/>
                      <a:pt x="936" y="5513"/>
                    </a:cubicBezTo>
                    <a:lnTo>
                      <a:pt x="1017" y="5464"/>
                    </a:lnTo>
                    <a:close/>
                    <a:moveTo>
                      <a:pt x="13167" y="6916"/>
                    </a:moveTo>
                    <a:lnTo>
                      <a:pt x="13167" y="6916"/>
                    </a:lnTo>
                    <a:cubicBezTo>
                      <a:pt x="13412" y="7046"/>
                      <a:pt x="13624" y="7160"/>
                      <a:pt x="13836" y="7291"/>
                    </a:cubicBezTo>
                    <a:cubicBezTo>
                      <a:pt x="13868" y="7307"/>
                      <a:pt x="13885" y="7356"/>
                      <a:pt x="13901" y="7389"/>
                    </a:cubicBezTo>
                    <a:cubicBezTo>
                      <a:pt x="13950" y="7813"/>
                      <a:pt x="13999" y="8220"/>
                      <a:pt x="14048" y="8644"/>
                    </a:cubicBezTo>
                    <a:cubicBezTo>
                      <a:pt x="14048" y="8775"/>
                      <a:pt x="13983" y="8971"/>
                      <a:pt x="14162" y="8987"/>
                    </a:cubicBezTo>
                    <a:cubicBezTo>
                      <a:pt x="14358" y="8987"/>
                      <a:pt x="14276" y="8775"/>
                      <a:pt x="14276" y="8677"/>
                    </a:cubicBezTo>
                    <a:cubicBezTo>
                      <a:pt x="14293" y="8318"/>
                      <a:pt x="14276" y="7959"/>
                      <a:pt x="14260" y="7601"/>
                    </a:cubicBezTo>
                    <a:lnTo>
                      <a:pt x="14260" y="7601"/>
                    </a:lnTo>
                    <a:cubicBezTo>
                      <a:pt x="14374" y="7650"/>
                      <a:pt x="14488" y="7731"/>
                      <a:pt x="14505" y="7911"/>
                    </a:cubicBezTo>
                    <a:cubicBezTo>
                      <a:pt x="14521" y="8204"/>
                      <a:pt x="14537" y="8514"/>
                      <a:pt x="14570" y="8808"/>
                    </a:cubicBezTo>
                    <a:cubicBezTo>
                      <a:pt x="14585" y="8933"/>
                      <a:pt x="14541" y="9118"/>
                      <a:pt x="14696" y="9118"/>
                    </a:cubicBezTo>
                    <a:cubicBezTo>
                      <a:pt x="14703" y="9118"/>
                      <a:pt x="14709" y="9118"/>
                      <a:pt x="14717" y="9117"/>
                    </a:cubicBezTo>
                    <a:cubicBezTo>
                      <a:pt x="14896" y="9117"/>
                      <a:pt x="14798" y="8922"/>
                      <a:pt x="14798" y="8824"/>
                    </a:cubicBezTo>
                    <a:cubicBezTo>
                      <a:pt x="14814" y="8596"/>
                      <a:pt x="14814" y="8351"/>
                      <a:pt x="14814" y="8074"/>
                    </a:cubicBezTo>
                    <a:cubicBezTo>
                      <a:pt x="15075" y="8384"/>
                      <a:pt x="15401" y="8563"/>
                      <a:pt x="15434" y="9003"/>
                    </a:cubicBezTo>
                    <a:cubicBezTo>
                      <a:pt x="15450" y="9166"/>
                      <a:pt x="15565" y="9346"/>
                      <a:pt x="15614" y="9509"/>
                    </a:cubicBezTo>
                    <a:cubicBezTo>
                      <a:pt x="15728" y="9949"/>
                      <a:pt x="15809" y="10389"/>
                      <a:pt x="15907" y="10830"/>
                    </a:cubicBezTo>
                    <a:cubicBezTo>
                      <a:pt x="15940" y="10944"/>
                      <a:pt x="15956" y="11058"/>
                      <a:pt x="16005" y="11172"/>
                    </a:cubicBezTo>
                    <a:cubicBezTo>
                      <a:pt x="16038" y="11221"/>
                      <a:pt x="16119" y="11254"/>
                      <a:pt x="16168" y="11286"/>
                    </a:cubicBezTo>
                    <a:cubicBezTo>
                      <a:pt x="16184" y="11221"/>
                      <a:pt x="16217" y="11172"/>
                      <a:pt x="16201" y="11107"/>
                    </a:cubicBezTo>
                    <a:cubicBezTo>
                      <a:pt x="16119" y="10618"/>
                      <a:pt x="16021" y="10112"/>
                      <a:pt x="15923" y="9558"/>
                    </a:cubicBezTo>
                    <a:lnTo>
                      <a:pt x="15923" y="9558"/>
                    </a:lnTo>
                    <a:cubicBezTo>
                      <a:pt x="16038" y="9721"/>
                      <a:pt x="16103" y="9835"/>
                      <a:pt x="16201" y="9949"/>
                    </a:cubicBezTo>
                    <a:cubicBezTo>
                      <a:pt x="16380" y="10145"/>
                      <a:pt x="16576" y="10324"/>
                      <a:pt x="16755" y="10520"/>
                    </a:cubicBezTo>
                    <a:cubicBezTo>
                      <a:pt x="16804" y="10569"/>
                      <a:pt x="16837" y="10634"/>
                      <a:pt x="16869" y="10699"/>
                    </a:cubicBezTo>
                    <a:cubicBezTo>
                      <a:pt x="17293" y="11433"/>
                      <a:pt x="17587" y="12216"/>
                      <a:pt x="17750" y="13048"/>
                    </a:cubicBezTo>
                    <a:cubicBezTo>
                      <a:pt x="17815" y="13407"/>
                      <a:pt x="17929" y="13765"/>
                      <a:pt x="17978" y="14140"/>
                    </a:cubicBezTo>
                    <a:cubicBezTo>
                      <a:pt x="17587" y="13798"/>
                      <a:pt x="17179" y="13488"/>
                      <a:pt x="16837" y="13097"/>
                    </a:cubicBezTo>
                    <a:cubicBezTo>
                      <a:pt x="16641" y="12885"/>
                      <a:pt x="16592" y="12559"/>
                      <a:pt x="16478" y="12281"/>
                    </a:cubicBezTo>
                    <a:cubicBezTo>
                      <a:pt x="16429" y="12167"/>
                      <a:pt x="16396" y="12053"/>
                      <a:pt x="16347" y="11955"/>
                    </a:cubicBezTo>
                    <a:cubicBezTo>
                      <a:pt x="16315" y="11955"/>
                      <a:pt x="16282" y="11955"/>
                      <a:pt x="16250" y="11971"/>
                    </a:cubicBezTo>
                    <a:cubicBezTo>
                      <a:pt x="16250" y="12135"/>
                      <a:pt x="16250" y="12298"/>
                      <a:pt x="16266" y="12510"/>
                    </a:cubicBezTo>
                    <a:cubicBezTo>
                      <a:pt x="15956" y="12102"/>
                      <a:pt x="15679" y="11727"/>
                      <a:pt x="15401" y="11352"/>
                    </a:cubicBezTo>
                    <a:cubicBezTo>
                      <a:pt x="15287" y="11205"/>
                      <a:pt x="15189" y="11042"/>
                      <a:pt x="15075" y="10895"/>
                    </a:cubicBezTo>
                    <a:cubicBezTo>
                      <a:pt x="14717" y="10520"/>
                      <a:pt x="14570" y="10047"/>
                      <a:pt x="14488" y="9541"/>
                    </a:cubicBezTo>
                    <a:cubicBezTo>
                      <a:pt x="14488" y="9476"/>
                      <a:pt x="14407" y="9427"/>
                      <a:pt x="14374" y="9362"/>
                    </a:cubicBezTo>
                    <a:cubicBezTo>
                      <a:pt x="14325" y="9427"/>
                      <a:pt x="14260" y="9476"/>
                      <a:pt x="14244" y="9541"/>
                    </a:cubicBezTo>
                    <a:cubicBezTo>
                      <a:pt x="14227" y="9656"/>
                      <a:pt x="14260" y="9770"/>
                      <a:pt x="14260" y="9917"/>
                    </a:cubicBezTo>
                    <a:cubicBezTo>
                      <a:pt x="14080" y="9753"/>
                      <a:pt x="13917" y="9623"/>
                      <a:pt x="13771" y="9460"/>
                    </a:cubicBezTo>
                    <a:cubicBezTo>
                      <a:pt x="13705" y="9411"/>
                      <a:pt x="13722" y="9297"/>
                      <a:pt x="13689" y="9215"/>
                    </a:cubicBezTo>
                    <a:cubicBezTo>
                      <a:pt x="13428" y="8726"/>
                      <a:pt x="13396" y="8188"/>
                      <a:pt x="13330" y="7650"/>
                    </a:cubicBezTo>
                    <a:cubicBezTo>
                      <a:pt x="13298" y="7421"/>
                      <a:pt x="13232" y="7193"/>
                      <a:pt x="13167" y="6916"/>
                    </a:cubicBezTo>
                    <a:close/>
                    <a:moveTo>
                      <a:pt x="19560" y="8530"/>
                    </a:moveTo>
                    <a:cubicBezTo>
                      <a:pt x="19674" y="8808"/>
                      <a:pt x="19805" y="9068"/>
                      <a:pt x="19919" y="9362"/>
                    </a:cubicBezTo>
                    <a:cubicBezTo>
                      <a:pt x="20278" y="10292"/>
                      <a:pt x="20588" y="11254"/>
                      <a:pt x="20783" y="12232"/>
                    </a:cubicBezTo>
                    <a:cubicBezTo>
                      <a:pt x="20849" y="12542"/>
                      <a:pt x="20800" y="12819"/>
                      <a:pt x="20637" y="13064"/>
                    </a:cubicBezTo>
                    <a:cubicBezTo>
                      <a:pt x="20620" y="13097"/>
                      <a:pt x="20604" y="13113"/>
                      <a:pt x="20588" y="13146"/>
                    </a:cubicBezTo>
                    <a:cubicBezTo>
                      <a:pt x="20229" y="13619"/>
                      <a:pt x="19837" y="14092"/>
                      <a:pt x="19413" y="14613"/>
                    </a:cubicBezTo>
                    <a:cubicBezTo>
                      <a:pt x="19152" y="13635"/>
                      <a:pt x="18908" y="12673"/>
                      <a:pt x="18647" y="11727"/>
                    </a:cubicBezTo>
                    <a:cubicBezTo>
                      <a:pt x="18533" y="11335"/>
                      <a:pt x="18402" y="10960"/>
                      <a:pt x="18288" y="10569"/>
                    </a:cubicBezTo>
                    <a:cubicBezTo>
                      <a:pt x="18272" y="10504"/>
                      <a:pt x="18256" y="10406"/>
                      <a:pt x="18288" y="10357"/>
                    </a:cubicBezTo>
                    <a:cubicBezTo>
                      <a:pt x="18435" y="10112"/>
                      <a:pt x="18598" y="9900"/>
                      <a:pt x="18777" y="9656"/>
                    </a:cubicBezTo>
                    <a:cubicBezTo>
                      <a:pt x="18940" y="9982"/>
                      <a:pt x="19087" y="10275"/>
                      <a:pt x="19234" y="10569"/>
                    </a:cubicBezTo>
                    <a:cubicBezTo>
                      <a:pt x="19267" y="10569"/>
                      <a:pt x="19283" y="10553"/>
                      <a:pt x="19316" y="10553"/>
                    </a:cubicBezTo>
                    <a:cubicBezTo>
                      <a:pt x="19299" y="10471"/>
                      <a:pt x="19316" y="10406"/>
                      <a:pt x="19283" y="10324"/>
                    </a:cubicBezTo>
                    <a:cubicBezTo>
                      <a:pt x="19218" y="10129"/>
                      <a:pt x="19152" y="9933"/>
                      <a:pt x="19071" y="9737"/>
                    </a:cubicBezTo>
                    <a:cubicBezTo>
                      <a:pt x="18989" y="9509"/>
                      <a:pt x="19071" y="9313"/>
                      <a:pt x="19267" y="9134"/>
                    </a:cubicBezTo>
                    <a:cubicBezTo>
                      <a:pt x="19446" y="9688"/>
                      <a:pt x="19609" y="10226"/>
                      <a:pt x="19772" y="10765"/>
                    </a:cubicBezTo>
                    <a:cubicBezTo>
                      <a:pt x="19821" y="10879"/>
                      <a:pt x="19772" y="11042"/>
                      <a:pt x="19968" y="11058"/>
                    </a:cubicBezTo>
                    <a:cubicBezTo>
                      <a:pt x="19968" y="10928"/>
                      <a:pt x="20017" y="10814"/>
                      <a:pt x="19984" y="10699"/>
                    </a:cubicBezTo>
                    <a:cubicBezTo>
                      <a:pt x="19821" y="10145"/>
                      <a:pt x="19609" y="9590"/>
                      <a:pt x="19446" y="9036"/>
                    </a:cubicBezTo>
                    <a:cubicBezTo>
                      <a:pt x="19397" y="8889"/>
                      <a:pt x="19462" y="8710"/>
                      <a:pt x="19479" y="8530"/>
                    </a:cubicBezTo>
                    <a:close/>
                    <a:moveTo>
                      <a:pt x="17081" y="10243"/>
                    </a:moveTo>
                    <a:cubicBezTo>
                      <a:pt x="17342" y="10341"/>
                      <a:pt x="17587" y="10471"/>
                      <a:pt x="17848" y="10520"/>
                    </a:cubicBezTo>
                    <a:cubicBezTo>
                      <a:pt x="18109" y="10585"/>
                      <a:pt x="18158" y="10781"/>
                      <a:pt x="18223" y="10993"/>
                    </a:cubicBezTo>
                    <a:cubicBezTo>
                      <a:pt x="18533" y="12216"/>
                      <a:pt x="18859" y="13439"/>
                      <a:pt x="19169" y="14662"/>
                    </a:cubicBezTo>
                    <a:cubicBezTo>
                      <a:pt x="18924" y="14499"/>
                      <a:pt x="18663" y="14336"/>
                      <a:pt x="18402" y="14157"/>
                    </a:cubicBezTo>
                    <a:cubicBezTo>
                      <a:pt x="18337" y="14108"/>
                      <a:pt x="18304" y="13977"/>
                      <a:pt x="18272" y="13880"/>
                    </a:cubicBezTo>
                    <a:lnTo>
                      <a:pt x="18288" y="13880"/>
                    </a:lnTo>
                    <a:cubicBezTo>
                      <a:pt x="18158" y="13374"/>
                      <a:pt x="18027" y="12868"/>
                      <a:pt x="17913" y="12347"/>
                    </a:cubicBezTo>
                    <a:cubicBezTo>
                      <a:pt x="17766" y="11678"/>
                      <a:pt x="17473" y="11074"/>
                      <a:pt x="17147" y="10487"/>
                    </a:cubicBezTo>
                    <a:cubicBezTo>
                      <a:pt x="17114" y="10422"/>
                      <a:pt x="17081" y="10357"/>
                      <a:pt x="17049" y="10308"/>
                    </a:cubicBezTo>
                    <a:cubicBezTo>
                      <a:pt x="17065" y="10292"/>
                      <a:pt x="17065" y="10275"/>
                      <a:pt x="17081" y="10243"/>
                    </a:cubicBezTo>
                    <a:close/>
                    <a:moveTo>
                      <a:pt x="27497" y="13208"/>
                    </a:moveTo>
                    <a:cubicBezTo>
                      <a:pt x="27663" y="13208"/>
                      <a:pt x="27850" y="13262"/>
                      <a:pt x="28024" y="13276"/>
                    </a:cubicBezTo>
                    <a:cubicBezTo>
                      <a:pt x="28008" y="13292"/>
                      <a:pt x="28008" y="13309"/>
                      <a:pt x="28008" y="13325"/>
                    </a:cubicBezTo>
                    <a:cubicBezTo>
                      <a:pt x="27649" y="13439"/>
                      <a:pt x="27290" y="13521"/>
                      <a:pt x="26964" y="13668"/>
                    </a:cubicBezTo>
                    <a:cubicBezTo>
                      <a:pt x="26426" y="13928"/>
                      <a:pt x="26002" y="14304"/>
                      <a:pt x="25709" y="14825"/>
                    </a:cubicBezTo>
                    <a:cubicBezTo>
                      <a:pt x="25692" y="14858"/>
                      <a:pt x="25660" y="14907"/>
                      <a:pt x="25660" y="14940"/>
                    </a:cubicBezTo>
                    <a:cubicBezTo>
                      <a:pt x="25660" y="15021"/>
                      <a:pt x="25676" y="15086"/>
                      <a:pt x="25692" y="15168"/>
                    </a:cubicBezTo>
                    <a:cubicBezTo>
                      <a:pt x="25757" y="15119"/>
                      <a:pt x="25839" y="15103"/>
                      <a:pt x="25872" y="15054"/>
                    </a:cubicBezTo>
                    <a:cubicBezTo>
                      <a:pt x="26165" y="14467"/>
                      <a:pt x="26622" y="14075"/>
                      <a:pt x="27209" y="13847"/>
                    </a:cubicBezTo>
                    <a:cubicBezTo>
                      <a:pt x="27551" y="13733"/>
                      <a:pt x="27927" y="13716"/>
                      <a:pt x="28269" y="13619"/>
                    </a:cubicBezTo>
                    <a:cubicBezTo>
                      <a:pt x="28332" y="13605"/>
                      <a:pt x="28392" y="13599"/>
                      <a:pt x="28450" y="13599"/>
                    </a:cubicBezTo>
                    <a:cubicBezTo>
                      <a:pt x="28604" y="13599"/>
                      <a:pt x="28742" y="13641"/>
                      <a:pt x="28872" y="13700"/>
                    </a:cubicBezTo>
                    <a:cubicBezTo>
                      <a:pt x="28905" y="13700"/>
                      <a:pt x="28921" y="13716"/>
                      <a:pt x="28954" y="13716"/>
                    </a:cubicBezTo>
                    <a:cubicBezTo>
                      <a:pt x="29313" y="13880"/>
                      <a:pt x="29378" y="14140"/>
                      <a:pt x="29133" y="14450"/>
                    </a:cubicBezTo>
                    <a:cubicBezTo>
                      <a:pt x="29003" y="14613"/>
                      <a:pt x="28856" y="14760"/>
                      <a:pt x="28726" y="14907"/>
                    </a:cubicBezTo>
                    <a:cubicBezTo>
                      <a:pt x="28652" y="14969"/>
                      <a:pt x="28587" y="15077"/>
                      <a:pt x="28483" y="15077"/>
                    </a:cubicBezTo>
                    <a:cubicBezTo>
                      <a:pt x="28449" y="15077"/>
                      <a:pt x="28411" y="15065"/>
                      <a:pt x="28367" y="15037"/>
                    </a:cubicBezTo>
                    <a:cubicBezTo>
                      <a:pt x="28351" y="15037"/>
                      <a:pt x="28302" y="15070"/>
                      <a:pt x="28269" y="15086"/>
                    </a:cubicBezTo>
                    <a:cubicBezTo>
                      <a:pt x="28008" y="15249"/>
                      <a:pt x="27731" y="15364"/>
                      <a:pt x="27437" y="15429"/>
                    </a:cubicBezTo>
                    <a:cubicBezTo>
                      <a:pt x="27209" y="15478"/>
                      <a:pt x="26977" y="15498"/>
                      <a:pt x="26740" y="15498"/>
                    </a:cubicBezTo>
                    <a:cubicBezTo>
                      <a:pt x="26504" y="15498"/>
                      <a:pt x="26263" y="15478"/>
                      <a:pt x="26018" y="15445"/>
                    </a:cubicBezTo>
                    <a:cubicBezTo>
                      <a:pt x="25967" y="15437"/>
                      <a:pt x="25903" y="15410"/>
                      <a:pt x="25851" y="15410"/>
                    </a:cubicBezTo>
                    <a:cubicBezTo>
                      <a:pt x="25803" y="15410"/>
                      <a:pt x="25765" y="15432"/>
                      <a:pt x="25757" y="15510"/>
                    </a:cubicBezTo>
                    <a:cubicBezTo>
                      <a:pt x="25741" y="15559"/>
                      <a:pt x="25888" y="15673"/>
                      <a:pt x="25986" y="15690"/>
                    </a:cubicBezTo>
                    <a:cubicBezTo>
                      <a:pt x="26203" y="15733"/>
                      <a:pt x="26428" y="15755"/>
                      <a:pt x="26650" y="15755"/>
                    </a:cubicBezTo>
                    <a:cubicBezTo>
                      <a:pt x="26761" y="15755"/>
                      <a:pt x="26872" y="15750"/>
                      <a:pt x="26981" y="15739"/>
                    </a:cubicBezTo>
                    <a:cubicBezTo>
                      <a:pt x="27339" y="15722"/>
                      <a:pt x="27698" y="15641"/>
                      <a:pt x="28041" y="15527"/>
                    </a:cubicBezTo>
                    <a:cubicBezTo>
                      <a:pt x="28073" y="15527"/>
                      <a:pt x="28106" y="15510"/>
                      <a:pt x="28187" y="15478"/>
                    </a:cubicBezTo>
                    <a:lnTo>
                      <a:pt x="28187" y="15478"/>
                    </a:lnTo>
                    <a:cubicBezTo>
                      <a:pt x="27959" y="15869"/>
                      <a:pt x="27633" y="16081"/>
                      <a:pt x="27274" y="16195"/>
                    </a:cubicBezTo>
                    <a:cubicBezTo>
                      <a:pt x="27030" y="16277"/>
                      <a:pt x="26815" y="16317"/>
                      <a:pt x="26621" y="16317"/>
                    </a:cubicBezTo>
                    <a:cubicBezTo>
                      <a:pt x="26270" y="16317"/>
                      <a:pt x="25987" y="16186"/>
                      <a:pt x="25725" y="15934"/>
                    </a:cubicBezTo>
                    <a:cubicBezTo>
                      <a:pt x="25643" y="15853"/>
                      <a:pt x="25562" y="15771"/>
                      <a:pt x="25480" y="15657"/>
                    </a:cubicBezTo>
                    <a:cubicBezTo>
                      <a:pt x="25415" y="15559"/>
                      <a:pt x="25431" y="15396"/>
                      <a:pt x="25399" y="15266"/>
                    </a:cubicBezTo>
                    <a:cubicBezTo>
                      <a:pt x="25203" y="14499"/>
                      <a:pt x="25611" y="13977"/>
                      <a:pt x="26133" y="13651"/>
                    </a:cubicBezTo>
                    <a:cubicBezTo>
                      <a:pt x="26524" y="13407"/>
                      <a:pt x="26964" y="13260"/>
                      <a:pt x="27437" y="13211"/>
                    </a:cubicBezTo>
                    <a:cubicBezTo>
                      <a:pt x="27457" y="13209"/>
                      <a:pt x="27477" y="13208"/>
                      <a:pt x="27497" y="13208"/>
                    </a:cubicBezTo>
                    <a:close/>
                    <a:moveTo>
                      <a:pt x="5290" y="7470"/>
                    </a:moveTo>
                    <a:lnTo>
                      <a:pt x="5290" y="7470"/>
                    </a:lnTo>
                    <a:cubicBezTo>
                      <a:pt x="6122" y="7862"/>
                      <a:pt x="6937" y="8188"/>
                      <a:pt x="7590" y="8791"/>
                    </a:cubicBezTo>
                    <a:cubicBezTo>
                      <a:pt x="8405" y="9574"/>
                      <a:pt x="9351" y="10161"/>
                      <a:pt x="10346" y="10699"/>
                    </a:cubicBezTo>
                    <a:cubicBezTo>
                      <a:pt x="10493" y="10765"/>
                      <a:pt x="10574" y="10862"/>
                      <a:pt x="10574" y="11026"/>
                    </a:cubicBezTo>
                    <a:cubicBezTo>
                      <a:pt x="10590" y="11319"/>
                      <a:pt x="10639" y="11596"/>
                      <a:pt x="10623" y="11874"/>
                    </a:cubicBezTo>
                    <a:cubicBezTo>
                      <a:pt x="10542" y="13619"/>
                      <a:pt x="10476" y="15347"/>
                      <a:pt x="10982" y="17076"/>
                    </a:cubicBezTo>
                    <a:cubicBezTo>
                      <a:pt x="10770" y="16946"/>
                      <a:pt x="10590" y="16848"/>
                      <a:pt x="10427" y="16734"/>
                    </a:cubicBezTo>
                    <a:cubicBezTo>
                      <a:pt x="10395" y="16766"/>
                      <a:pt x="10378" y="16799"/>
                      <a:pt x="10346" y="16831"/>
                    </a:cubicBezTo>
                    <a:cubicBezTo>
                      <a:pt x="10509" y="16994"/>
                      <a:pt x="10672" y="17174"/>
                      <a:pt x="10851" y="17370"/>
                    </a:cubicBezTo>
                    <a:cubicBezTo>
                      <a:pt x="10786" y="17386"/>
                      <a:pt x="10737" y="17402"/>
                      <a:pt x="10672" y="17402"/>
                    </a:cubicBezTo>
                    <a:cubicBezTo>
                      <a:pt x="10313" y="17415"/>
                      <a:pt x="9944" y="17446"/>
                      <a:pt x="9573" y="17446"/>
                    </a:cubicBezTo>
                    <a:cubicBezTo>
                      <a:pt x="9456" y="17446"/>
                      <a:pt x="9338" y="17443"/>
                      <a:pt x="9221" y="17435"/>
                    </a:cubicBezTo>
                    <a:cubicBezTo>
                      <a:pt x="8829" y="17419"/>
                      <a:pt x="8421" y="17337"/>
                      <a:pt x="8030" y="17255"/>
                    </a:cubicBezTo>
                    <a:cubicBezTo>
                      <a:pt x="7965" y="17239"/>
                      <a:pt x="7883" y="17174"/>
                      <a:pt x="7834" y="17109"/>
                    </a:cubicBezTo>
                    <a:cubicBezTo>
                      <a:pt x="7035" y="16326"/>
                      <a:pt x="6285" y="15527"/>
                      <a:pt x="5453" y="14777"/>
                    </a:cubicBezTo>
                    <a:cubicBezTo>
                      <a:pt x="4850" y="14238"/>
                      <a:pt x="4361" y="13602"/>
                      <a:pt x="3920" y="12934"/>
                    </a:cubicBezTo>
                    <a:cubicBezTo>
                      <a:pt x="3855" y="12836"/>
                      <a:pt x="3806" y="12722"/>
                      <a:pt x="3741" y="12607"/>
                    </a:cubicBezTo>
                    <a:cubicBezTo>
                      <a:pt x="3778" y="12593"/>
                      <a:pt x="3812" y="12587"/>
                      <a:pt x="3843" y="12587"/>
                    </a:cubicBezTo>
                    <a:cubicBezTo>
                      <a:pt x="3988" y="12587"/>
                      <a:pt x="4071" y="12723"/>
                      <a:pt x="4165" y="12803"/>
                    </a:cubicBezTo>
                    <a:cubicBezTo>
                      <a:pt x="4850" y="13472"/>
                      <a:pt x="5535" y="14157"/>
                      <a:pt x="6220" y="14858"/>
                    </a:cubicBezTo>
                    <a:cubicBezTo>
                      <a:pt x="6562" y="15217"/>
                      <a:pt x="6888" y="15592"/>
                      <a:pt x="7231" y="15967"/>
                    </a:cubicBezTo>
                    <a:cubicBezTo>
                      <a:pt x="7492" y="16228"/>
                      <a:pt x="7736" y="16505"/>
                      <a:pt x="7997" y="16766"/>
                    </a:cubicBezTo>
                    <a:cubicBezTo>
                      <a:pt x="8063" y="16831"/>
                      <a:pt x="8177" y="16864"/>
                      <a:pt x="8258" y="16897"/>
                    </a:cubicBezTo>
                    <a:cubicBezTo>
                      <a:pt x="8275" y="16880"/>
                      <a:pt x="8307" y="16864"/>
                      <a:pt x="8324" y="16831"/>
                    </a:cubicBezTo>
                    <a:cubicBezTo>
                      <a:pt x="8275" y="16766"/>
                      <a:pt x="8242" y="16701"/>
                      <a:pt x="8193" y="16636"/>
                    </a:cubicBezTo>
                    <a:cubicBezTo>
                      <a:pt x="7834" y="16261"/>
                      <a:pt x="7492" y="15869"/>
                      <a:pt x="7133" y="15494"/>
                    </a:cubicBezTo>
                    <a:cubicBezTo>
                      <a:pt x="6464" y="14825"/>
                      <a:pt x="5763" y="14157"/>
                      <a:pt x="5094" y="13472"/>
                    </a:cubicBezTo>
                    <a:cubicBezTo>
                      <a:pt x="4834" y="13211"/>
                      <a:pt x="4589" y="12934"/>
                      <a:pt x="4328" y="12673"/>
                    </a:cubicBezTo>
                    <a:cubicBezTo>
                      <a:pt x="4344" y="12640"/>
                      <a:pt x="4344" y="12624"/>
                      <a:pt x="4361" y="12607"/>
                    </a:cubicBezTo>
                    <a:cubicBezTo>
                      <a:pt x="4595" y="12607"/>
                      <a:pt x="4830" y="12628"/>
                      <a:pt x="5065" y="12628"/>
                    </a:cubicBezTo>
                    <a:cubicBezTo>
                      <a:pt x="5124" y="12628"/>
                      <a:pt x="5183" y="12627"/>
                      <a:pt x="5241" y="12624"/>
                    </a:cubicBezTo>
                    <a:cubicBezTo>
                      <a:pt x="5259" y="12622"/>
                      <a:pt x="5276" y="12622"/>
                      <a:pt x="5293" y="12622"/>
                    </a:cubicBezTo>
                    <a:cubicBezTo>
                      <a:pt x="5475" y="12622"/>
                      <a:pt x="5596" y="12701"/>
                      <a:pt x="5730" y="12836"/>
                    </a:cubicBezTo>
                    <a:cubicBezTo>
                      <a:pt x="6024" y="13097"/>
                      <a:pt x="6334" y="13325"/>
                      <a:pt x="6627" y="13602"/>
                    </a:cubicBezTo>
                    <a:cubicBezTo>
                      <a:pt x="7215" y="14173"/>
                      <a:pt x="7802" y="14744"/>
                      <a:pt x="8389" y="15331"/>
                    </a:cubicBezTo>
                    <a:cubicBezTo>
                      <a:pt x="8601" y="15543"/>
                      <a:pt x="8797" y="15755"/>
                      <a:pt x="9025" y="15951"/>
                    </a:cubicBezTo>
                    <a:cubicBezTo>
                      <a:pt x="9090" y="16000"/>
                      <a:pt x="9204" y="15983"/>
                      <a:pt x="9286" y="16000"/>
                    </a:cubicBezTo>
                    <a:cubicBezTo>
                      <a:pt x="9253" y="15918"/>
                      <a:pt x="9237" y="15820"/>
                      <a:pt x="9188" y="15771"/>
                    </a:cubicBezTo>
                    <a:cubicBezTo>
                      <a:pt x="8144" y="14679"/>
                      <a:pt x="7117" y="13602"/>
                      <a:pt x="5926" y="12673"/>
                    </a:cubicBezTo>
                    <a:cubicBezTo>
                      <a:pt x="5730" y="12526"/>
                      <a:pt x="5616" y="12347"/>
                      <a:pt x="5649" y="12086"/>
                    </a:cubicBezTo>
                    <a:cubicBezTo>
                      <a:pt x="5698" y="11384"/>
                      <a:pt x="5747" y="10699"/>
                      <a:pt x="5796" y="10014"/>
                    </a:cubicBezTo>
                    <a:cubicBezTo>
                      <a:pt x="5861" y="9248"/>
                      <a:pt x="5828" y="8481"/>
                      <a:pt x="5470" y="7780"/>
                    </a:cubicBezTo>
                    <a:cubicBezTo>
                      <a:pt x="5421" y="7682"/>
                      <a:pt x="5372" y="7601"/>
                      <a:pt x="5290" y="7470"/>
                    </a:cubicBezTo>
                    <a:close/>
                    <a:moveTo>
                      <a:pt x="18468" y="14483"/>
                    </a:moveTo>
                    <a:cubicBezTo>
                      <a:pt x="18614" y="14581"/>
                      <a:pt x="18728" y="14630"/>
                      <a:pt x="18826" y="14711"/>
                    </a:cubicBezTo>
                    <a:cubicBezTo>
                      <a:pt x="19087" y="14956"/>
                      <a:pt x="19348" y="15184"/>
                      <a:pt x="19511" y="15527"/>
                    </a:cubicBezTo>
                    <a:cubicBezTo>
                      <a:pt x="19837" y="16146"/>
                      <a:pt x="20245" y="16717"/>
                      <a:pt x="20620" y="17304"/>
                    </a:cubicBezTo>
                    <a:cubicBezTo>
                      <a:pt x="20669" y="17370"/>
                      <a:pt x="20718" y="17435"/>
                      <a:pt x="20734" y="17516"/>
                    </a:cubicBezTo>
                    <a:cubicBezTo>
                      <a:pt x="19642" y="16782"/>
                      <a:pt x="18728" y="15918"/>
                      <a:pt x="18468" y="14483"/>
                    </a:cubicBezTo>
                    <a:close/>
                    <a:moveTo>
                      <a:pt x="10884" y="11009"/>
                    </a:moveTo>
                    <a:cubicBezTo>
                      <a:pt x="10949" y="11042"/>
                      <a:pt x="11014" y="11074"/>
                      <a:pt x="11080" y="11107"/>
                    </a:cubicBezTo>
                    <a:cubicBezTo>
                      <a:pt x="12319" y="11743"/>
                      <a:pt x="13265" y="12689"/>
                      <a:pt x="14048" y="13831"/>
                    </a:cubicBezTo>
                    <a:cubicBezTo>
                      <a:pt x="14341" y="14238"/>
                      <a:pt x="14635" y="14662"/>
                      <a:pt x="14945" y="15054"/>
                    </a:cubicBezTo>
                    <a:cubicBezTo>
                      <a:pt x="15222" y="15396"/>
                      <a:pt x="15336" y="15771"/>
                      <a:pt x="15369" y="16179"/>
                    </a:cubicBezTo>
                    <a:cubicBezTo>
                      <a:pt x="15434" y="16848"/>
                      <a:pt x="15483" y="17516"/>
                      <a:pt x="15711" y="18169"/>
                    </a:cubicBezTo>
                    <a:cubicBezTo>
                      <a:pt x="15777" y="18348"/>
                      <a:pt x="15842" y="18544"/>
                      <a:pt x="15940" y="18805"/>
                    </a:cubicBezTo>
                    <a:cubicBezTo>
                      <a:pt x="15597" y="18723"/>
                      <a:pt x="15287" y="18674"/>
                      <a:pt x="14994" y="18593"/>
                    </a:cubicBezTo>
                    <a:cubicBezTo>
                      <a:pt x="14635" y="18479"/>
                      <a:pt x="14293" y="18332"/>
                      <a:pt x="13934" y="18218"/>
                    </a:cubicBezTo>
                    <a:cubicBezTo>
                      <a:pt x="13908" y="18208"/>
                      <a:pt x="13882" y="18204"/>
                      <a:pt x="13854" y="18204"/>
                    </a:cubicBezTo>
                    <a:cubicBezTo>
                      <a:pt x="13793" y="18204"/>
                      <a:pt x="13729" y="18223"/>
                      <a:pt x="13673" y="18234"/>
                    </a:cubicBezTo>
                    <a:cubicBezTo>
                      <a:pt x="13722" y="18299"/>
                      <a:pt x="13771" y="18397"/>
                      <a:pt x="13836" y="18430"/>
                    </a:cubicBezTo>
                    <a:cubicBezTo>
                      <a:pt x="14488" y="18691"/>
                      <a:pt x="15157" y="18952"/>
                      <a:pt x="15858" y="19017"/>
                    </a:cubicBezTo>
                    <a:cubicBezTo>
                      <a:pt x="15989" y="19033"/>
                      <a:pt x="16103" y="19049"/>
                      <a:pt x="16103" y="19229"/>
                    </a:cubicBezTo>
                    <a:cubicBezTo>
                      <a:pt x="16081" y="19229"/>
                      <a:pt x="16067" y="19236"/>
                      <a:pt x="16050" y="19236"/>
                    </a:cubicBezTo>
                    <a:cubicBezTo>
                      <a:pt x="16041" y="19236"/>
                      <a:pt x="16032" y="19234"/>
                      <a:pt x="16021" y="19229"/>
                    </a:cubicBezTo>
                    <a:cubicBezTo>
                      <a:pt x="15336" y="19115"/>
                      <a:pt x="14651" y="19017"/>
                      <a:pt x="13983" y="18886"/>
                    </a:cubicBezTo>
                    <a:cubicBezTo>
                      <a:pt x="13314" y="18756"/>
                      <a:pt x="12759" y="18397"/>
                      <a:pt x="12189" y="18038"/>
                    </a:cubicBezTo>
                    <a:cubicBezTo>
                      <a:pt x="12172" y="18006"/>
                      <a:pt x="12140" y="17989"/>
                      <a:pt x="12107" y="17973"/>
                    </a:cubicBezTo>
                    <a:cubicBezTo>
                      <a:pt x="11275" y="17402"/>
                      <a:pt x="11275" y="17402"/>
                      <a:pt x="11063" y="16391"/>
                    </a:cubicBezTo>
                    <a:cubicBezTo>
                      <a:pt x="10819" y="15217"/>
                      <a:pt x="10802" y="14043"/>
                      <a:pt x="10835" y="12852"/>
                    </a:cubicBezTo>
                    <a:cubicBezTo>
                      <a:pt x="10868" y="12232"/>
                      <a:pt x="10868" y="11629"/>
                      <a:pt x="10884" y="11009"/>
                    </a:cubicBezTo>
                    <a:close/>
                    <a:moveTo>
                      <a:pt x="15630" y="15983"/>
                    </a:moveTo>
                    <a:cubicBezTo>
                      <a:pt x="16298" y="16831"/>
                      <a:pt x="17065" y="17582"/>
                      <a:pt x="17929" y="18218"/>
                    </a:cubicBezTo>
                    <a:cubicBezTo>
                      <a:pt x="18745" y="18837"/>
                      <a:pt x="19674" y="19229"/>
                      <a:pt x="20620" y="19620"/>
                    </a:cubicBezTo>
                    <a:cubicBezTo>
                      <a:pt x="20669" y="19637"/>
                      <a:pt x="20718" y="19653"/>
                      <a:pt x="20767" y="19669"/>
                    </a:cubicBezTo>
                    <a:cubicBezTo>
                      <a:pt x="20669" y="19653"/>
                      <a:pt x="20588" y="19637"/>
                      <a:pt x="20490" y="19620"/>
                    </a:cubicBezTo>
                    <a:cubicBezTo>
                      <a:pt x="19185" y="19376"/>
                      <a:pt x="17864" y="19343"/>
                      <a:pt x="16543" y="19278"/>
                    </a:cubicBezTo>
                    <a:cubicBezTo>
                      <a:pt x="16478" y="19278"/>
                      <a:pt x="16396" y="19196"/>
                      <a:pt x="16331" y="19164"/>
                    </a:cubicBezTo>
                    <a:cubicBezTo>
                      <a:pt x="16347" y="19131"/>
                      <a:pt x="16347" y="19082"/>
                      <a:pt x="16364" y="19049"/>
                    </a:cubicBezTo>
                    <a:cubicBezTo>
                      <a:pt x="17032" y="19115"/>
                      <a:pt x="17701" y="19164"/>
                      <a:pt x="18370" y="19229"/>
                    </a:cubicBezTo>
                    <a:cubicBezTo>
                      <a:pt x="18500" y="19245"/>
                      <a:pt x="18631" y="19278"/>
                      <a:pt x="18761" y="19294"/>
                    </a:cubicBezTo>
                    <a:cubicBezTo>
                      <a:pt x="18794" y="19294"/>
                      <a:pt x="18843" y="19245"/>
                      <a:pt x="18875" y="19229"/>
                    </a:cubicBezTo>
                    <a:cubicBezTo>
                      <a:pt x="18859" y="19196"/>
                      <a:pt x="18843" y="19131"/>
                      <a:pt x="18810" y="19115"/>
                    </a:cubicBezTo>
                    <a:cubicBezTo>
                      <a:pt x="18728" y="19066"/>
                      <a:pt x="18647" y="19049"/>
                      <a:pt x="18565" y="19017"/>
                    </a:cubicBezTo>
                    <a:cubicBezTo>
                      <a:pt x="17946" y="18837"/>
                      <a:pt x="17310" y="18886"/>
                      <a:pt x="16674" y="18837"/>
                    </a:cubicBezTo>
                    <a:cubicBezTo>
                      <a:pt x="16152" y="18805"/>
                      <a:pt x="16250" y="18886"/>
                      <a:pt x="16054" y="18397"/>
                    </a:cubicBezTo>
                    <a:cubicBezTo>
                      <a:pt x="15744" y="17631"/>
                      <a:pt x="15662" y="16848"/>
                      <a:pt x="15597" y="16049"/>
                    </a:cubicBezTo>
                    <a:cubicBezTo>
                      <a:pt x="15597" y="16032"/>
                      <a:pt x="15614" y="16016"/>
                      <a:pt x="15630" y="15983"/>
                    </a:cubicBezTo>
                    <a:close/>
                    <a:moveTo>
                      <a:pt x="8291" y="17598"/>
                    </a:moveTo>
                    <a:cubicBezTo>
                      <a:pt x="8633" y="17647"/>
                      <a:pt x="8894" y="17647"/>
                      <a:pt x="9123" y="17924"/>
                    </a:cubicBezTo>
                    <a:cubicBezTo>
                      <a:pt x="9596" y="18462"/>
                      <a:pt x="10085" y="19000"/>
                      <a:pt x="10754" y="19327"/>
                    </a:cubicBezTo>
                    <a:cubicBezTo>
                      <a:pt x="11014" y="19457"/>
                      <a:pt x="11308" y="19539"/>
                      <a:pt x="11602" y="19637"/>
                    </a:cubicBezTo>
                    <a:cubicBezTo>
                      <a:pt x="11608" y="19640"/>
                      <a:pt x="11615" y="19641"/>
                      <a:pt x="11624" y="19641"/>
                    </a:cubicBezTo>
                    <a:cubicBezTo>
                      <a:pt x="11659" y="19641"/>
                      <a:pt x="11709" y="19617"/>
                      <a:pt x="11748" y="19604"/>
                    </a:cubicBezTo>
                    <a:cubicBezTo>
                      <a:pt x="11716" y="19555"/>
                      <a:pt x="11716" y="19490"/>
                      <a:pt x="11667" y="19473"/>
                    </a:cubicBezTo>
                    <a:cubicBezTo>
                      <a:pt x="11406" y="19327"/>
                      <a:pt x="11129" y="19196"/>
                      <a:pt x="10884" y="19049"/>
                    </a:cubicBezTo>
                    <a:cubicBezTo>
                      <a:pt x="10623" y="18903"/>
                      <a:pt x="10346" y="18756"/>
                      <a:pt x="10118" y="18576"/>
                    </a:cubicBezTo>
                    <a:cubicBezTo>
                      <a:pt x="9808" y="18316"/>
                      <a:pt x="9547" y="18022"/>
                      <a:pt x="9221" y="17712"/>
                    </a:cubicBezTo>
                    <a:cubicBezTo>
                      <a:pt x="9775" y="17679"/>
                      <a:pt x="10281" y="17679"/>
                      <a:pt x="10786" y="17631"/>
                    </a:cubicBezTo>
                    <a:cubicBezTo>
                      <a:pt x="10824" y="17626"/>
                      <a:pt x="10860" y="17624"/>
                      <a:pt x="10895" y="17624"/>
                    </a:cubicBezTo>
                    <a:cubicBezTo>
                      <a:pt x="11131" y="17624"/>
                      <a:pt x="11305" y="17717"/>
                      <a:pt x="11504" y="17859"/>
                    </a:cubicBezTo>
                    <a:cubicBezTo>
                      <a:pt x="11863" y="18136"/>
                      <a:pt x="12254" y="18381"/>
                      <a:pt x="12629" y="18625"/>
                    </a:cubicBezTo>
                    <a:cubicBezTo>
                      <a:pt x="13216" y="18984"/>
                      <a:pt x="13852" y="19196"/>
                      <a:pt x="14537" y="19278"/>
                    </a:cubicBezTo>
                    <a:cubicBezTo>
                      <a:pt x="14945" y="19327"/>
                      <a:pt x="15369" y="19408"/>
                      <a:pt x="15842" y="19473"/>
                    </a:cubicBezTo>
                    <a:cubicBezTo>
                      <a:pt x="15744" y="19539"/>
                      <a:pt x="15711" y="19571"/>
                      <a:pt x="15662" y="19588"/>
                    </a:cubicBezTo>
                    <a:cubicBezTo>
                      <a:pt x="15141" y="19881"/>
                      <a:pt x="14635" y="20191"/>
                      <a:pt x="14113" y="20452"/>
                    </a:cubicBezTo>
                    <a:cubicBezTo>
                      <a:pt x="13901" y="20566"/>
                      <a:pt x="13673" y="20631"/>
                      <a:pt x="13428" y="20697"/>
                    </a:cubicBezTo>
                    <a:lnTo>
                      <a:pt x="13135" y="20794"/>
                    </a:lnTo>
                    <a:cubicBezTo>
                      <a:pt x="13122" y="20798"/>
                      <a:pt x="13109" y="20799"/>
                      <a:pt x="13096" y="20799"/>
                    </a:cubicBezTo>
                    <a:cubicBezTo>
                      <a:pt x="13038" y="20799"/>
                      <a:pt x="12972" y="20775"/>
                      <a:pt x="12906" y="20762"/>
                    </a:cubicBezTo>
                    <a:cubicBezTo>
                      <a:pt x="12221" y="20582"/>
                      <a:pt x="11585" y="20338"/>
                      <a:pt x="10998" y="19995"/>
                    </a:cubicBezTo>
                    <a:cubicBezTo>
                      <a:pt x="10085" y="19473"/>
                      <a:pt x="9286" y="18772"/>
                      <a:pt x="8584" y="17924"/>
                    </a:cubicBezTo>
                    <a:cubicBezTo>
                      <a:pt x="8503" y="17826"/>
                      <a:pt x="8405" y="17728"/>
                      <a:pt x="8291" y="17598"/>
                    </a:cubicBezTo>
                    <a:close/>
                    <a:moveTo>
                      <a:pt x="16396" y="19539"/>
                    </a:moveTo>
                    <a:cubicBezTo>
                      <a:pt x="17489" y="19588"/>
                      <a:pt x="18582" y="19588"/>
                      <a:pt x="19658" y="19734"/>
                    </a:cubicBezTo>
                    <a:cubicBezTo>
                      <a:pt x="19919" y="19767"/>
                      <a:pt x="20180" y="19816"/>
                      <a:pt x="20441" y="19865"/>
                    </a:cubicBezTo>
                    <a:cubicBezTo>
                      <a:pt x="20555" y="19881"/>
                      <a:pt x="20669" y="19914"/>
                      <a:pt x="20800" y="19930"/>
                    </a:cubicBezTo>
                    <a:cubicBezTo>
                      <a:pt x="20213" y="20093"/>
                      <a:pt x="19625" y="20240"/>
                      <a:pt x="19055" y="20403"/>
                    </a:cubicBezTo>
                    <a:cubicBezTo>
                      <a:pt x="17766" y="20778"/>
                      <a:pt x="16462" y="21039"/>
                      <a:pt x="15108" y="21088"/>
                    </a:cubicBezTo>
                    <a:cubicBezTo>
                      <a:pt x="15057" y="21090"/>
                      <a:pt x="15006" y="21091"/>
                      <a:pt x="14954" y="21091"/>
                    </a:cubicBezTo>
                    <a:cubicBezTo>
                      <a:pt x="14533" y="21091"/>
                      <a:pt x="14111" y="21036"/>
                      <a:pt x="13689" y="21006"/>
                    </a:cubicBezTo>
                    <a:lnTo>
                      <a:pt x="13673" y="20925"/>
                    </a:lnTo>
                    <a:cubicBezTo>
                      <a:pt x="13771" y="20892"/>
                      <a:pt x="13885" y="20860"/>
                      <a:pt x="13966" y="20811"/>
                    </a:cubicBezTo>
                    <a:cubicBezTo>
                      <a:pt x="13999" y="20794"/>
                      <a:pt x="14015" y="20778"/>
                      <a:pt x="14048" y="20762"/>
                    </a:cubicBezTo>
                    <a:cubicBezTo>
                      <a:pt x="14341" y="20599"/>
                      <a:pt x="14635" y="20436"/>
                      <a:pt x="14929" y="20273"/>
                    </a:cubicBezTo>
                    <a:cubicBezTo>
                      <a:pt x="15353" y="20044"/>
                      <a:pt x="15793" y="19800"/>
                      <a:pt x="16233" y="19571"/>
                    </a:cubicBezTo>
                    <a:cubicBezTo>
                      <a:pt x="16282" y="19555"/>
                      <a:pt x="16347" y="19539"/>
                      <a:pt x="16396" y="19539"/>
                    </a:cubicBezTo>
                    <a:close/>
                    <a:moveTo>
                      <a:pt x="20311" y="21323"/>
                    </a:moveTo>
                    <a:cubicBezTo>
                      <a:pt x="20620" y="21323"/>
                      <a:pt x="20927" y="21369"/>
                      <a:pt x="21224" y="21447"/>
                    </a:cubicBezTo>
                    <a:cubicBezTo>
                      <a:pt x="21338" y="21479"/>
                      <a:pt x="21468" y="21512"/>
                      <a:pt x="21582" y="21561"/>
                    </a:cubicBezTo>
                    <a:cubicBezTo>
                      <a:pt x="21354" y="21789"/>
                      <a:pt x="21126" y="22034"/>
                      <a:pt x="20914" y="22262"/>
                    </a:cubicBezTo>
                    <a:cubicBezTo>
                      <a:pt x="20832" y="22327"/>
                      <a:pt x="20767" y="22393"/>
                      <a:pt x="20702" y="22458"/>
                    </a:cubicBezTo>
                    <a:cubicBezTo>
                      <a:pt x="20261" y="22833"/>
                      <a:pt x="19740" y="23029"/>
                      <a:pt x="19169" y="23078"/>
                    </a:cubicBezTo>
                    <a:cubicBezTo>
                      <a:pt x="18810" y="23110"/>
                      <a:pt x="18468" y="23159"/>
                      <a:pt x="18092" y="23192"/>
                    </a:cubicBezTo>
                    <a:cubicBezTo>
                      <a:pt x="18076" y="23029"/>
                      <a:pt x="18141" y="22866"/>
                      <a:pt x="18272" y="22735"/>
                    </a:cubicBezTo>
                    <a:cubicBezTo>
                      <a:pt x="18680" y="22327"/>
                      <a:pt x="19087" y="21920"/>
                      <a:pt x="19511" y="21545"/>
                    </a:cubicBezTo>
                    <a:cubicBezTo>
                      <a:pt x="19658" y="21414"/>
                      <a:pt x="19886" y="21349"/>
                      <a:pt x="20066" y="21333"/>
                    </a:cubicBezTo>
                    <a:cubicBezTo>
                      <a:pt x="20147" y="21326"/>
                      <a:pt x="20229" y="21323"/>
                      <a:pt x="20311" y="21323"/>
                    </a:cubicBezTo>
                    <a:close/>
                    <a:moveTo>
                      <a:pt x="21419" y="22115"/>
                    </a:moveTo>
                    <a:lnTo>
                      <a:pt x="21485" y="22148"/>
                    </a:lnTo>
                    <a:cubicBezTo>
                      <a:pt x="21305" y="22523"/>
                      <a:pt x="21175" y="22915"/>
                      <a:pt x="20963" y="23257"/>
                    </a:cubicBezTo>
                    <a:cubicBezTo>
                      <a:pt x="20849" y="23436"/>
                      <a:pt x="20637" y="23600"/>
                      <a:pt x="20441" y="23648"/>
                    </a:cubicBezTo>
                    <a:cubicBezTo>
                      <a:pt x="20171" y="23722"/>
                      <a:pt x="19903" y="23754"/>
                      <a:pt x="19637" y="23754"/>
                    </a:cubicBezTo>
                    <a:cubicBezTo>
                      <a:pt x="19197" y="23754"/>
                      <a:pt x="18764" y="23666"/>
                      <a:pt x="18337" y="23534"/>
                    </a:cubicBezTo>
                    <a:cubicBezTo>
                      <a:pt x="18288" y="23518"/>
                      <a:pt x="18256" y="23502"/>
                      <a:pt x="18223" y="23469"/>
                    </a:cubicBezTo>
                    <a:cubicBezTo>
                      <a:pt x="18223" y="23453"/>
                      <a:pt x="18223" y="23436"/>
                      <a:pt x="18223" y="23404"/>
                    </a:cubicBezTo>
                    <a:cubicBezTo>
                      <a:pt x="18304" y="23404"/>
                      <a:pt x="18386" y="23387"/>
                      <a:pt x="18451" y="23387"/>
                    </a:cubicBezTo>
                    <a:cubicBezTo>
                      <a:pt x="18631" y="23355"/>
                      <a:pt x="18794" y="23339"/>
                      <a:pt x="18973" y="23339"/>
                    </a:cubicBezTo>
                    <a:cubicBezTo>
                      <a:pt x="19413" y="23322"/>
                      <a:pt x="19821" y="23224"/>
                      <a:pt x="20229" y="23061"/>
                    </a:cubicBezTo>
                    <a:cubicBezTo>
                      <a:pt x="20359" y="22996"/>
                      <a:pt x="20490" y="22931"/>
                      <a:pt x="20604" y="22866"/>
                    </a:cubicBezTo>
                    <a:cubicBezTo>
                      <a:pt x="20800" y="22751"/>
                      <a:pt x="20963" y="22605"/>
                      <a:pt x="21110" y="22442"/>
                    </a:cubicBezTo>
                    <a:cubicBezTo>
                      <a:pt x="21207" y="22327"/>
                      <a:pt x="21322" y="22230"/>
                      <a:pt x="21419" y="22115"/>
                    </a:cubicBezTo>
                    <a:close/>
                    <a:moveTo>
                      <a:pt x="20898" y="13146"/>
                    </a:moveTo>
                    <a:cubicBezTo>
                      <a:pt x="20946" y="13635"/>
                      <a:pt x="20995" y="14075"/>
                      <a:pt x="21044" y="14516"/>
                    </a:cubicBezTo>
                    <a:cubicBezTo>
                      <a:pt x="21110" y="15152"/>
                      <a:pt x="21142" y="15804"/>
                      <a:pt x="21289" y="16424"/>
                    </a:cubicBezTo>
                    <a:cubicBezTo>
                      <a:pt x="21305" y="16522"/>
                      <a:pt x="21338" y="16619"/>
                      <a:pt x="21370" y="16701"/>
                    </a:cubicBezTo>
                    <a:cubicBezTo>
                      <a:pt x="21599" y="17484"/>
                      <a:pt x="22039" y="18136"/>
                      <a:pt x="22757" y="18625"/>
                    </a:cubicBezTo>
                    <a:cubicBezTo>
                      <a:pt x="23360" y="19033"/>
                      <a:pt x="23882" y="19571"/>
                      <a:pt x="24436" y="20044"/>
                    </a:cubicBezTo>
                    <a:cubicBezTo>
                      <a:pt x="24779" y="20321"/>
                      <a:pt x="25121" y="20599"/>
                      <a:pt x="25480" y="20860"/>
                    </a:cubicBezTo>
                    <a:cubicBezTo>
                      <a:pt x="26654" y="21724"/>
                      <a:pt x="27551" y="22833"/>
                      <a:pt x="28367" y="23991"/>
                    </a:cubicBezTo>
                    <a:cubicBezTo>
                      <a:pt x="28742" y="24513"/>
                      <a:pt x="29084" y="25051"/>
                      <a:pt x="29411" y="25589"/>
                    </a:cubicBezTo>
                    <a:cubicBezTo>
                      <a:pt x="29737" y="26160"/>
                      <a:pt x="30047" y="26747"/>
                      <a:pt x="30308" y="27367"/>
                    </a:cubicBezTo>
                    <a:cubicBezTo>
                      <a:pt x="30683" y="28199"/>
                      <a:pt x="30976" y="29079"/>
                      <a:pt x="30927" y="30025"/>
                    </a:cubicBezTo>
                    <a:cubicBezTo>
                      <a:pt x="30927" y="30319"/>
                      <a:pt x="30813" y="30629"/>
                      <a:pt x="30748" y="30922"/>
                    </a:cubicBezTo>
                    <a:cubicBezTo>
                      <a:pt x="30706" y="31090"/>
                      <a:pt x="30604" y="31138"/>
                      <a:pt x="30473" y="31138"/>
                    </a:cubicBezTo>
                    <a:cubicBezTo>
                      <a:pt x="30451" y="31138"/>
                      <a:pt x="30429" y="31136"/>
                      <a:pt x="30405" y="31134"/>
                    </a:cubicBezTo>
                    <a:cubicBezTo>
                      <a:pt x="30454" y="30775"/>
                      <a:pt x="30503" y="30417"/>
                      <a:pt x="30536" y="30074"/>
                    </a:cubicBezTo>
                    <a:cubicBezTo>
                      <a:pt x="30536" y="29960"/>
                      <a:pt x="30552" y="29846"/>
                      <a:pt x="30552" y="29732"/>
                    </a:cubicBezTo>
                    <a:cubicBezTo>
                      <a:pt x="30585" y="29128"/>
                      <a:pt x="30520" y="28541"/>
                      <a:pt x="30275" y="27970"/>
                    </a:cubicBezTo>
                    <a:cubicBezTo>
                      <a:pt x="30079" y="27546"/>
                      <a:pt x="29965" y="27090"/>
                      <a:pt x="29786" y="26666"/>
                    </a:cubicBezTo>
                    <a:cubicBezTo>
                      <a:pt x="29443" y="25850"/>
                      <a:pt x="28954" y="25149"/>
                      <a:pt x="28383" y="24480"/>
                    </a:cubicBezTo>
                    <a:cubicBezTo>
                      <a:pt x="27682" y="23632"/>
                      <a:pt x="26981" y="22784"/>
                      <a:pt x="26247" y="21969"/>
                    </a:cubicBezTo>
                    <a:cubicBezTo>
                      <a:pt x="25692" y="21333"/>
                      <a:pt x="25007" y="20892"/>
                      <a:pt x="24241" y="20550"/>
                    </a:cubicBezTo>
                    <a:cubicBezTo>
                      <a:pt x="24143" y="20517"/>
                      <a:pt x="24078" y="20419"/>
                      <a:pt x="23996" y="20338"/>
                    </a:cubicBezTo>
                    <a:cubicBezTo>
                      <a:pt x="23931" y="20273"/>
                      <a:pt x="23866" y="20207"/>
                      <a:pt x="23800" y="20142"/>
                    </a:cubicBezTo>
                    <a:cubicBezTo>
                      <a:pt x="23018" y="19441"/>
                      <a:pt x="22202" y="18788"/>
                      <a:pt x="21485" y="18038"/>
                    </a:cubicBezTo>
                    <a:cubicBezTo>
                      <a:pt x="20995" y="17533"/>
                      <a:pt x="20604" y="16897"/>
                      <a:pt x="20213" y="16310"/>
                    </a:cubicBezTo>
                    <a:cubicBezTo>
                      <a:pt x="19968" y="15951"/>
                      <a:pt x="19789" y="15543"/>
                      <a:pt x="19609" y="15135"/>
                    </a:cubicBezTo>
                    <a:cubicBezTo>
                      <a:pt x="19577" y="15037"/>
                      <a:pt x="19593" y="14874"/>
                      <a:pt x="19658" y="14760"/>
                    </a:cubicBezTo>
                    <a:cubicBezTo>
                      <a:pt x="19789" y="14532"/>
                      <a:pt x="19952" y="14336"/>
                      <a:pt x="20115" y="14124"/>
                    </a:cubicBezTo>
                    <a:cubicBezTo>
                      <a:pt x="20294" y="13896"/>
                      <a:pt x="20473" y="13668"/>
                      <a:pt x="20669" y="13423"/>
                    </a:cubicBezTo>
                    <a:cubicBezTo>
                      <a:pt x="20751" y="13325"/>
                      <a:pt x="20832" y="13244"/>
                      <a:pt x="20898" y="13146"/>
                    </a:cubicBezTo>
                    <a:close/>
                    <a:moveTo>
                      <a:pt x="13608" y="1"/>
                    </a:moveTo>
                    <a:cubicBezTo>
                      <a:pt x="13575" y="66"/>
                      <a:pt x="13526" y="115"/>
                      <a:pt x="13493" y="180"/>
                    </a:cubicBezTo>
                    <a:cubicBezTo>
                      <a:pt x="13477" y="229"/>
                      <a:pt x="13461" y="262"/>
                      <a:pt x="13444" y="311"/>
                    </a:cubicBezTo>
                    <a:cubicBezTo>
                      <a:pt x="13428" y="441"/>
                      <a:pt x="13444" y="572"/>
                      <a:pt x="13461" y="718"/>
                    </a:cubicBezTo>
                    <a:cubicBezTo>
                      <a:pt x="13493" y="1126"/>
                      <a:pt x="13526" y="1550"/>
                      <a:pt x="13575" y="1958"/>
                    </a:cubicBezTo>
                    <a:cubicBezTo>
                      <a:pt x="13689" y="3148"/>
                      <a:pt x="13917" y="4323"/>
                      <a:pt x="14374" y="5432"/>
                    </a:cubicBezTo>
                    <a:cubicBezTo>
                      <a:pt x="14880" y="6638"/>
                      <a:pt x="15450" y="7813"/>
                      <a:pt x="15989" y="9003"/>
                    </a:cubicBezTo>
                    <a:cubicBezTo>
                      <a:pt x="16021" y="9068"/>
                      <a:pt x="16054" y="9134"/>
                      <a:pt x="16086" y="9215"/>
                    </a:cubicBezTo>
                    <a:cubicBezTo>
                      <a:pt x="16021" y="9166"/>
                      <a:pt x="15972" y="9117"/>
                      <a:pt x="15940" y="9068"/>
                    </a:cubicBezTo>
                    <a:cubicBezTo>
                      <a:pt x="15907" y="9003"/>
                      <a:pt x="15858" y="8954"/>
                      <a:pt x="15809" y="8889"/>
                    </a:cubicBezTo>
                    <a:cubicBezTo>
                      <a:pt x="15646" y="8628"/>
                      <a:pt x="15467" y="8400"/>
                      <a:pt x="15271" y="8188"/>
                    </a:cubicBezTo>
                    <a:cubicBezTo>
                      <a:pt x="15092" y="7959"/>
                      <a:pt x="14896" y="7764"/>
                      <a:pt x="14668" y="7584"/>
                    </a:cubicBezTo>
                    <a:cubicBezTo>
                      <a:pt x="14129" y="7111"/>
                      <a:pt x="13526" y="6736"/>
                      <a:pt x="12825" y="6475"/>
                    </a:cubicBezTo>
                    <a:cubicBezTo>
                      <a:pt x="12319" y="6263"/>
                      <a:pt x="11781" y="6117"/>
                      <a:pt x="11275" y="5921"/>
                    </a:cubicBezTo>
                    <a:cubicBezTo>
                      <a:pt x="10118" y="5432"/>
                      <a:pt x="8960" y="4926"/>
                      <a:pt x="7802" y="4421"/>
                    </a:cubicBezTo>
                    <a:cubicBezTo>
                      <a:pt x="7688" y="4372"/>
                      <a:pt x="7573" y="4306"/>
                      <a:pt x="7443" y="4274"/>
                    </a:cubicBezTo>
                    <a:cubicBezTo>
                      <a:pt x="7413" y="4268"/>
                      <a:pt x="7379" y="4264"/>
                      <a:pt x="7345" y="4264"/>
                    </a:cubicBezTo>
                    <a:cubicBezTo>
                      <a:pt x="7287" y="4264"/>
                      <a:pt x="7229" y="4275"/>
                      <a:pt x="7198" y="4306"/>
                    </a:cubicBezTo>
                    <a:cubicBezTo>
                      <a:pt x="7149" y="4355"/>
                      <a:pt x="7133" y="4486"/>
                      <a:pt x="7166" y="4567"/>
                    </a:cubicBezTo>
                    <a:cubicBezTo>
                      <a:pt x="7263" y="4812"/>
                      <a:pt x="7394" y="5057"/>
                      <a:pt x="7524" y="5301"/>
                    </a:cubicBezTo>
                    <a:cubicBezTo>
                      <a:pt x="7785" y="5742"/>
                      <a:pt x="8063" y="6149"/>
                      <a:pt x="8372" y="6524"/>
                    </a:cubicBezTo>
                    <a:cubicBezTo>
                      <a:pt x="8943" y="7177"/>
                      <a:pt x="9628" y="7699"/>
                      <a:pt x="10476" y="8074"/>
                    </a:cubicBezTo>
                    <a:cubicBezTo>
                      <a:pt x="11080" y="8335"/>
                      <a:pt x="11683" y="8596"/>
                      <a:pt x="12287" y="8873"/>
                    </a:cubicBezTo>
                    <a:cubicBezTo>
                      <a:pt x="12841" y="9134"/>
                      <a:pt x="13330" y="9476"/>
                      <a:pt x="13787" y="9868"/>
                    </a:cubicBezTo>
                    <a:cubicBezTo>
                      <a:pt x="14129" y="10161"/>
                      <a:pt x="14423" y="10471"/>
                      <a:pt x="14700" y="10846"/>
                    </a:cubicBezTo>
                    <a:cubicBezTo>
                      <a:pt x="15059" y="11335"/>
                      <a:pt x="15434" y="11825"/>
                      <a:pt x="15793" y="12314"/>
                    </a:cubicBezTo>
                    <a:cubicBezTo>
                      <a:pt x="15940" y="12510"/>
                      <a:pt x="16103" y="12705"/>
                      <a:pt x="16266" y="12885"/>
                    </a:cubicBezTo>
                    <a:cubicBezTo>
                      <a:pt x="16657" y="13325"/>
                      <a:pt x="17098" y="13716"/>
                      <a:pt x="17571" y="14092"/>
                    </a:cubicBezTo>
                    <a:cubicBezTo>
                      <a:pt x="17652" y="14140"/>
                      <a:pt x="17717" y="14206"/>
                      <a:pt x="17799" y="14255"/>
                    </a:cubicBezTo>
                    <a:cubicBezTo>
                      <a:pt x="18027" y="14418"/>
                      <a:pt x="18190" y="14613"/>
                      <a:pt x="18256" y="14891"/>
                    </a:cubicBezTo>
                    <a:cubicBezTo>
                      <a:pt x="18337" y="15168"/>
                      <a:pt x="18451" y="15461"/>
                      <a:pt x="18598" y="15706"/>
                    </a:cubicBezTo>
                    <a:cubicBezTo>
                      <a:pt x="18794" y="16032"/>
                      <a:pt x="19006" y="16326"/>
                      <a:pt x="19234" y="16603"/>
                    </a:cubicBezTo>
                    <a:cubicBezTo>
                      <a:pt x="19560" y="16978"/>
                      <a:pt x="19919" y="17304"/>
                      <a:pt x="20343" y="17582"/>
                    </a:cubicBezTo>
                    <a:cubicBezTo>
                      <a:pt x="21126" y="18103"/>
                      <a:pt x="21811" y="18740"/>
                      <a:pt x="22479" y="19359"/>
                    </a:cubicBezTo>
                    <a:cubicBezTo>
                      <a:pt x="22708" y="19588"/>
                      <a:pt x="22936" y="19800"/>
                      <a:pt x="23164" y="20012"/>
                    </a:cubicBezTo>
                    <a:cubicBezTo>
                      <a:pt x="22691" y="19865"/>
                      <a:pt x="22202" y="19669"/>
                      <a:pt x="21697" y="19555"/>
                    </a:cubicBezTo>
                    <a:cubicBezTo>
                      <a:pt x="19772" y="19115"/>
                      <a:pt x="18141" y="18185"/>
                      <a:pt x="16771" y="16799"/>
                    </a:cubicBezTo>
                    <a:cubicBezTo>
                      <a:pt x="16657" y="16701"/>
                      <a:pt x="16559" y="16587"/>
                      <a:pt x="16462" y="16473"/>
                    </a:cubicBezTo>
                    <a:cubicBezTo>
                      <a:pt x="15662" y="15592"/>
                      <a:pt x="14994" y="14613"/>
                      <a:pt x="14260" y="13668"/>
                    </a:cubicBezTo>
                    <a:cubicBezTo>
                      <a:pt x="13999" y="13325"/>
                      <a:pt x="13738" y="12966"/>
                      <a:pt x="13444" y="12640"/>
                    </a:cubicBezTo>
                    <a:cubicBezTo>
                      <a:pt x="13249" y="12428"/>
                      <a:pt x="13037" y="12216"/>
                      <a:pt x="12825" y="12020"/>
                    </a:cubicBezTo>
                    <a:cubicBezTo>
                      <a:pt x="12711" y="11923"/>
                      <a:pt x="12613" y="11825"/>
                      <a:pt x="12499" y="11743"/>
                    </a:cubicBezTo>
                    <a:cubicBezTo>
                      <a:pt x="12156" y="11466"/>
                      <a:pt x="11797" y="11205"/>
                      <a:pt x="11406" y="11009"/>
                    </a:cubicBezTo>
                    <a:cubicBezTo>
                      <a:pt x="11031" y="10814"/>
                      <a:pt x="10705" y="10536"/>
                      <a:pt x="10330" y="10341"/>
                    </a:cubicBezTo>
                    <a:cubicBezTo>
                      <a:pt x="9661" y="9998"/>
                      <a:pt x="9009" y="9590"/>
                      <a:pt x="8438" y="9085"/>
                    </a:cubicBezTo>
                    <a:cubicBezTo>
                      <a:pt x="7655" y="8400"/>
                      <a:pt x="6839" y="7813"/>
                      <a:pt x="5877" y="7405"/>
                    </a:cubicBezTo>
                    <a:cubicBezTo>
                      <a:pt x="5421" y="7209"/>
                      <a:pt x="4964" y="7014"/>
                      <a:pt x="4507" y="6834"/>
                    </a:cubicBezTo>
                    <a:cubicBezTo>
                      <a:pt x="3757" y="6541"/>
                      <a:pt x="3072" y="6149"/>
                      <a:pt x="2436" y="5644"/>
                    </a:cubicBezTo>
                    <a:cubicBezTo>
                      <a:pt x="1865" y="5187"/>
                      <a:pt x="1278" y="4747"/>
                      <a:pt x="691" y="4306"/>
                    </a:cubicBezTo>
                    <a:cubicBezTo>
                      <a:pt x="577" y="4225"/>
                      <a:pt x="446" y="4143"/>
                      <a:pt x="300" y="4078"/>
                    </a:cubicBezTo>
                    <a:cubicBezTo>
                      <a:pt x="272" y="4070"/>
                      <a:pt x="245" y="4067"/>
                      <a:pt x="220" y="4067"/>
                    </a:cubicBezTo>
                    <a:cubicBezTo>
                      <a:pt x="84" y="4067"/>
                      <a:pt x="0" y="4174"/>
                      <a:pt x="55" y="4339"/>
                    </a:cubicBezTo>
                    <a:cubicBezTo>
                      <a:pt x="71" y="4404"/>
                      <a:pt x="104" y="4453"/>
                      <a:pt x="137" y="4518"/>
                    </a:cubicBezTo>
                    <a:cubicBezTo>
                      <a:pt x="756" y="5627"/>
                      <a:pt x="1148" y="6851"/>
                      <a:pt x="1539" y="8057"/>
                    </a:cubicBezTo>
                    <a:cubicBezTo>
                      <a:pt x="2077" y="9672"/>
                      <a:pt x="2599" y="11303"/>
                      <a:pt x="3496" y="12771"/>
                    </a:cubicBezTo>
                    <a:cubicBezTo>
                      <a:pt x="3969" y="13521"/>
                      <a:pt x="4491" y="14189"/>
                      <a:pt x="5094" y="14825"/>
                    </a:cubicBezTo>
                    <a:cubicBezTo>
                      <a:pt x="5160" y="14891"/>
                      <a:pt x="5225" y="14956"/>
                      <a:pt x="5290" y="15021"/>
                    </a:cubicBezTo>
                    <a:cubicBezTo>
                      <a:pt x="5730" y="15445"/>
                      <a:pt x="6171" y="15886"/>
                      <a:pt x="6611" y="16310"/>
                    </a:cubicBezTo>
                    <a:cubicBezTo>
                      <a:pt x="7084" y="16782"/>
                      <a:pt x="7557" y="17255"/>
                      <a:pt x="8030" y="17728"/>
                    </a:cubicBezTo>
                    <a:cubicBezTo>
                      <a:pt x="8372" y="18071"/>
                      <a:pt x="8682" y="18430"/>
                      <a:pt x="9025" y="18788"/>
                    </a:cubicBezTo>
                    <a:cubicBezTo>
                      <a:pt x="9155" y="18935"/>
                      <a:pt x="9302" y="19082"/>
                      <a:pt x="9433" y="19212"/>
                    </a:cubicBezTo>
                    <a:cubicBezTo>
                      <a:pt x="10542" y="20305"/>
                      <a:pt x="11928" y="20811"/>
                      <a:pt x="13379" y="21186"/>
                    </a:cubicBezTo>
                    <a:cubicBezTo>
                      <a:pt x="13902" y="21320"/>
                      <a:pt x="14425" y="21390"/>
                      <a:pt x="14949" y="21390"/>
                    </a:cubicBezTo>
                    <a:cubicBezTo>
                      <a:pt x="15127" y="21390"/>
                      <a:pt x="15305" y="21382"/>
                      <a:pt x="15483" y="21365"/>
                    </a:cubicBezTo>
                    <a:cubicBezTo>
                      <a:pt x="16527" y="21284"/>
                      <a:pt x="17571" y="21104"/>
                      <a:pt x="18582" y="20843"/>
                    </a:cubicBezTo>
                    <a:cubicBezTo>
                      <a:pt x="18908" y="20745"/>
                      <a:pt x="19234" y="20648"/>
                      <a:pt x="19560" y="20533"/>
                    </a:cubicBezTo>
                    <a:cubicBezTo>
                      <a:pt x="19658" y="20517"/>
                      <a:pt x="19740" y="20485"/>
                      <a:pt x="19821" y="20452"/>
                    </a:cubicBezTo>
                    <a:cubicBezTo>
                      <a:pt x="20372" y="20299"/>
                      <a:pt x="20916" y="20223"/>
                      <a:pt x="21457" y="20223"/>
                    </a:cubicBezTo>
                    <a:cubicBezTo>
                      <a:pt x="21782" y="20223"/>
                      <a:pt x="22106" y="20250"/>
                      <a:pt x="22431" y="20305"/>
                    </a:cubicBezTo>
                    <a:cubicBezTo>
                      <a:pt x="22610" y="20338"/>
                      <a:pt x="22789" y="20387"/>
                      <a:pt x="22969" y="20436"/>
                    </a:cubicBezTo>
                    <a:cubicBezTo>
                      <a:pt x="23197" y="20501"/>
                      <a:pt x="23425" y="20582"/>
                      <a:pt x="23637" y="20680"/>
                    </a:cubicBezTo>
                    <a:cubicBezTo>
                      <a:pt x="23703" y="20697"/>
                      <a:pt x="23752" y="20729"/>
                      <a:pt x="23800" y="20745"/>
                    </a:cubicBezTo>
                    <a:cubicBezTo>
                      <a:pt x="23295" y="20860"/>
                      <a:pt x="22806" y="20958"/>
                      <a:pt x="22349" y="21153"/>
                    </a:cubicBezTo>
                    <a:cubicBezTo>
                      <a:pt x="22158" y="21230"/>
                      <a:pt x="21978" y="21261"/>
                      <a:pt x="21796" y="21261"/>
                    </a:cubicBezTo>
                    <a:cubicBezTo>
                      <a:pt x="21668" y="21261"/>
                      <a:pt x="21538" y="21245"/>
                      <a:pt x="21403" y="21218"/>
                    </a:cubicBezTo>
                    <a:cubicBezTo>
                      <a:pt x="21387" y="21202"/>
                      <a:pt x="21370" y="21202"/>
                      <a:pt x="21338" y="21202"/>
                    </a:cubicBezTo>
                    <a:cubicBezTo>
                      <a:pt x="20946" y="21121"/>
                      <a:pt x="20555" y="21072"/>
                      <a:pt x="20147" y="21039"/>
                    </a:cubicBezTo>
                    <a:cubicBezTo>
                      <a:pt x="20110" y="21035"/>
                      <a:pt x="20074" y="21034"/>
                      <a:pt x="20038" y="21034"/>
                    </a:cubicBezTo>
                    <a:cubicBezTo>
                      <a:pt x="19759" y="21034"/>
                      <a:pt x="19516" y="21145"/>
                      <a:pt x="19299" y="21333"/>
                    </a:cubicBezTo>
                    <a:cubicBezTo>
                      <a:pt x="18892" y="21724"/>
                      <a:pt x="18451" y="22115"/>
                      <a:pt x="18076" y="22539"/>
                    </a:cubicBezTo>
                    <a:cubicBezTo>
                      <a:pt x="17929" y="22703"/>
                      <a:pt x="17848" y="22947"/>
                      <a:pt x="17815" y="23175"/>
                    </a:cubicBezTo>
                    <a:cubicBezTo>
                      <a:pt x="17799" y="23192"/>
                      <a:pt x="17799" y="23224"/>
                      <a:pt x="17799" y="23241"/>
                    </a:cubicBezTo>
                    <a:cubicBezTo>
                      <a:pt x="17766" y="23502"/>
                      <a:pt x="17897" y="23632"/>
                      <a:pt x="18141" y="23746"/>
                    </a:cubicBezTo>
                    <a:cubicBezTo>
                      <a:pt x="18728" y="24024"/>
                      <a:pt x="19348" y="24024"/>
                      <a:pt x="19968" y="24040"/>
                    </a:cubicBezTo>
                    <a:cubicBezTo>
                      <a:pt x="20718" y="24040"/>
                      <a:pt x="21224" y="23681"/>
                      <a:pt x="21485" y="22980"/>
                    </a:cubicBezTo>
                    <a:cubicBezTo>
                      <a:pt x="21599" y="22637"/>
                      <a:pt x="21746" y="22311"/>
                      <a:pt x="21876" y="21985"/>
                    </a:cubicBezTo>
                    <a:cubicBezTo>
                      <a:pt x="21990" y="21691"/>
                      <a:pt x="22202" y="21496"/>
                      <a:pt x="22463" y="21365"/>
                    </a:cubicBezTo>
                    <a:cubicBezTo>
                      <a:pt x="22871" y="21148"/>
                      <a:pt x="23283" y="21046"/>
                      <a:pt x="23703" y="21046"/>
                    </a:cubicBezTo>
                    <a:cubicBezTo>
                      <a:pt x="24040" y="21046"/>
                      <a:pt x="24382" y="21111"/>
                      <a:pt x="24730" y="21235"/>
                    </a:cubicBezTo>
                    <a:cubicBezTo>
                      <a:pt x="25007" y="21333"/>
                      <a:pt x="25268" y="21479"/>
                      <a:pt x="25480" y="21675"/>
                    </a:cubicBezTo>
                    <a:cubicBezTo>
                      <a:pt x="25627" y="21789"/>
                      <a:pt x="25757" y="21920"/>
                      <a:pt x="25888" y="22066"/>
                    </a:cubicBezTo>
                    <a:cubicBezTo>
                      <a:pt x="26524" y="22735"/>
                      <a:pt x="27144" y="23404"/>
                      <a:pt x="27731" y="24105"/>
                    </a:cubicBezTo>
                    <a:cubicBezTo>
                      <a:pt x="28579" y="25100"/>
                      <a:pt x="29345" y="26127"/>
                      <a:pt x="29802" y="27367"/>
                    </a:cubicBezTo>
                    <a:cubicBezTo>
                      <a:pt x="30193" y="28443"/>
                      <a:pt x="30308" y="29536"/>
                      <a:pt x="30177" y="30661"/>
                    </a:cubicBezTo>
                    <a:cubicBezTo>
                      <a:pt x="30177" y="30710"/>
                      <a:pt x="30161" y="30775"/>
                      <a:pt x="30161" y="30824"/>
                    </a:cubicBezTo>
                    <a:cubicBezTo>
                      <a:pt x="30144" y="30906"/>
                      <a:pt x="30112" y="30987"/>
                      <a:pt x="30047" y="31053"/>
                    </a:cubicBezTo>
                    <a:cubicBezTo>
                      <a:pt x="29932" y="31183"/>
                      <a:pt x="29949" y="31346"/>
                      <a:pt x="30112" y="31411"/>
                    </a:cubicBezTo>
                    <a:cubicBezTo>
                      <a:pt x="30164" y="31432"/>
                      <a:pt x="30225" y="31442"/>
                      <a:pt x="30289" y="31442"/>
                    </a:cubicBezTo>
                    <a:cubicBezTo>
                      <a:pt x="30524" y="31442"/>
                      <a:pt x="30808" y="31310"/>
                      <a:pt x="30911" y="31118"/>
                    </a:cubicBezTo>
                    <a:cubicBezTo>
                      <a:pt x="31139" y="30726"/>
                      <a:pt x="31205" y="30286"/>
                      <a:pt x="31188" y="29829"/>
                    </a:cubicBezTo>
                    <a:cubicBezTo>
                      <a:pt x="31123" y="28557"/>
                      <a:pt x="30683" y="27383"/>
                      <a:pt x="30079" y="26274"/>
                    </a:cubicBezTo>
                    <a:lnTo>
                      <a:pt x="30063" y="26274"/>
                    </a:lnTo>
                    <a:cubicBezTo>
                      <a:pt x="29720" y="25671"/>
                      <a:pt x="29362" y="25051"/>
                      <a:pt x="28970" y="24464"/>
                    </a:cubicBezTo>
                    <a:cubicBezTo>
                      <a:pt x="28220" y="23322"/>
                      <a:pt x="27421" y="22230"/>
                      <a:pt x="26410" y="21300"/>
                    </a:cubicBezTo>
                    <a:cubicBezTo>
                      <a:pt x="26116" y="21023"/>
                      <a:pt x="25806" y="20762"/>
                      <a:pt x="25464" y="20517"/>
                    </a:cubicBezTo>
                    <a:cubicBezTo>
                      <a:pt x="25399" y="20468"/>
                      <a:pt x="25333" y="20419"/>
                      <a:pt x="25285" y="20354"/>
                    </a:cubicBezTo>
                    <a:cubicBezTo>
                      <a:pt x="25252" y="20289"/>
                      <a:pt x="25203" y="20224"/>
                      <a:pt x="25154" y="20142"/>
                    </a:cubicBezTo>
                    <a:cubicBezTo>
                      <a:pt x="24632" y="19294"/>
                      <a:pt x="24339" y="18364"/>
                      <a:pt x="24404" y="17337"/>
                    </a:cubicBezTo>
                    <a:cubicBezTo>
                      <a:pt x="24436" y="16799"/>
                      <a:pt x="24616" y="16326"/>
                      <a:pt x="25040" y="15967"/>
                    </a:cubicBezTo>
                    <a:cubicBezTo>
                      <a:pt x="25109" y="15914"/>
                      <a:pt x="25170" y="15885"/>
                      <a:pt x="25231" y="15885"/>
                    </a:cubicBezTo>
                    <a:cubicBezTo>
                      <a:pt x="25301" y="15885"/>
                      <a:pt x="25370" y="15922"/>
                      <a:pt x="25448" y="16000"/>
                    </a:cubicBezTo>
                    <a:cubicBezTo>
                      <a:pt x="25627" y="16179"/>
                      <a:pt x="25823" y="16358"/>
                      <a:pt x="26035" y="16440"/>
                    </a:cubicBezTo>
                    <a:cubicBezTo>
                      <a:pt x="26244" y="16533"/>
                      <a:pt x="26467" y="16577"/>
                      <a:pt x="26693" y="16577"/>
                    </a:cubicBezTo>
                    <a:cubicBezTo>
                      <a:pt x="27261" y="16577"/>
                      <a:pt x="27844" y="16299"/>
                      <a:pt x="28253" y="15820"/>
                    </a:cubicBezTo>
                    <a:cubicBezTo>
                      <a:pt x="28530" y="15494"/>
                      <a:pt x="28823" y="15184"/>
                      <a:pt x="29101" y="14858"/>
                    </a:cubicBezTo>
                    <a:cubicBezTo>
                      <a:pt x="29182" y="14760"/>
                      <a:pt x="29280" y="14662"/>
                      <a:pt x="29362" y="14548"/>
                    </a:cubicBezTo>
                    <a:cubicBezTo>
                      <a:pt x="29606" y="14206"/>
                      <a:pt x="29557" y="13863"/>
                      <a:pt x="29215" y="13602"/>
                    </a:cubicBezTo>
                    <a:cubicBezTo>
                      <a:pt x="29117" y="13521"/>
                      <a:pt x="29003" y="13472"/>
                      <a:pt x="28889" y="13423"/>
                    </a:cubicBezTo>
                    <a:cubicBezTo>
                      <a:pt x="28872" y="13407"/>
                      <a:pt x="28872" y="13407"/>
                      <a:pt x="28856" y="13407"/>
                    </a:cubicBezTo>
                    <a:cubicBezTo>
                      <a:pt x="28595" y="13276"/>
                      <a:pt x="28367" y="13146"/>
                      <a:pt x="28090" y="13064"/>
                    </a:cubicBezTo>
                    <a:cubicBezTo>
                      <a:pt x="27904" y="13011"/>
                      <a:pt x="27697" y="12937"/>
                      <a:pt x="27513" y="12937"/>
                    </a:cubicBezTo>
                    <a:cubicBezTo>
                      <a:pt x="27470" y="12937"/>
                      <a:pt x="27428" y="12941"/>
                      <a:pt x="27388" y="12950"/>
                    </a:cubicBezTo>
                    <a:cubicBezTo>
                      <a:pt x="26915" y="13048"/>
                      <a:pt x="26426" y="13178"/>
                      <a:pt x="26002" y="13390"/>
                    </a:cubicBezTo>
                    <a:cubicBezTo>
                      <a:pt x="25285" y="13733"/>
                      <a:pt x="24926" y="14450"/>
                      <a:pt x="25073" y="15168"/>
                    </a:cubicBezTo>
                    <a:cubicBezTo>
                      <a:pt x="25105" y="15347"/>
                      <a:pt x="25089" y="15461"/>
                      <a:pt x="25040" y="15576"/>
                    </a:cubicBezTo>
                    <a:cubicBezTo>
                      <a:pt x="24991" y="15657"/>
                      <a:pt x="24942" y="15739"/>
                      <a:pt x="24844" y="15820"/>
                    </a:cubicBezTo>
                    <a:cubicBezTo>
                      <a:pt x="24192" y="16391"/>
                      <a:pt x="23882" y="17174"/>
                      <a:pt x="23915" y="18038"/>
                    </a:cubicBezTo>
                    <a:lnTo>
                      <a:pt x="23915" y="18087"/>
                    </a:lnTo>
                    <a:cubicBezTo>
                      <a:pt x="23931" y="18462"/>
                      <a:pt x="24029" y="18821"/>
                      <a:pt x="24110" y="19196"/>
                    </a:cubicBezTo>
                    <a:cubicBezTo>
                      <a:pt x="24110" y="19261"/>
                      <a:pt x="24127" y="19310"/>
                      <a:pt x="24143" y="19376"/>
                    </a:cubicBezTo>
                    <a:cubicBezTo>
                      <a:pt x="23507" y="18886"/>
                      <a:pt x="22920" y="18364"/>
                      <a:pt x="22333" y="17843"/>
                    </a:cubicBezTo>
                    <a:cubicBezTo>
                      <a:pt x="22300" y="17810"/>
                      <a:pt x="22267" y="17777"/>
                      <a:pt x="22251" y="17745"/>
                    </a:cubicBezTo>
                    <a:cubicBezTo>
                      <a:pt x="22219" y="17712"/>
                      <a:pt x="22202" y="17679"/>
                      <a:pt x="22186" y="17647"/>
                    </a:cubicBezTo>
                    <a:cubicBezTo>
                      <a:pt x="21762" y="17027"/>
                      <a:pt x="21501" y="16342"/>
                      <a:pt x="21436" y="15592"/>
                    </a:cubicBezTo>
                    <a:cubicBezTo>
                      <a:pt x="21338" y="14597"/>
                      <a:pt x="21256" y="13586"/>
                      <a:pt x="21126" y="12575"/>
                    </a:cubicBezTo>
                    <a:cubicBezTo>
                      <a:pt x="20963" y="11286"/>
                      <a:pt x="20522" y="10063"/>
                      <a:pt x="20033" y="8856"/>
                    </a:cubicBezTo>
                    <a:cubicBezTo>
                      <a:pt x="19723" y="8139"/>
                      <a:pt x="19364" y="7454"/>
                      <a:pt x="18908" y="6802"/>
                    </a:cubicBezTo>
                    <a:cubicBezTo>
                      <a:pt x="18516" y="6247"/>
                      <a:pt x="18043" y="5758"/>
                      <a:pt x="17554" y="5285"/>
                    </a:cubicBezTo>
                    <a:cubicBezTo>
                      <a:pt x="17407" y="5154"/>
                      <a:pt x="17261" y="5008"/>
                      <a:pt x="17114" y="4877"/>
                    </a:cubicBezTo>
                    <a:cubicBezTo>
                      <a:pt x="16853" y="4649"/>
                      <a:pt x="16625" y="4404"/>
                      <a:pt x="16380" y="4160"/>
                    </a:cubicBezTo>
                    <a:cubicBezTo>
                      <a:pt x="15483" y="3214"/>
                      <a:pt x="14717" y="2154"/>
                      <a:pt x="14162" y="930"/>
                    </a:cubicBezTo>
                    <a:cubicBezTo>
                      <a:pt x="14064" y="686"/>
                      <a:pt x="13966" y="441"/>
                      <a:pt x="13852" y="213"/>
                    </a:cubicBezTo>
                    <a:cubicBezTo>
                      <a:pt x="13803" y="131"/>
                      <a:pt x="13689" y="66"/>
                      <a:pt x="13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40"/>
              <p:cNvSpPr/>
              <p:nvPr/>
            </p:nvSpPr>
            <p:spPr>
              <a:xfrm>
                <a:off x="4573650" y="1475125"/>
                <a:ext cx="538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91" extrusionOk="0">
                    <a:moveTo>
                      <a:pt x="1827" y="0"/>
                    </a:moveTo>
                    <a:cubicBezTo>
                      <a:pt x="1288" y="17"/>
                      <a:pt x="767" y="98"/>
                      <a:pt x="261" y="310"/>
                    </a:cubicBezTo>
                    <a:cubicBezTo>
                      <a:pt x="228" y="327"/>
                      <a:pt x="163" y="343"/>
                      <a:pt x="131" y="376"/>
                    </a:cubicBezTo>
                    <a:cubicBezTo>
                      <a:pt x="82" y="425"/>
                      <a:pt x="49" y="490"/>
                      <a:pt x="0" y="539"/>
                    </a:cubicBezTo>
                    <a:cubicBezTo>
                      <a:pt x="70" y="553"/>
                      <a:pt x="152" y="591"/>
                      <a:pt x="205" y="591"/>
                    </a:cubicBezTo>
                    <a:cubicBezTo>
                      <a:pt x="214" y="591"/>
                      <a:pt x="222" y="590"/>
                      <a:pt x="228" y="588"/>
                    </a:cubicBezTo>
                    <a:cubicBezTo>
                      <a:pt x="685" y="392"/>
                      <a:pt x="1158" y="294"/>
                      <a:pt x="1647" y="278"/>
                    </a:cubicBezTo>
                    <a:cubicBezTo>
                      <a:pt x="1761" y="261"/>
                      <a:pt x="1859" y="261"/>
                      <a:pt x="1957" y="261"/>
                    </a:cubicBezTo>
                    <a:cubicBezTo>
                      <a:pt x="2022" y="261"/>
                      <a:pt x="2088" y="212"/>
                      <a:pt x="2153" y="180"/>
                    </a:cubicBezTo>
                    <a:cubicBezTo>
                      <a:pt x="2088" y="115"/>
                      <a:pt x="2039" y="66"/>
                      <a:pt x="1973" y="17"/>
                    </a:cubicBezTo>
                    <a:cubicBezTo>
                      <a:pt x="1957" y="0"/>
                      <a:pt x="1924" y="0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40"/>
              <p:cNvSpPr/>
              <p:nvPr/>
            </p:nvSpPr>
            <p:spPr>
              <a:xfrm>
                <a:off x="4041975" y="1450650"/>
                <a:ext cx="56300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301" extrusionOk="0">
                    <a:moveTo>
                      <a:pt x="1" y="1"/>
                    </a:moveTo>
                    <a:cubicBezTo>
                      <a:pt x="17" y="83"/>
                      <a:pt x="17" y="180"/>
                      <a:pt x="50" y="229"/>
                    </a:cubicBezTo>
                    <a:cubicBezTo>
                      <a:pt x="196" y="376"/>
                      <a:pt x="359" y="523"/>
                      <a:pt x="506" y="670"/>
                    </a:cubicBezTo>
                    <a:cubicBezTo>
                      <a:pt x="930" y="1094"/>
                      <a:pt x="1371" y="1518"/>
                      <a:pt x="1795" y="1942"/>
                    </a:cubicBezTo>
                    <a:cubicBezTo>
                      <a:pt x="1876" y="2040"/>
                      <a:pt x="1958" y="2154"/>
                      <a:pt x="2056" y="2252"/>
                    </a:cubicBezTo>
                    <a:cubicBezTo>
                      <a:pt x="2088" y="2284"/>
                      <a:pt x="2170" y="2284"/>
                      <a:pt x="2235" y="2300"/>
                    </a:cubicBezTo>
                    <a:cubicBezTo>
                      <a:pt x="2235" y="2235"/>
                      <a:pt x="2235" y="2186"/>
                      <a:pt x="2251" y="2154"/>
                    </a:cubicBezTo>
                    <a:cubicBezTo>
                      <a:pt x="2170" y="2056"/>
                      <a:pt x="2121" y="1991"/>
                      <a:pt x="2072" y="1925"/>
                    </a:cubicBezTo>
                    <a:cubicBezTo>
                      <a:pt x="1550" y="1191"/>
                      <a:pt x="849" y="653"/>
                      <a:pt x="213" y="50"/>
                    </a:cubicBezTo>
                    <a:cubicBezTo>
                      <a:pt x="164" y="17"/>
                      <a:pt x="66" y="1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40"/>
              <p:cNvSpPr/>
              <p:nvPr/>
            </p:nvSpPr>
            <p:spPr>
              <a:xfrm>
                <a:off x="4063175" y="1338950"/>
                <a:ext cx="134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110" extrusionOk="0">
                    <a:moveTo>
                      <a:pt x="376" y="0"/>
                    </a:moveTo>
                    <a:cubicBezTo>
                      <a:pt x="343" y="98"/>
                      <a:pt x="294" y="180"/>
                      <a:pt x="262" y="261"/>
                    </a:cubicBezTo>
                    <a:cubicBezTo>
                      <a:pt x="180" y="457"/>
                      <a:pt x="99" y="653"/>
                      <a:pt x="33" y="865"/>
                    </a:cubicBezTo>
                    <a:cubicBezTo>
                      <a:pt x="1" y="930"/>
                      <a:pt x="17" y="1028"/>
                      <a:pt x="1" y="1109"/>
                    </a:cubicBezTo>
                    <a:cubicBezTo>
                      <a:pt x="99" y="1077"/>
                      <a:pt x="229" y="1077"/>
                      <a:pt x="262" y="1012"/>
                    </a:cubicBezTo>
                    <a:cubicBezTo>
                      <a:pt x="376" y="767"/>
                      <a:pt x="457" y="522"/>
                      <a:pt x="523" y="261"/>
                    </a:cubicBezTo>
                    <a:cubicBezTo>
                      <a:pt x="539" y="196"/>
                      <a:pt x="490" y="98"/>
                      <a:pt x="457" y="17"/>
                    </a:cubicBezTo>
                    <a:lnTo>
                      <a:pt x="3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40"/>
              <p:cNvSpPr/>
              <p:nvPr/>
            </p:nvSpPr>
            <p:spPr>
              <a:xfrm>
                <a:off x="4064800" y="1365050"/>
                <a:ext cx="179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22" extrusionOk="0">
                    <a:moveTo>
                      <a:pt x="572" y="0"/>
                    </a:moveTo>
                    <a:cubicBezTo>
                      <a:pt x="523" y="49"/>
                      <a:pt x="506" y="65"/>
                      <a:pt x="490" y="82"/>
                    </a:cubicBezTo>
                    <a:cubicBezTo>
                      <a:pt x="343" y="343"/>
                      <a:pt x="180" y="604"/>
                      <a:pt x="34" y="865"/>
                    </a:cubicBezTo>
                    <a:cubicBezTo>
                      <a:pt x="1" y="897"/>
                      <a:pt x="17" y="979"/>
                      <a:pt x="50" y="995"/>
                    </a:cubicBezTo>
                    <a:cubicBezTo>
                      <a:pt x="69" y="1014"/>
                      <a:pt x="105" y="1022"/>
                      <a:pt x="141" y="1022"/>
                    </a:cubicBezTo>
                    <a:cubicBezTo>
                      <a:pt x="167" y="1022"/>
                      <a:pt x="193" y="1018"/>
                      <a:pt x="213" y="1011"/>
                    </a:cubicBezTo>
                    <a:cubicBezTo>
                      <a:pt x="392" y="930"/>
                      <a:pt x="718" y="343"/>
                      <a:pt x="686" y="131"/>
                    </a:cubicBezTo>
                    <a:cubicBezTo>
                      <a:pt x="670" y="82"/>
                      <a:pt x="621" y="49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40"/>
              <p:cNvSpPr/>
              <p:nvPr/>
            </p:nvSpPr>
            <p:spPr>
              <a:xfrm>
                <a:off x="4060725" y="1392250"/>
                <a:ext cx="22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39" extrusionOk="0">
                    <a:moveTo>
                      <a:pt x="812" y="1"/>
                    </a:moveTo>
                    <a:cubicBezTo>
                      <a:pt x="788" y="1"/>
                      <a:pt x="759" y="5"/>
                      <a:pt x="735" y="5"/>
                    </a:cubicBezTo>
                    <a:lnTo>
                      <a:pt x="751" y="54"/>
                    </a:lnTo>
                    <a:cubicBezTo>
                      <a:pt x="523" y="201"/>
                      <a:pt x="278" y="364"/>
                      <a:pt x="50" y="527"/>
                    </a:cubicBezTo>
                    <a:cubicBezTo>
                      <a:pt x="17" y="559"/>
                      <a:pt x="1" y="641"/>
                      <a:pt x="17" y="673"/>
                    </a:cubicBezTo>
                    <a:cubicBezTo>
                      <a:pt x="33" y="706"/>
                      <a:pt x="115" y="739"/>
                      <a:pt x="164" y="739"/>
                    </a:cubicBezTo>
                    <a:cubicBezTo>
                      <a:pt x="360" y="739"/>
                      <a:pt x="849" y="347"/>
                      <a:pt x="898" y="168"/>
                    </a:cubicBezTo>
                    <a:cubicBezTo>
                      <a:pt x="914" y="119"/>
                      <a:pt x="898" y="54"/>
                      <a:pt x="865" y="21"/>
                    </a:cubicBezTo>
                    <a:cubicBezTo>
                      <a:pt x="857" y="5"/>
                      <a:pt x="837" y="1"/>
                      <a:pt x="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40"/>
              <p:cNvSpPr/>
              <p:nvPr/>
            </p:nvSpPr>
            <p:spPr>
              <a:xfrm>
                <a:off x="4059100" y="1413775"/>
                <a:ext cx="21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47" extrusionOk="0">
                    <a:moveTo>
                      <a:pt x="727" y="1"/>
                    </a:moveTo>
                    <a:cubicBezTo>
                      <a:pt x="711" y="1"/>
                      <a:pt x="696" y="3"/>
                      <a:pt x="686" y="8"/>
                    </a:cubicBezTo>
                    <a:lnTo>
                      <a:pt x="669" y="8"/>
                    </a:lnTo>
                    <a:cubicBezTo>
                      <a:pt x="474" y="106"/>
                      <a:pt x="278" y="204"/>
                      <a:pt x="82" y="318"/>
                    </a:cubicBezTo>
                    <a:cubicBezTo>
                      <a:pt x="50" y="351"/>
                      <a:pt x="17" y="416"/>
                      <a:pt x="1" y="465"/>
                    </a:cubicBezTo>
                    <a:cubicBezTo>
                      <a:pt x="50" y="497"/>
                      <a:pt x="98" y="546"/>
                      <a:pt x="147" y="546"/>
                    </a:cubicBezTo>
                    <a:cubicBezTo>
                      <a:pt x="278" y="530"/>
                      <a:pt x="392" y="481"/>
                      <a:pt x="539" y="449"/>
                    </a:cubicBezTo>
                    <a:cubicBezTo>
                      <a:pt x="620" y="367"/>
                      <a:pt x="734" y="269"/>
                      <a:pt x="832" y="171"/>
                    </a:cubicBezTo>
                    <a:cubicBezTo>
                      <a:pt x="849" y="139"/>
                      <a:pt x="832" y="57"/>
                      <a:pt x="832" y="8"/>
                    </a:cubicBezTo>
                    <a:cubicBezTo>
                      <a:pt x="800" y="8"/>
                      <a:pt x="760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40"/>
              <p:cNvSpPr/>
              <p:nvPr/>
            </p:nvSpPr>
            <p:spPr>
              <a:xfrm>
                <a:off x="4105575" y="1517525"/>
                <a:ext cx="1757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00" extrusionOk="0">
                    <a:moveTo>
                      <a:pt x="33" y="1"/>
                    </a:moveTo>
                    <a:cubicBezTo>
                      <a:pt x="33" y="50"/>
                      <a:pt x="1" y="115"/>
                      <a:pt x="33" y="147"/>
                    </a:cubicBezTo>
                    <a:cubicBezTo>
                      <a:pt x="180" y="359"/>
                      <a:pt x="343" y="571"/>
                      <a:pt x="523" y="767"/>
                    </a:cubicBezTo>
                    <a:cubicBezTo>
                      <a:pt x="539" y="800"/>
                      <a:pt x="620" y="800"/>
                      <a:pt x="669" y="800"/>
                    </a:cubicBezTo>
                    <a:cubicBezTo>
                      <a:pt x="686" y="751"/>
                      <a:pt x="702" y="686"/>
                      <a:pt x="702" y="637"/>
                    </a:cubicBezTo>
                    <a:cubicBezTo>
                      <a:pt x="523" y="425"/>
                      <a:pt x="360" y="213"/>
                      <a:pt x="180" y="17"/>
                    </a:cubicBezTo>
                    <a:cubicBezTo>
                      <a:pt x="172" y="9"/>
                      <a:pt x="148" y="9"/>
                      <a:pt x="119" y="9"/>
                    </a:cubicBezTo>
                    <a:cubicBezTo>
                      <a:pt x="90" y="9"/>
                      <a:pt x="58" y="9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40"/>
              <p:cNvSpPr/>
              <p:nvPr/>
            </p:nvSpPr>
            <p:spPr>
              <a:xfrm>
                <a:off x="4195275" y="1469425"/>
                <a:ext cx="212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995" extrusionOk="0">
                    <a:moveTo>
                      <a:pt x="800" y="0"/>
                    </a:moveTo>
                    <a:cubicBezTo>
                      <a:pt x="735" y="49"/>
                      <a:pt x="653" y="65"/>
                      <a:pt x="604" y="114"/>
                    </a:cubicBezTo>
                    <a:cubicBezTo>
                      <a:pt x="425" y="326"/>
                      <a:pt x="245" y="538"/>
                      <a:pt x="82" y="750"/>
                    </a:cubicBezTo>
                    <a:lnTo>
                      <a:pt x="82" y="767"/>
                    </a:lnTo>
                    <a:cubicBezTo>
                      <a:pt x="50" y="799"/>
                      <a:pt x="17" y="865"/>
                      <a:pt x="1" y="930"/>
                    </a:cubicBezTo>
                    <a:lnTo>
                      <a:pt x="33" y="995"/>
                    </a:lnTo>
                    <a:cubicBezTo>
                      <a:pt x="115" y="979"/>
                      <a:pt x="229" y="995"/>
                      <a:pt x="262" y="946"/>
                    </a:cubicBezTo>
                    <a:cubicBezTo>
                      <a:pt x="457" y="718"/>
                      <a:pt x="637" y="473"/>
                      <a:pt x="816" y="228"/>
                    </a:cubicBezTo>
                    <a:cubicBezTo>
                      <a:pt x="849" y="180"/>
                      <a:pt x="816" y="82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40"/>
              <p:cNvSpPr/>
              <p:nvPr/>
            </p:nvSpPr>
            <p:spPr>
              <a:xfrm>
                <a:off x="4193650" y="1449450"/>
                <a:ext cx="17150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46" extrusionOk="0">
                    <a:moveTo>
                      <a:pt x="604" y="0"/>
                    </a:moveTo>
                    <a:cubicBezTo>
                      <a:pt x="539" y="16"/>
                      <a:pt x="490" y="33"/>
                      <a:pt x="457" y="82"/>
                    </a:cubicBezTo>
                    <a:cubicBezTo>
                      <a:pt x="310" y="294"/>
                      <a:pt x="164" y="506"/>
                      <a:pt x="17" y="734"/>
                    </a:cubicBezTo>
                    <a:cubicBezTo>
                      <a:pt x="0" y="783"/>
                      <a:pt x="0" y="864"/>
                      <a:pt x="33" y="913"/>
                    </a:cubicBezTo>
                    <a:lnTo>
                      <a:pt x="33" y="897"/>
                    </a:lnTo>
                    <a:cubicBezTo>
                      <a:pt x="49" y="946"/>
                      <a:pt x="131" y="930"/>
                      <a:pt x="164" y="946"/>
                    </a:cubicBezTo>
                    <a:cubicBezTo>
                      <a:pt x="376" y="832"/>
                      <a:pt x="685" y="310"/>
                      <a:pt x="669" y="114"/>
                    </a:cubicBezTo>
                    <a:cubicBezTo>
                      <a:pt x="669" y="82"/>
                      <a:pt x="620" y="0"/>
                      <a:pt x="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40"/>
              <p:cNvSpPr/>
              <p:nvPr/>
            </p:nvSpPr>
            <p:spPr>
              <a:xfrm>
                <a:off x="4191200" y="1429450"/>
                <a:ext cx="13075" cy="231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5" extrusionOk="0">
                    <a:moveTo>
                      <a:pt x="327" y="1"/>
                    </a:moveTo>
                    <a:cubicBezTo>
                      <a:pt x="294" y="1"/>
                      <a:pt x="229" y="66"/>
                      <a:pt x="229" y="99"/>
                    </a:cubicBezTo>
                    <a:cubicBezTo>
                      <a:pt x="147" y="327"/>
                      <a:pt x="66" y="539"/>
                      <a:pt x="17" y="767"/>
                    </a:cubicBezTo>
                    <a:cubicBezTo>
                      <a:pt x="1" y="816"/>
                      <a:pt x="17" y="898"/>
                      <a:pt x="50" y="914"/>
                    </a:cubicBezTo>
                    <a:cubicBezTo>
                      <a:pt x="70" y="921"/>
                      <a:pt x="96" y="925"/>
                      <a:pt x="122" y="925"/>
                    </a:cubicBezTo>
                    <a:cubicBezTo>
                      <a:pt x="160" y="925"/>
                      <a:pt x="200" y="917"/>
                      <a:pt x="229" y="898"/>
                    </a:cubicBezTo>
                    <a:cubicBezTo>
                      <a:pt x="392" y="784"/>
                      <a:pt x="522" y="294"/>
                      <a:pt x="425" y="66"/>
                    </a:cubicBezTo>
                    <a:cubicBezTo>
                      <a:pt x="408" y="66"/>
                      <a:pt x="376" y="17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40"/>
              <p:cNvSpPr/>
              <p:nvPr/>
            </p:nvSpPr>
            <p:spPr>
              <a:xfrm>
                <a:off x="4213225" y="1559850"/>
                <a:ext cx="228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45" extrusionOk="0">
                    <a:moveTo>
                      <a:pt x="72" y="0"/>
                    </a:moveTo>
                    <a:cubicBezTo>
                      <a:pt x="49" y="0"/>
                      <a:pt x="0" y="39"/>
                      <a:pt x="0" y="53"/>
                    </a:cubicBezTo>
                    <a:cubicBezTo>
                      <a:pt x="0" y="102"/>
                      <a:pt x="17" y="167"/>
                      <a:pt x="49" y="183"/>
                    </a:cubicBezTo>
                    <a:cubicBezTo>
                      <a:pt x="277" y="314"/>
                      <a:pt x="522" y="444"/>
                      <a:pt x="767" y="542"/>
                    </a:cubicBezTo>
                    <a:cubicBezTo>
                      <a:pt x="770" y="544"/>
                      <a:pt x="774" y="544"/>
                      <a:pt x="778" y="544"/>
                    </a:cubicBezTo>
                    <a:cubicBezTo>
                      <a:pt x="813" y="544"/>
                      <a:pt x="870" y="489"/>
                      <a:pt x="914" y="460"/>
                    </a:cubicBezTo>
                    <a:cubicBezTo>
                      <a:pt x="914" y="428"/>
                      <a:pt x="914" y="395"/>
                      <a:pt x="897" y="362"/>
                    </a:cubicBezTo>
                    <a:cubicBezTo>
                      <a:pt x="636" y="248"/>
                      <a:pt x="359" y="118"/>
                      <a:pt x="82" y="4"/>
                    </a:cubicBezTo>
                    <a:cubicBezTo>
                      <a:pt x="80" y="1"/>
                      <a:pt x="76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40"/>
              <p:cNvSpPr/>
              <p:nvPr/>
            </p:nvSpPr>
            <p:spPr>
              <a:xfrm>
                <a:off x="4200175" y="1491425"/>
                <a:ext cx="1592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86" extrusionOk="0">
                    <a:moveTo>
                      <a:pt x="571" y="1"/>
                    </a:moveTo>
                    <a:cubicBezTo>
                      <a:pt x="506" y="17"/>
                      <a:pt x="441" y="33"/>
                      <a:pt x="392" y="66"/>
                    </a:cubicBezTo>
                    <a:cubicBezTo>
                      <a:pt x="278" y="180"/>
                      <a:pt x="163" y="294"/>
                      <a:pt x="66" y="425"/>
                    </a:cubicBezTo>
                    <a:cubicBezTo>
                      <a:pt x="33" y="474"/>
                      <a:pt x="0" y="572"/>
                      <a:pt x="33" y="621"/>
                    </a:cubicBezTo>
                    <a:cubicBezTo>
                      <a:pt x="49" y="669"/>
                      <a:pt x="163" y="653"/>
                      <a:pt x="261" y="686"/>
                    </a:cubicBezTo>
                    <a:cubicBezTo>
                      <a:pt x="375" y="506"/>
                      <a:pt x="506" y="360"/>
                      <a:pt x="604" y="197"/>
                    </a:cubicBezTo>
                    <a:cubicBezTo>
                      <a:pt x="636" y="148"/>
                      <a:pt x="587" y="66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40"/>
              <p:cNvSpPr/>
              <p:nvPr/>
            </p:nvSpPr>
            <p:spPr>
              <a:xfrm>
                <a:off x="4200575" y="1599475"/>
                <a:ext cx="5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09" extrusionOk="0">
                    <a:moveTo>
                      <a:pt x="131" y="1"/>
                    </a:moveTo>
                    <a:cubicBezTo>
                      <a:pt x="99" y="17"/>
                      <a:pt x="33" y="33"/>
                      <a:pt x="17" y="66"/>
                    </a:cubicBezTo>
                    <a:cubicBezTo>
                      <a:pt x="1" y="82"/>
                      <a:pt x="17" y="147"/>
                      <a:pt x="50" y="180"/>
                    </a:cubicBezTo>
                    <a:cubicBezTo>
                      <a:pt x="82" y="213"/>
                      <a:pt x="131" y="245"/>
                      <a:pt x="196" y="262"/>
                    </a:cubicBezTo>
                    <a:cubicBezTo>
                      <a:pt x="751" y="523"/>
                      <a:pt x="1338" y="620"/>
                      <a:pt x="1941" y="702"/>
                    </a:cubicBezTo>
                    <a:cubicBezTo>
                      <a:pt x="1955" y="706"/>
                      <a:pt x="1969" y="708"/>
                      <a:pt x="1984" y="708"/>
                    </a:cubicBezTo>
                    <a:cubicBezTo>
                      <a:pt x="2024" y="708"/>
                      <a:pt x="2069" y="693"/>
                      <a:pt x="2104" y="669"/>
                    </a:cubicBezTo>
                    <a:cubicBezTo>
                      <a:pt x="2137" y="653"/>
                      <a:pt x="2153" y="604"/>
                      <a:pt x="2186" y="539"/>
                    </a:cubicBezTo>
                    <a:cubicBezTo>
                      <a:pt x="2072" y="506"/>
                      <a:pt x="1990" y="474"/>
                      <a:pt x="1909" y="457"/>
                    </a:cubicBezTo>
                    <a:cubicBezTo>
                      <a:pt x="1354" y="310"/>
                      <a:pt x="800" y="180"/>
                      <a:pt x="245" y="33"/>
                    </a:cubicBezTo>
                    <a:cubicBezTo>
                      <a:pt x="213" y="1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40"/>
              <p:cNvSpPr/>
              <p:nvPr/>
            </p:nvSpPr>
            <p:spPr>
              <a:xfrm>
                <a:off x="4214025" y="1615775"/>
                <a:ext cx="347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29" extrusionOk="0">
                    <a:moveTo>
                      <a:pt x="131" y="1"/>
                    </a:moveTo>
                    <a:cubicBezTo>
                      <a:pt x="99" y="1"/>
                      <a:pt x="50" y="50"/>
                      <a:pt x="1" y="66"/>
                    </a:cubicBezTo>
                    <a:cubicBezTo>
                      <a:pt x="33" y="115"/>
                      <a:pt x="82" y="197"/>
                      <a:pt x="131" y="213"/>
                    </a:cubicBezTo>
                    <a:cubicBezTo>
                      <a:pt x="457" y="295"/>
                      <a:pt x="800" y="360"/>
                      <a:pt x="1126" y="425"/>
                    </a:cubicBezTo>
                    <a:cubicBezTo>
                      <a:pt x="1138" y="427"/>
                      <a:pt x="1149" y="428"/>
                      <a:pt x="1160" y="428"/>
                    </a:cubicBezTo>
                    <a:cubicBezTo>
                      <a:pt x="1231" y="428"/>
                      <a:pt x="1303" y="390"/>
                      <a:pt x="1387" y="376"/>
                    </a:cubicBezTo>
                    <a:lnTo>
                      <a:pt x="1371" y="376"/>
                    </a:lnTo>
                    <a:cubicBezTo>
                      <a:pt x="1371" y="360"/>
                      <a:pt x="1371" y="327"/>
                      <a:pt x="1371" y="311"/>
                    </a:cubicBezTo>
                    <a:cubicBezTo>
                      <a:pt x="1338" y="278"/>
                      <a:pt x="1306" y="246"/>
                      <a:pt x="1273" y="229"/>
                    </a:cubicBezTo>
                    <a:cubicBezTo>
                      <a:pt x="898" y="148"/>
                      <a:pt x="523" y="66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40"/>
              <p:cNvSpPr/>
              <p:nvPr/>
            </p:nvSpPr>
            <p:spPr>
              <a:xfrm>
                <a:off x="4408100" y="1412225"/>
                <a:ext cx="73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000" extrusionOk="0">
                    <a:moveTo>
                      <a:pt x="96" y="1"/>
                    </a:moveTo>
                    <a:cubicBezTo>
                      <a:pt x="90" y="1"/>
                      <a:pt x="85" y="2"/>
                      <a:pt x="82" y="5"/>
                    </a:cubicBezTo>
                    <a:cubicBezTo>
                      <a:pt x="50" y="5"/>
                      <a:pt x="1" y="70"/>
                      <a:pt x="1" y="103"/>
                    </a:cubicBezTo>
                    <a:cubicBezTo>
                      <a:pt x="17" y="364"/>
                      <a:pt x="33" y="641"/>
                      <a:pt x="50" y="918"/>
                    </a:cubicBezTo>
                    <a:cubicBezTo>
                      <a:pt x="50" y="951"/>
                      <a:pt x="82" y="967"/>
                      <a:pt x="115" y="1000"/>
                    </a:cubicBezTo>
                    <a:cubicBezTo>
                      <a:pt x="148" y="983"/>
                      <a:pt x="164" y="983"/>
                      <a:pt x="180" y="967"/>
                    </a:cubicBezTo>
                    <a:cubicBezTo>
                      <a:pt x="294" y="837"/>
                      <a:pt x="294" y="168"/>
                      <a:pt x="180" y="38"/>
                    </a:cubicBezTo>
                    <a:cubicBezTo>
                      <a:pt x="167" y="24"/>
                      <a:pt x="122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40"/>
          <p:cNvGrpSpPr/>
          <p:nvPr/>
        </p:nvGrpSpPr>
        <p:grpSpPr>
          <a:xfrm flipH="1">
            <a:off x="7299463" y="456323"/>
            <a:ext cx="1004117" cy="686907"/>
            <a:chOff x="7362426" y="941221"/>
            <a:chExt cx="1004117" cy="686907"/>
          </a:xfrm>
        </p:grpSpPr>
        <p:sp>
          <p:nvSpPr>
            <p:cNvPr id="3372" name="Google Shape;3372;p40"/>
            <p:cNvSpPr/>
            <p:nvPr/>
          </p:nvSpPr>
          <p:spPr>
            <a:xfrm>
              <a:off x="7464961" y="1034368"/>
              <a:ext cx="901583" cy="593760"/>
            </a:xfrm>
            <a:custGeom>
              <a:avLst/>
              <a:gdLst/>
              <a:ahLst/>
              <a:cxnLst/>
              <a:rect l="l" t="t" r="r" b="b"/>
              <a:pathLst>
                <a:path w="27435" h="18068" extrusionOk="0">
                  <a:moveTo>
                    <a:pt x="14101" y="4985"/>
                  </a:moveTo>
                  <a:lnTo>
                    <a:pt x="14101" y="4985"/>
                  </a:lnTo>
                  <a:cubicBezTo>
                    <a:pt x="14264" y="5074"/>
                    <a:pt x="14412" y="5163"/>
                    <a:pt x="14575" y="5237"/>
                  </a:cubicBezTo>
                  <a:cubicBezTo>
                    <a:pt x="14560" y="5251"/>
                    <a:pt x="14560" y="5266"/>
                    <a:pt x="14545" y="5266"/>
                  </a:cubicBezTo>
                  <a:cubicBezTo>
                    <a:pt x="14397" y="5178"/>
                    <a:pt x="14249" y="5089"/>
                    <a:pt x="14101" y="4985"/>
                  </a:cubicBezTo>
                  <a:close/>
                  <a:moveTo>
                    <a:pt x="1454" y="1"/>
                  </a:moveTo>
                  <a:cubicBezTo>
                    <a:pt x="683" y="1"/>
                    <a:pt x="0" y="1031"/>
                    <a:pt x="511" y="1702"/>
                  </a:cubicBezTo>
                  <a:cubicBezTo>
                    <a:pt x="792" y="2072"/>
                    <a:pt x="1117" y="2412"/>
                    <a:pt x="1398" y="2782"/>
                  </a:cubicBezTo>
                  <a:cubicBezTo>
                    <a:pt x="1590" y="3255"/>
                    <a:pt x="1871" y="3699"/>
                    <a:pt x="2063" y="4187"/>
                  </a:cubicBezTo>
                  <a:cubicBezTo>
                    <a:pt x="2270" y="4734"/>
                    <a:pt x="2522" y="5311"/>
                    <a:pt x="2818" y="5828"/>
                  </a:cubicBezTo>
                  <a:cubicBezTo>
                    <a:pt x="2965" y="6198"/>
                    <a:pt x="3143" y="6538"/>
                    <a:pt x="3335" y="6804"/>
                  </a:cubicBezTo>
                  <a:cubicBezTo>
                    <a:pt x="4015" y="7736"/>
                    <a:pt x="4844" y="8682"/>
                    <a:pt x="5761" y="9392"/>
                  </a:cubicBezTo>
                  <a:cubicBezTo>
                    <a:pt x="6811" y="10487"/>
                    <a:pt x="7935" y="11478"/>
                    <a:pt x="9325" y="12306"/>
                  </a:cubicBezTo>
                  <a:cubicBezTo>
                    <a:pt x="9901" y="12646"/>
                    <a:pt x="10508" y="12956"/>
                    <a:pt x="11114" y="13237"/>
                  </a:cubicBezTo>
                  <a:cubicBezTo>
                    <a:pt x="11765" y="13592"/>
                    <a:pt x="12445" y="13888"/>
                    <a:pt x="13155" y="14110"/>
                  </a:cubicBezTo>
                  <a:cubicBezTo>
                    <a:pt x="13214" y="14125"/>
                    <a:pt x="13273" y="14140"/>
                    <a:pt x="13332" y="14154"/>
                  </a:cubicBezTo>
                  <a:cubicBezTo>
                    <a:pt x="14530" y="14642"/>
                    <a:pt x="15773" y="15175"/>
                    <a:pt x="17044" y="15397"/>
                  </a:cubicBezTo>
                  <a:cubicBezTo>
                    <a:pt x="18494" y="15663"/>
                    <a:pt x="19958" y="15870"/>
                    <a:pt x="21407" y="16210"/>
                  </a:cubicBezTo>
                  <a:cubicBezTo>
                    <a:pt x="21792" y="16299"/>
                    <a:pt x="22161" y="16417"/>
                    <a:pt x="22516" y="16550"/>
                  </a:cubicBezTo>
                  <a:cubicBezTo>
                    <a:pt x="22706" y="16699"/>
                    <a:pt x="22908" y="16774"/>
                    <a:pt x="23112" y="16774"/>
                  </a:cubicBezTo>
                  <a:cubicBezTo>
                    <a:pt x="23130" y="16774"/>
                    <a:pt x="23149" y="16773"/>
                    <a:pt x="23167" y="16772"/>
                  </a:cubicBezTo>
                  <a:cubicBezTo>
                    <a:pt x="23285" y="16816"/>
                    <a:pt x="23418" y="16861"/>
                    <a:pt x="23537" y="16905"/>
                  </a:cubicBezTo>
                  <a:cubicBezTo>
                    <a:pt x="24306" y="17171"/>
                    <a:pt x="25518" y="17393"/>
                    <a:pt x="26140" y="17925"/>
                  </a:cubicBezTo>
                  <a:cubicBezTo>
                    <a:pt x="26257" y="18025"/>
                    <a:pt x="26399" y="18068"/>
                    <a:pt x="26540" y="18068"/>
                  </a:cubicBezTo>
                  <a:cubicBezTo>
                    <a:pt x="26989" y="18068"/>
                    <a:pt x="27434" y="17636"/>
                    <a:pt x="27086" y="17186"/>
                  </a:cubicBezTo>
                  <a:cubicBezTo>
                    <a:pt x="26199" y="16003"/>
                    <a:pt x="25326" y="14820"/>
                    <a:pt x="24675" y="13489"/>
                  </a:cubicBezTo>
                  <a:cubicBezTo>
                    <a:pt x="24084" y="12291"/>
                    <a:pt x="23344" y="11211"/>
                    <a:pt x="22605" y="10117"/>
                  </a:cubicBezTo>
                  <a:cubicBezTo>
                    <a:pt x="21777" y="8889"/>
                    <a:pt x="20816" y="7647"/>
                    <a:pt x="19825" y="6538"/>
                  </a:cubicBezTo>
                  <a:cubicBezTo>
                    <a:pt x="18937" y="5547"/>
                    <a:pt x="17917" y="4837"/>
                    <a:pt x="16808" y="4127"/>
                  </a:cubicBezTo>
                  <a:cubicBezTo>
                    <a:pt x="15743" y="3432"/>
                    <a:pt x="14589" y="2663"/>
                    <a:pt x="13377" y="2235"/>
                  </a:cubicBezTo>
                  <a:cubicBezTo>
                    <a:pt x="12756" y="2027"/>
                    <a:pt x="12164" y="1761"/>
                    <a:pt x="11543" y="1599"/>
                  </a:cubicBezTo>
                  <a:cubicBezTo>
                    <a:pt x="10789" y="1421"/>
                    <a:pt x="10020" y="1318"/>
                    <a:pt x="9280" y="1140"/>
                  </a:cubicBezTo>
                  <a:cubicBezTo>
                    <a:pt x="8038" y="830"/>
                    <a:pt x="6766" y="578"/>
                    <a:pt x="5465" y="534"/>
                  </a:cubicBezTo>
                  <a:cubicBezTo>
                    <a:pt x="4814" y="504"/>
                    <a:pt x="4163" y="445"/>
                    <a:pt x="3513" y="371"/>
                  </a:cubicBezTo>
                  <a:cubicBezTo>
                    <a:pt x="2832" y="282"/>
                    <a:pt x="2167" y="31"/>
                    <a:pt x="1487" y="1"/>
                  </a:cubicBezTo>
                  <a:cubicBezTo>
                    <a:pt x="1476" y="1"/>
                    <a:pt x="1465" y="1"/>
                    <a:pt x="1454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3" name="Google Shape;3373;p40"/>
            <p:cNvGrpSpPr/>
            <p:nvPr/>
          </p:nvGrpSpPr>
          <p:grpSpPr>
            <a:xfrm>
              <a:off x="7362426" y="941221"/>
              <a:ext cx="1004114" cy="686892"/>
              <a:chOff x="511700" y="4228338"/>
              <a:chExt cx="763875" cy="522550"/>
            </a:xfrm>
          </p:grpSpPr>
          <p:sp>
            <p:nvSpPr>
              <p:cNvPr id="3374" name="Google Shape;3374;p40"/>
              <p:cNvSpPr/>
              <p:nvPr/>
            </p:nvSpPr>
            <p:spPr>
              <a:xfrm>
                <a:off x="511700" y="4228338"/>
                <a:ext cx="763875" cy="522550"/>
              </a:xfrm>
              <a:custGeom>
                <a:avLst/>
                <a:gdLst/>
                <a:ahLst/>
                <a:cxnLst/>
                <a:rect l="l" t="t" r="r" b="b"/>
                <a:pathLst>
                  <a:path w="30555" h="20902" extrusionOk="0">
                    <a:moveTo>
                      <a:pt x="474" y="352"/>
                    </a:moveTo>
                    <a:lnTo>
                      <a:pt x="474" y="352"/>
                    </a:lnTo>
                    <a:cubicBezTo>
                      <a:pt x="563" y="396"/>
                      <a:pt x="637" y="455"/>
                      <a:pt x="696" y="514"/>
                    </a:cubicBezTo>
                    <a:cubicBezTo>
                      <a:pt x="814" y="647"/>
                      <a:pt x="873" y="825"/>
                      <a:pt x="918" y="1002"/>
                    </a:cubicBezTo>
                    <a:cubicBezTo>
                      <a:pt x="992" y="1313"/>
                      <a:pt x="1066" y="1653"/>
                      <a:pt x="1140" y="1978"/>
                    </a:cubicBezTo>
                    <a:cubicBezTo>
                      <a:pt x="1184" y="2171"/>
                      <a:pt x="1228" y="2378"/>
                      <a:pt x="1273" y="2585"/>
                    </a:cubicBezTo>
                    <a:cubicBezTo>
                      <a:pt x="563" y="1963"/>
                      <a:pt x="178" y="913"/>
                      <a:pt x="474" y="352"/>
                    </a:cubicBezTo>
                    <a:close/>
                    <a:moveTo>
                      <a:pt x="11167" y="4451"/>
                    </a:moveTo>
                    <a:cubicBezTo>
                      <a:pt x="11348" y="4451"/>
                      <a:pt x="11531" y="4470"/>
                      <a:pt x="11714" y="4507"/>
                    </a:cubicBezTo>
                    <a:cubicBezTo>
                      <a:pt x="13814" y="4936"/>
                      <a:pt x="15766" y="5735"/>
                      <a:pt x="17644" y="6711"/>
                    </a:cubicBezTo>
                    <a:cubicBezTo>
                      <a:pt x="17866" y="6829"/>
                      <a:pt x="18058" y="6947"/>
                      <a:pt x="18324" y="7080"/>
                    </a:cubicBezTo>
                    <a:cubicBezTo>
                      <a:pt x="17807" y="7199"/>
                      <a:pt x="17348" y="7258"/>
                      <a:pt x="16905" y="7406"/>
                    </a:cubicBezTo>
                    <a:cubicBezTo>
                      <a:pt x="14864" y="8042"/>
                      <a:pt x="12852" y="8766"/>
                      <a:pt x="10945" y="9757"/>
                    </a:cubicBezTo>
                    <a:cubicBezTo>
                      <a:pt x="10866" y="9800"/>
                      <a:pt x="10795" y="9822"/>
                      <a:pt x="10724" y="9822"/>
                    </a:cubicBezTo>
                    <a:cubicBezTo>
                      <a:pt x="10647" y="9822"/>
                      <a:pt x="10571" y="9796"/>
                      <a:pt x="10486" y="9742"/>
                    </a:cubicBezTo>
                    <a:cubicBezTo>
                      <a:pt x="9318" y="9003"/>
                      <a:pt x="8194" y="8219"/>
                      <a:pt x="7159" y="7317"/>
                    </a:cubicBezTo>
                    <a:cubicBezTo>
                      <a:pt x="7085" y="7258"/>
                      <a:pt x="7026" y="7184"/>
                      <a:pt x="6937" y="7140"/>
                    </a:cubicBezTo>
                    <a:cubicBezTo>
                      <a:pt x="6925" y="7137"/>
                      <a:pt x="6913" y="7135"/>
                      <a:pt x="6900" y="7135"/>
                    </a:cubicBezTo>
                    <a:cubicBezTo>
                      <a:pt x="6848" y="7135"/>
                      <a:pt x="6789" y="7154"/>
                      <a:pt x="6730" y="7154"/>
                    </a:cubicBezTo>
                    <a:cubicBezTo>
                      <a:pt x="6730" y="7228"/>
                      <a:pt x="6715" y="7302"/>
                      <a:pt x="6759" y="7347"/>
                    </a:cubicBezTo>
                    <a:cubicBezTo>
                      <a:pt x="6819" y="7435"/>
                      <a:pt x="6907" y="7524"/>
                      <a:pt x="7011" y="7598"/>
                    </a:cubicBezTo>
                    <a:cubicBezTo>
                      <a:pt x="8076" y="8367"/>
                      <a:pt x="9140" y="9136"/>
                      <a:pt x="10205" y="9905"/>
                    </a:cubicBezTo>
                    <a:cubicBezTo>
                      <a:pt x="10279" y="9949"/>
                      <a:pt x="10338" y="10009"/>
                      <a:pt x="10412" y="10068"/>
                    </a:cubicBezTo>
                    <a:cubicBezTo>
                      <a:pt x="9983" y="10038"/>
                      <a:pt x="6138" y="7361"/>
                      <a:pt x="5887" y="6888"/>
                    </a:cubicBezTo>
                    <a:cubicBezTo>
                      <a:pt x="5916" y="6873"/>
                      <a:pt x="5946" y="6844"/>
                      <a:pt x="5976" y="6814"/>
                    </a:cubicBezTo>
                    <a:cubicBezTo>
                      <a:pt x="7307" y="5912"/>
                      <a:pt x="8697" y="5099"/>
                      <a:pt x="10235" y="4611"/>
                    </a:cubicBezTo>
                    <a:cubicBezTo>
                      <a:pt x="10536" y="4507"/>
                      <a:pt x="10850" y="4451"/>
                      <a:pt x="11167" y="4451"/>
                    </a:cubicBezTo>
                    <a:close/>
                    <a:moveTo>
                      <a:pt x="2234" y="3679"/>
                    </a:moveTo>
                    <a:lnTo>
                      <a:pt x="2234" y="3679"/>
                    </a:lnTo>
                    <a:cubicBezTo>
                      <a:pt x="2515" y="3723"/>
                      <a:pt x="2811" y="3783"/>
                      <a:pt x="3107" y="3797"/>
                    </a:cubicBezTo>
                    <a:cubicBezTo>
                      <a:pt x="4438" y="3827"/>
                      <a:pt x="5769" y="3856"/>
                      <a:pt x="7100" y="3901"/>
                    </a:cubicBezTo>
                    <a:cubicBezTo>
                      <a:pt x="7440" y="3901"/>
                      <a:pt x="7765" y="3930"/>
                      <a:pt x="8061" y="3945"/>
                    </a:cubicBezTo>
                    <a:cubicBezTo>
                      <a:pt x="8016" y="4078"/>
                      <a:pt x="7972" y="4167"/>
                      <a:pt x="7943" y="4271"/>
                    </a:cubicBezTo>
                    <a:cubicBezTo>
                      <a:pt x="8046" y="4256"/>
                      <a:pt x="8150" y="4256"/>
                      <a:pt x="8238" y="4241"/>
                    </a:cubicBezTo>
                    <a:cubicBezTo>
                      <a:pt x="8297" y="4226"/>
                      <a:pt x="8342" y="4211"/>
                      <a:pt x="8386" y="4182"/>
                    </a:cubicBezTo>
                    <a:cubicBezTo>
                      <a:pt x="8597" y="4076"/>
                      <a:pt x="8806" y="4039"/>
                      <a:pt x="9015" y="4039"/>
                    </a:cubicBezTo>
                    <a:cubicBezTo>
                      <a:pt x="9450" y="4039"/>
                      <a:pt x="9884" y="4201"/>
                      <a:pt x="10324" y="4241"/>
                    </a:cubicBezTo>
                    <a:cubicBezTo>
                      <a:pt x="10294" y="4285"/>
                      <a:pt x="10264" y="4300"/>
                      <a:pt x="10235" y="4300"/>
                    </a:cubicBezTo>
                    <a:cubicBezTo>
                      <a:pt x="8652" y="4833"/>
                      <a:pt x="7218" y="5631"/>
                      <a:pt x="5842" y="6548"/>
                    </a:cubicBezTo>
                    <a:cubicBezTo>
                      <a:pt x="5749" y="6608"/>
                      <a:pt x="5677" y="6638"/>
                      <a:pt x="5610" y="6638"/>
                    </a:cubicBezTo>
                    <a:cubicBezTo>
                      <a:pt x="5527" y="6638"/>
                      <a:pt x="5452" y="6593"/>
                      <a:pt x="5354" y="6504"/>
                    </a:cubicBezTo>
                    <a:cubicBezTo>
                      <a:pt x="4630" y="5779"/>
                      <a:pt x="3905" y="5069"/>
                      <a:pt x="3166" y="4359"/>
                    </a:cubicBezTo>
                    <a:cubicBezTo>
                      <a:pt x="3107" y="4300"/>
                      <a:pt x="3047" y="4226"/>
                      <a:pt x="2973" y="4182"/>
                    </a:cubicBezTo>
                    <a:cubicBezTo>
                      <a:pt x="2956" y="4173"/>
                      <a:pt x="2925" y="4165"/>
                      <a:pt x="2895" y="4165"/>
                    </a:cubicBezTo>
                    <a:cubicBezTo>
                      <a:pt x="2873" y="4165"/>
                      <a:pt x="2853" y="4169"/>
                      <a:pt x="2840" y="4182"/>
                    </a:cubicBezTo>
                    <a:cubicBezTo>
                      <a:pt x="2811" y="4197"/>
                      <a:pt x="2796" y="4271"/>
                      <a:pt x="2811" y="4315"/>
                    </a:cubicBezTo>
                    <a:cubicBezTo>
                      <a:pt x="2840" y="4374"/>
                      <a:pt x="2885" y="4433"/>
                      <a:pt x="2929" y="4478"/>
                    </a:cubicBezTo>
                    <a:cubicBezTo>
                      <a:pt x="3609" y="5187"/>
                      <a:pt x="4290" y="5883"/>
                      <a:pt x="5000" y="6563"/>
                    </a:cubicBezTo>
                    <a:cubicBezTo>
                      <a:pt x="5251" y="6814"/>
                      <a:pt x="5428" y="7006"/>
                      <a:pt x="5414" y="7421"/>
                    </a:cubicBezTo>
                    <a:cubicBezTo>
                      <a:pt x="5369" y="8618"/>
                      <a:pt x="5650" y="9787"/>
                      <a:pt x="5961" y="10940"/>
                    </a:cubicBezTo>
                    <a:cubicBezTo>
                      <a:pt x="4260" y="8752"/>
                      <a:pt x="2811" y="6444"/>
                      <a:pt x="2234" y="3679"/>
                    </a:cubicBezTo>
                    <a:close/>
                    <a:moveTo>
                      <a:pt x="18531" y="7376"/>
                    </a:moveTo>
                    <a:cubicBezTo>
                      <a:pt x="18650" y="7376"/>
                      <a:pt x="18798" y="7376"/>
                      <a:pt x="18886" y="7450"/>
                    </a:cubicBezTo>
                    <a:cubicBezTo>
                      <a:pt x="20469" y="8500"/>
                      <a:pt x="22007" y="9609"/>
                      <a:pt x="23367" y="10955"/>
                    </a:cubicBezTo>
                    <a:cubicBezTo>
                      <a:pt x="23426" y="11014"/>
                      <a:pt x="23471" y="11073"/>
                      <a:pt x="23545" y="11162"/>
                    </a:cubicBezTo>
                    <a:cubicBezTo>
                      <a:pt x="23441" y="11192"/>
                      <a:pt x="23367" y="11192"/>
                      <a:pt x="23308" y="11206"/>
                    </a:cubicBezTo>
                    <a:cubicBezTo>
                      <a:pt x="22731" y="11340"/>
                      <a:pt x="22155" y="11428"/>
                      <a:pt x="21593" y="11606"/>
                    </a:cubicBezTo>
                    <a:cubicBezTo>
                      <a:pt x="19936" y="12123"/>
                      <a:pt x="18354" y="12789"/>
                      <a:pt x="16890" y="13706"/>
                    </a:cubicBezTo>
                    <a:cubicBezTo>
                      <a:pt x="16728" y="13807"/>
                      <a:pt x="16595" y="13849"/>
                      <a:pt x="16469" y="13849"/>
                    </a:cubicBezTo>
                    <a:cubicBezTo>
                      <a:pt x="16318" y="13849"/>
                      <a:pt x="16179" y="13788"/>
                      <a:pt x="16017" y="13691"/>
                    </a:cubicBezTo>
                    <a:cubicBezTo>
                      <a:pt x="14257" y="12582"/>
                      <a:pt x="12483" y="11487"/>
                      <a:pt x="10723" y="10393"/>
                    </a:cubicBezTo>
                    <a:cubicBezTo>
                      <a:pt x="10678" y="10364"/>
                      <a:pt x="10664" y="10334"/>
                      <a:pt x="10634" y="10304"/>
                    </a:cubicBezTo>
                    <a:cubicBezTo>
                      <a:pt x="10634" y="10290"/>
                      <a:pt x="10649" y="10260"/>
                      <a:pt x="10664" y="10230"/>
                    </a:cubicBezTo>
                    <a:cubicBezTo>
                      <a:pt x="10752" y="10260"/>
                      <a:pt x="10841" y="10290"/>
                      <a:pt x="10915" y="10334"/>
                    </a:cubicBezTo>
                    <a:cubicBezTo>
                      <a:pt x="11965" y="10881"/>
                      <a:pt x="13015" y="11443"/>
                      <a:pt x="14065" y="11990"/>
                    </a:cubicBezTo>
                    <a:cubicBezTo>
                      <a:pt x="14103" y="12009"/>
                      <a:pt x="14149" y="12015"/>
                      <a:pt x="14198" y="12015"/>
                    </a:cubicBezTo>
                    <a:cubicBezTo>
                      <a:pt x="14262" y="12015"/>
                      <a:pt x="14331" y="12005"/>
                      <a:pt x="14390" y="12005"/>
                    </a:cubicBezTo>
                    <a:cubicBezTo>
                      <a:pt x="14316" y="11931"/>
                      <a:pt x="14243" y="11842"/>
                      <a:pt x="14169" y="11768"/>
                    </a:cubicBezTo>
                    <a:cubicBezTo>
                      <a:pt x="14169" y="11754"/>
                      <a:pt x="14139" y="11754"/>
                      <a:pt x="14124" y="11739"/>
                    </a:cubicBezTo>
                    <a:cubicBezTo>
                      <a:pt x="13148" y="11221"/>
                      <a:pt x="12172" y="10704"/>
                      <a:pt x="11196" y="10171"/>
                    </a:cubicBezTo>
                    <a:cubicBezTo>
                      <a:pt x="11152" y="10142"/>
                      <a:pt x="11093" y="10097"/>
                      <a:pt x="11033" y="10038"/>
                    </a:cubicBezTo>
                    <a:cubicBezTo>
                      <a:pt x="11329" y="9890"/>
                      <a:pt x="11595" y="9728"/>
                      <a:pt x="11876" y="9609"/>
                    </a:cubicBezTo>
                    <a:cubicBezTo>
                      <a:pt x="13193" y="9077"/>
                      <a:pt x="14509" y="8530"/>
                      <a:pt x="15840" y="8027"/>
                    </a:cubicBezTo>
                    <a:cubicBezTo>
                      <a:pt x="16712" y="7702"/>
                      <a:pt x="17600" y="7480"/>
                      <a:pt x="18531" y="7376"/>
                    </a:cubicBezTo>
                    <a:close/>
                    <a:moveTo>
                      <a:pt x="5709" y="7228"/>
                    </a:moveTo>
                    <a:cubicBezTo>
                      <a:pt x="5769" y="7273"/>
                      <a:pt x="5798" y="7273"/>
                      <a:pt x="5813" y="7287"/>
                    </a:cubicBezTo>
                    <a:cubicBezTo>
                      <a:pt x="7055" y="8411"/>
                      <a:pt x="8475" y="9314"/>
                      <a:pt x="9880" y="10216"/>
                    </a:cubicBezTo>
                    <a:cubicBezTo>
                      <a:pt x="10146" y="10393"/>
                      <a:pt x="10309" y="10571"/>
                      <a:pt x="10235" y="10911"/>
                    </a:cubicBezTo>
                    <a:cubicBezTo>
                      <a:pt x="10205" y="11044"/>
                      <a:pt x="10220" y="11177"/>
                      <a:pt x="10235" y="11310"/>
                    </a:cubicBezTo>
                    <a:cubicBezTo>
                      <a:pt x="10383" y="12833"/>
                      <a:pt x="10738" y="14283"/>
                      <a:pt x="11314" y="15687"/>
                    </a:cubicBezTo>
                    <a:cubicBezTo>
                      <a:pt x="11388" y="15865"/>
                      <a:pt x="11477" y="16028"/>
                      <a:pt x="11566" y="16220"/>
                    </a:cubicBezTo>
                    <a:cubicBezTo>
                      <a:pt x="11507" y="16205"/>
                      <a:pt x="11477" y="16190"/>
                      <a:pt x="11462" y="16175"/>
                    </a:cubicBezTo>
                    <a:cubicBezTo>
                      <a:pt x="9658" y="14889"/>
                      <a:pt x="8002" y="13425"/>
                      <a:pt x="6567" y="11709"/>
                    </a:cubicBezTo>
                    <a:cubicBezTo>
                      <a:pt x="6523" y="11665"/>
                      <a:pt x="6478" y="11606"/>
                      <a:pt x="6464" y="11547"/>
                    </a:cubicBezTo>
                    <a:cubicBezTo>
                      <a:pt x="6271" y="10822"/>
                      <a:pt x="6079" y="10097"/>
                      <a:pt x="5916" y="9358"/>
                    </a:cubicBezTo>
                    <a:cubicBezTo>
                      <a:pt x="5754" y="8678"/>
                      <a:pt x="5665" y="7983"/>
                      <a:pt x="5709" y="7228"/>
                    </a:cubicBezTo>
                    <a:close/>
                    <a:moveTo>
                      <a:pt x="23694" y="11458"/>
                    </a:moveTo>
                    <a:cubicBezTo>
                      <a:pt x="23830" y="11458"/>
                      <a:pt x="23943" y="11520"/>
                      <a:pt x="24048" y="11635"/>
                    </a:cubicBezTo>
                    <a:cubicBezTo>
                      <a:pt x="25127" y="12937"/>
                      <a:pt x="26222" y="14238"/>
                      <a:pt x="27316" y="15540"/>
                    </a:cubicBezTo>
                    <a:cubicBezTo>
                      <a:pt x="27331" y="15554"/>
                      <a:pt x="27331" y="15584"/>
                      <a:pt x="27345" y="15614"/>
                    </a:cubicBezTo>
                    <a:cubicBezTo>
                      <a:pt x="26724" y="15776"/>
                      <a:pt x="26118" y="15909"/>
                      <a:pt x="25526" y="16072"/>
                    </a:cubicBezTo>
                    <a:cubicBezTo>
                      <a:pt x="24743" y="16279"/>
                      <a:pt x="24003" y="16619"/>
                      <a:pt x="23308" y="17048"/>
                    </a:cubicBezTo>
                    <a:cubicBezTo>
                      <a:pt x="23217" y="17106"/>
                      <a:pt x="23141" y="17136"/>
                      <a:pt x="23059" y="17136"/>
                    </a:cubicBezTo>
                    <a:cubicBezTo>
                      <a:pt x="22995" y="17136"/>
                      <a:pt x="22928" y="17117"/>
                      <a:pt x="22850" y="17078"/>
                    </a:cubicBezTo>
                    <a:cubicBezTo>
                      <a:pt x="20927" y="16131"/>
                      <a:pt x="18990" y="15185"/>
                      <a:pt x="17067" y="14238"/>
                    </a:cubicBezTo>
                    <a:cubicBezTo>
                      <a:pt x="16993" y="14194"/>
                      <a:pt x="16919" y="14149"/>
                      <a:pt x="16816" y="14090"/>
                    </a:cubicBezTo>
                    <a:cubicBezTo>
                      <a:pt x="16919" y="14016"/>
                      <a:pt x="16993" y="13942"/>
                      <a:pt x="17082" y="13898"/>
                    </a:cubicBezTo>
                    <a:cubicBezTo>
                      <a:pt x="18457" y="13114"/>
                      <a:pt x="19907" y="12449"/>
                      <a:pt x="21415" y="11961"/>
                    </a:cubicBezTo>
                    <a:cubicBezTo>
                      <a:pt x="22110" y="11739"/>
                      <a:pt x="22850" y="11621"/>
                      <a:pt x="23574" y="11473"/>
                    </a:cubicBezTo>
                    <a:cubicBezTo>
                      <a:pt x="23616" y="11463"/>
                      <a:pt x="23656" y="11458"/>
                      <a:pt x="23694" y="11458"/>
                    </a:cubicBezTo>
                    <a:close/>
                    <a:moveTo>
                      <a:pt x="10575" y="10689"/>
                    </a:moveTo>
                    <a:cubicBezTo>
                      <a:pt x="10634" y="10718"/>
                      <a:pt x="10678" y="10748"/>
                      <a:pt x="10738" y="10778"/>
                    </a:cubicBezTo>
                    <a:cubicBezTo>
                      <a:pt x="12601" y="11931"/>
                      <a:pt x="14464" y="13085"/>
                      <a:pt x="16313" y="14238"/>
                    </a:cubicBezTo>
                    <a:cubicBezTo>
                      <a:pt x="16387" y="14283"/>
                      <a:pt x="16431" y="14386"/>
                      <a:pt x="16446" y="14460"/>
                    </a:cubicBezTo>
                    <a:cubicBezTo>
                      <a:pt x="16653" y="15909"/>
                      <a:pt x="17097" y="17285"/>
                      <a:pt x="17748" y="18586"/>
                    </a:cubicBezTo>
                    <a:cubicBezTo>
                      <a:pt x="17910" y="18941"/>
                      <a:pt x="18102" y="19281"/>
                      <a:pt x="18295" y="19636"/>
                    </a:cubicBezTo>
                    <a:cubicBezTo>
                      <a:pt x="18280" y="19651"/>
                      <a:pt x="18265" y="19651"/>
                      <a:pt x="18250" y="19651"/>
                    </a:cubicBezTo>
                    <a:cubicBezTo>
                      <a:pt x="18162" y="19636"/>
                      <a:pt x="18058" y="19606"/>
                      <a:pt x="17969" y="19577"/>
                    </a:cubicBezTo>
                    <a:cubicBezTo>
                      <a:pt x="17718" y="19488"/>
                      <a:pt x="17467" y="19399"/>
                      <a:pt x="17215" y="19311"/>
                    </a:cubicBezTo>
                    <a:cubicBezTo>
                      <a:pt x="15514" y="18675"/>
                      <a:pt x="13947" y="17802"/>
                      <a:pt x="12409" y="16841"/>
                    </a:cubicBezTo>
                    <a:cubicBezTo>
                      <a:pt x="12364" y="16811"/>
                      <a:pt x="12320" y="16782"/>
                      <a:pt x="12290" y="16737"/>
                    </a:cubicBezTo>
                    <a:cubicBezTo>
                      <a:pt x="12039" y="16338"/>
                      <a:pt x="11758" y="15954"/>
                      <a:pt x="11551" y="15525"/>
                    </a:cubicBezTo>
                    <a:cubicBezTo>
                      <a:pt x="11078" y="14490"/>
                      <a:pt x="10856" y="13380"/>
                      <a:pt x="10634" y="12286"/>
                    </a:cubicBezTo>
                    <a:cubicBezTo>
                      <a:pt x="10531" y="11768"/>
                      <a:pt x="10531" y="11236"/>
                      <a:pt x="10486" y="10718"/>
                    </a:cubicBezTo>
                    <a:cubicBezTo>
                      <a:pt x="10516" y="10718"/>
                      <a:pt x="10545" y="10704"/>
                      <a:pt x="10575" y="10689"/>
                    </a:cubicBezTo>
                    <a:close/>
                    <a:moveTo>
                      <a:pt x="27293" y="15903"/>
                    </a:moveTo>
                    <a:cubicBezTo>
                      <a:pt x="27569" y="15903"/>
                      <a:pt x="27776" y="16027"/>
                      <a:pt x="27937" y="16338"/>
                    </a:cubicBezTo>
                    <a:cubicBezTo>
                      <a:pt x="27967" y="16427"/>
                      <a:pt x="28026" y="16486"/>
                      <a:pt x="28085" y="16545"/>
                    </a:cubicBezTo>
                    <a:cubicBezTo>
                      <a:pt x="28810" y="17521"/>
                      <a:pt x="29372" y="18586"/>
                      <a:pt x="29904" y="19666"/>
                    </a:cubicBezTo>
                    <a:cubicBezTo>
                      <a:pt x="29948" y="19754"/>
                      <a:pt x="29993" y="19843"/>
                      <a:pt x="30037" y="19932"/>
                    </a:cubicBezTo>
                    <a:lnTo>
                      <a:pt x="29978" y="20021"/>
                    </a:lnTo>
                    <a:cubicBezTo>
                      <a:pt x="29830" y="19961"/>
                      <a:pt x="29667" y="19887"/>
                      <a:pt x="29505" y="19828"/>
                    </a:cubicBezTo>
                    <a:cubicBezTo>
                      <a:pt x="27479" y="19015"/>
                      <a:pt x="25452" y="18187"/>
                      <a:pt x="23412" y="17373"/>
                    </a:cubicBezTo>
                    <a:cubicBezTo>
                      <a:pt x="23426" y="17344"/>
                      <a:pt x="23426" y="17329"/>
                      <a:pt x="23426" y="17299"/>
                    </a:cubicBezTo>
                    <a:cubicBezTo>
                      <a:pt x="23545" y="17226"/>
                      <a:pt x="23663" y="17137"/>
                      <a:pt x="23796" y="17078"/>
                    </a:cubicBezTo>
                    <a:cubicBezTo>
                      <a:pt x="24787" y="16530"/>
                      <a:pt x="25852" y="16235"/>
                      <a:pt x="26946" y="15954"/>
                    </a:cubicBezTo>
                    <a:cubicBezTo>
                      <a:pt x="27073" y="15921"/>
                      <a:pt x="27188" y="15903"/>
                      <a:pt x="27293" y="15903"/>
                    </a:cubicBezTo>
                    <a:close/>
                    <a:moveTo>
                      <a:pt x="16801" y="14490"/>
                    </a:moveTo>
                    <a:cubicBezTo>
                      <a:pt x="17097" y="14637"/>
                      <a:pt x="17407" y="14785"/>
                      <a:pt x="17703" y="14933"/>
                    </a:cubicBezTo>
                    <a:cubicBezTo>
                      <a:pt x="19389" y="15747"/>
                      <a:pt x="21060" y="16575"/>
                      <a:pt x="22746" y="17403"/>
                    </a:cubicBezTo>
                    <a:cubicBezTo>
                      <a:pt x="22820" y="17433"/>
                      <a:pt x="22924" y="17506"/>
                      <a:pt x="22953" y="17595"/>
                    </a:cubicBezTo>
                    <a:cubicBezTo>
                      <a:pt x="23086" y="18261"/>
                      <a:pt x="23323" y="18882"/>
                      <a:pt x="23648" y="19473"/>
                    </a:cubicBezTo>
                    <a:cubicBezTo>
                      <a:pt x="23811" y="19754"/>
                      <a:pt x="23959" y="20050"/>
                      <a:pt x="24122" y="20331"/>
                    </a:cubicBezTo>
                    <a:cubicBezTo>
                      <a:pt x="24166" y="20405"/>
                      <a:pt x="24195" y="20479"/>
                      <a:pt x="24240" y="20553"/>
                    </a:cubicBezTo>
                    <a:cubicBezTo>
                      <a:pt x="24181" y="20553"/>
                      <a:pt x="24128" y="20560"/>
                      <a:pt x="24082" y="20560"/>
                    </a:cubicBezTo>
                    <a:cubicBezTo>
                      <a:pt x="24059" y="20560"/>
                      <a:pt x="24038" y="20558"/>
                      <a:pt x="24018" y="20553"/>
                    </a:cubicBezTo>
                    <a:lnTo>
                      <a:pt x="24018" y="20568"/>
                    </a:lnTo>
                    <a:cubicBezTo>
                      <a:pt x="22421" y="20494"/>
                      <a:pt x="20853" y="20287"/>
                      <a:pt x="19300" y="19947"/>
                    </a:cubicBezTo>
                    <a:cubicBezTo>
                      <a:pt x="19123" y="19917"/>
                      <a:pt x="18990" y="19843"/>
                      <a:pt x="18857" y="19769"/>
                    </a:cubicBezTo>
                    <a:cubicBezTo>
                      <a:pt x="18724" y="19666"/>
                      <a:pt x="18605" y="19533"/>
                      <a:pt x="18502" y="19370"/>
                    </a:cubicBezTo>
                    <a:cubicBezTo>
                      <a:pt x="17807" y="18246"/>
                      <a:pt x="17348" y="17018"/>
                      <a:pt x="17008" y="15747"/>
                    </a:cubicBezTo>
                    <a:cubicBezTo>
                      <a:pt x="16905" y="15347"/>
                      <a:pt x="16831" y="14933"/>
                      <a:pt x="16727" y="14519"/>
                    </a:cubicBezTo>
                    <a:cubicBezTo>
                      <a:pt x="16757" y="14519"/>
                      <a:pt x="16771" y="14504"/>
                      <a:pt x="16801" y="14490"/>
                    </a:cubicBezTo>
                    <a:close/>
                    <a:moveTo>
                      <a:pt x="23234" y="17640"/>
                    </a:moveTo>
                    <a:cubicBezTo>
                      <a:pt x="23456" y="17743"/>
                      <a:pt x="23633" y="17832"/>
                      <a:pt x="23781" y="17891"/>
                    </a:cubicBezTo>
                    <a:cubicBezTo>
                      <a:pt x="23796" y="18024"/>
                      <a:pt x="23767" y="18142"/>
                      <a:pt x="23811" y="18216"/>
                    </a:cubicBezTo>
                    <a:cubicBezTo>
                      <a:pt x="24210" y="18837"/>
                      <a:pt x="24595" y="19473"/>
                      <a:pt x="25009" y="20080"/>
                    </a:cubicBezTo>
                    <a:cubicBezTo>
                      <a:pt x="25053" y="20154"/>
                      <a:pt x="25186" y="20168"/>
                      <a:pt x="25275" y="20213"/>
                    </a:cubicBezTo>
                    <a:cubicBezTo>
                      <a:pt x="25260" y="20109"/>
                      <a:pt x="25275" y="19991"/>
                      <a:pt x="25231" y="19917"/>
                    </a:cubicBezTo>
                    <a:cubicBezTo>
                      <a:pt x="24950" y="19488"/>
                      <a:pt x="24654" y="19059"/>
                      <a:pt x="24373" y="18616"/>
                    </a:cubicBezTo>
                    <a:cubicBezTo>
                      <a:pt x="24269" y="18453"/>
                      <a:pt x="24181" y="18261"/>
                      <a:pt x="24077" y="18083"/>
                    </a:cubicBezTo>
                    <a:lnTo>
                      <a:pt x="24136" y="18024"/>
                    </a:lnTo>
                    <a:cubicBezTo>
                      <a:pt x="24240" y="18098"/>
                      <a:pt x="24373" y="18128"/>
                      <a:pt x="24432" y="18216"/>
                    </a:cubicBezTo>
                    <a:cubicBezTo>
                      <a:pt x="24595" y="18468"/>
                      <a:pt x="24713" y="18749"/>
                      <a:pt x="24876" y="19015"/>
                    </a:cubicBezTo>
                    <a:cubicBezTo>
                      <a:pt x="24964" y="19148"/>
                      <a:pt x="25083" y="19266"/>
                      <a:pt x="25201" y="19370"/>
                    </a:cubicBezTo>
                    <a:cubicBezTo>
                      <a:pt x="25223" y="19385"/>
                      <a:pt x="25253" y="19388"/>
                      <a:pt x="25286" y="19388"/>
                    </a:cubicBezTo>
                    <a:cubicBezTo>
                      <a:pt x="25319" y="19388"/>
                      <a:pt x="25356" y="19385"/>
                      <a:pt x="25393" y="19385"/>
                    </a:cubicBezTo>
                    <a:cubicBezTo>
                      <a:pt x="25393" y="19326"/>
                      <a:pt x="25408" y="19252"/>
                      <a:pt x="25393" y="19207"/>
                    </a:cubicBezTo>
                    <a:cubicBezTo>
                      <a:pt x="25364" y="19133"/>
                      <a:pt x="25290" y="19089"/>
                      <a:pt x="25245" y="19030"/>
                    </a:cubicBezTo>
                    <a:cubicBezTo>
                      <a:pt x="25098" y="18808"/>
                      <a:pt x="24935" y="18586"/>
                      <a:pt x="24772" y="18379"/>
                    </a:cubicBezTo>
                    <a:cubicBezTo>
                      <a:pt x="24787" y="18349"/>
                      <a:pt x="24817" y="18320"/>
                      <a:pt x="24831" y="18290"/>
                    </a:cubicBezTo>
                    <a:cubicBezTo>
                      <a:pt x="26207" y="18837"/>
                      <a:pt x="27567" y="19399"/>
                      <a:pt x="28943" y="19947"/>
                    </a:cubicBezTo>
                    <a:lnTo>
                      <a:pt x="29445" y="20139"/>
                    </a:lnTo>
                    <a:cubicBezTo>
                      <a:pt x="28043" y="20436"/>
                      <a:pt x="26653" y="20598"/>
                      <a:pt x="25239" y="20598"/>
                    </a:cubicBezTo>
                    <a:cubicBezTo>
                      <a:pt x="25177" y="20598"/>
                      <a:pt x="25115" y="20598"/>
                      <a:pt x="25053" y="20597"/>
                    </a:cubicBezTo>
                    <a:cubicBezTo>
                      <a:pt x="24802" y="20597"/>
                      <a:pt x="24624" y="20523"/>
                      <a:pt x="24491" y="20346"/>
                    </a:cubicBezTo>
                    <a:cubicBezTo>
                      <a:pt x="24476" y="20331"/>
                      <a:pt x="24462" y="20316"/>
                      <a:pt x="24447" y="20287"/>
                    </a:cubicBezTo>
                    <a:cubicBezTo>
                      <a:pt x="23914" y="19488"/>
                      <a:pt x="23515" y="18630"/>
                      <a:pt x="23234" y="17640"/>
                    </a:cubicBezTo>
                    <a:close/>
                    <a:moveTo>
                      <a:pt x="459" y="0"/>
                    </a:moveTo>
                    <a:cubicBezTo>
                      <a:pt x="433" y="0"/>
                      <a:pt x="408" y="4"/>
                      <a:pt x="385" y="11"/>
                    </a:cubicBezTo>
                    <a:cubicBezTo>
                      <a:pt x="149" y="71"/>
                      <a:pt x="1" y="366"/>
                      <a:pt x="1" y="751"/>
                    </a:cubicBezTo>
                    <a:cubicBezTo>
                      <a:pt x="30" y="1357"/>
                      <a:pt x="223" y="1890"/>
                      <a:pt x="592" y="2363"/>
                    </a:cubicBezTo>
                    <a:cubicBezTo>
                      <a:pt x="844" y="2673"/>
                      <a:pt x="1095" y="2984"/>
                      <a:pt x="1376" y="3265"/>
                    </a:cubicBezTo>
                    <a:cubicBezTo>
                      <a:pt x="1687" y="3561"/>
                      <a:pt x="1879" y="3871"/>
                      <a:pt x="1997" y="4285"/>
                    </a:cubicBezTo>
                    <a:cubicBezTo>
                      <a:pt x="2456" y="6104"/>
                      <a:pt x="3269" y="7761"/>
                      <a:pt x="4304" y="9314"/>
                    </a:cubicBezTo>
                    <a:cubicBezTo>
                      <a:pt x="5251" y="10733"/>
                      <a:pt x="6301" y="12049"/>
                      <a:pt x="7440" y="13233"/>
                    </a:cubicBezTo>
                    <a:cubicBezTo>
                      <a:pt x="10087" y="15968"/>
                      <a:pt x="13252" y="18054"/>
                      <a:pt x="16890" y="19547"/>
                    </a:cubicBezTo>
                    <a:cubicBezTo>
                      <a:pt x="18945" y="20376"/>
                      <a:pt x="21134" y="20701"/>
                      <a:pt x="23338" y="20849"/>
                    </a:cubicBezTo>
                    <a:cubicBezTo>
                      <a:pt x="23897" y="20883"/>
                      <a:pt x="24455" y="20901"/>
                      <a:pt x="25012" y="20901"/>
                    </a:cubicBezTo>
                    <a:cubicBezTo>
                      <a:pt x="26591" y="20901"/>
                      <a:pt x="28163" y="20759"/>
                      <a:pt x="29726" y="20464"/>
                    </a:cubicBezTo>
                    <a:cubicBezTo>
                      <a:pt x="29889" y="20420"/>
                      <a:pt x="30067" y="20390"/>
                      <a:pt x="30229" y="20346"/>
                    </a:cubicBezTo>
                    <a:cubicBezTo>
                      <a:pt x="30525" y="20242"/>
                      <a:pt x="30555" y="20183"/>
                      <a:pt x="30407" y="19902"/>
                    </a:cubicBezTo>
                    <a:cubicBezTo>
                      <a:pt x="30392" y="19873"/>
                      <a:pt x="30377" y="19843"/>
                      <a:pt x="30362" y="19814"/>
                    </a:cubicBezTo>
                    <a:cubicBezTo>
                      <a:pt x="29726" y="18497"/>
                      <a:pt x="29017" y="17211"/>
                      <a:pt x="28159" y="16013"/>
                    </a:cubicBezTo>
                    <a:cubicBezTo>
                      <a:pt x="26991" y="14386"/>
                      <a:pt x="25216" y="12256"/>
                      <a:pt x="23619" y="10704"/>
                    </a:cubicBezTo>
                    <a:cubicBezTo>
                      <a:pt x="23279" y="10364"/>
                      <a:pt x="22938" y="10053"/>
                      <a:pt x="22613" y="9787"/>
                    </a:cubicBezTo>
                    <a:cubicBezTo>
                      <a:pt x="21637" y="8973"/>
                      <a:pt x="20617" y="8190"/>
                      <a:pt x="19567" y="7480"/>
                    </a:cubicBezTo>
                    <a:cubicBezTo>
                      <a:pt x="17215" y="5868"/>
                      <a:pt x="14612" y="4818"/>
                      <a:pt x="11832" y="4167"/>
                    </a:cubicBezTo>
                    <a:cubicBezTo>
                      <a:pt x="10028" y="3753"/>
                      <a:pt x="8209" y="3546"/>
                      <a:pt x="6360" y="3531"/>
                    </a:cubicBezTo>
                    <a:cubicBezTo>
                      <a:pt x="5295" y="3516"/>
                      <a:pt x="4245" y="3457"/>
                      <a:pt x="3181" y="3442"/>
                    </a:cubicBezTo>
                    <a:cubicBezTo>
                      <a:pt x="2485" y="3442"/>
                      <a:pt x="2086" y="3235"/>
                      <a:pt x="1790" y="2733"/>
                    </a:cubicBezTo>
                    <a:cubicBezTo>
                      <a:pt x="1672" y="2511"/>
                      <a:pt x="1569" y="2244"/>
                      <a:pt x="1465" y="1919"/>
                    </a:cubicBezTo>
                    <a:cubicBezTo>
                      <a:pt x="1332" y="1446"/>
                      <a:pt x="1243" y="958"/>
                      <a:pt x="1066" y="499"/>
                    </a:cubicBezTo>
                    <a:cubicBezTo>
                      <a:pt x="962" y="218"/>
                      <a:pt x="740" y="41"/>
                      <a:pt x="533" y="11"/>
                    </a:cubicBezTo>
                    <a:cubicBezTo>
                      <a:pt x="511" y="4"/>
                      <a:pt x="485" y="0"/>
                      <a:pt x="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0"/>
              <p:cNvSpPr/>
              <p:nvPr/>
            </p:nvSpPr>
            <p:spPr>
              <a:xfrm>
                <a:off x="956100" y="4459275"/>
                <a:ext cx="492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15" extrusionOk="0">
                    <a:moveTo>
                      <a:pt x="75" y="1"/>
                    </a:moveTo>
                    <a:cubicBezTo>
                      <a:pt x="45" y="45"/>
                      <a:pt x="1" y="75"/>
                      <a:pt x="1" y="119"/>
                    </a:cubicBezTo>
                    <a:cubicBezTo>
                      <a:pt x="1" y="164"/>
                      <a:pt x="45" y="223"/>
                      <a:pt x="75" y="238"/>
                    </a:cubicBezTo>
                    <a:cubicBezTo>
                      <a:pt x="149" y="267"/>
                      <a:pt x="223" y="282"/>
                      <a:pt x="297" y="297"/>
                    </a:cubicBezTo>
                    <a:cubicBezTo>
                      <a:pt x="755" y="341"/>
                      <a:pt x="1228" y="385"/>
                      <a:pt x="1702" y="415"/>
                    </a:cubicBezTo>
                    <a:cubicBezTo>
                      <a:pt x="1776" y="415"/>
                      <a:pt x="1879" y="326"/>
                      <a:pt x="1968" y="297"/>
                    </a:cubicBezTo>
                    <a:cubicBezTo>
                      <a:pt x="1879" y="238"/>
                      <a:pt x="1805" y="134"/>
                      <a:pt x="1716" y="119"/>
                    </a:cubicBezTo>
                    <a:cubicBezTo>
                      <a:pt x="1228" y="75"/>
                      <a:pt x="740" y="30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40"/>
              <p:cNvSpPr/>
              <p:nvPr/>
            </p:nvSpPr>
            <p:spPr>
              <a:xfrm>
                <a:off x="979775" y="4479250"/>
                <a:ext cx="469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445" extrusionOk="0">
                    <a:moveTo>
                      <a:pt x="252" y="0"/>
                    </a:moveTo>
                    <a:cubicBezTo>
                      <a:pt x="207" y="0"/>
                      <a:pt x="163" y="15"/>
                      <a:pt x="104" y="15"/>
                    </a:cubicBezTo>
                    <a:cubicBezTo>
                      <a:pt x="74" y="45"/>
                      <a:pt x="0" y="104"/>
                      <a:pt x="0" y="134"/>
                    </a:cubicBezTo>
                    <a:cubicBezTo>
                      <a:pt x="30" y="193"/>
                      <a:pt x="89" y="267"/>
                      <a:pt x="148" y="281"/>
                    </a:cubicBezTo>
                    <a:cubicBezTo>
                      <a:pt x="311" y="326"/>
                      <a:pt x="474" y="341"/>
                      <a:pt x="651" y="355"/>
                    </a:cubicBezTo>
                    <a:cubicBezTo>
                      <a:pt x="976" y="385"/>
                      <a:pt x="1287" y="429"/>
                      <a:pt x="1612" y="444"/>
                    </a:cubicBezTo>
                    <a:cubicBezTo>
                      <a:pt x="1701" y="444"/>
                      <a:pt x="1790" y="370"/>
                      <a:pt x="1879" y="341"/>
                    </a:cubicBezTo>
                    <a:cubicBezTo>
                      <a:pt x="1805" y="281"/>
                      <a:pt x="1746" y="178"/>
                      <a:pt x="1672" y="163"/>
                    </a:cubicBezTo>
                    <a:cubicBezTo>
                      <a:pt x="1198" y="104"/>
                      <a:pt x="725" y="6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40"/>
              <p:cNvSpPr/>
              <p:nvPr/>
            </p:nvSpPr>
            <p:spPr>
              <a:xfrm>
                <a:off x="892150" y="4540750"/>
                <a:ext cx="40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881" extrusionOk="0">
                    <a:moveTo>
                      <a:pt x="206" y="0"/>
                    </a:moveTo>
                    <a:cubicBezTo>
                      <a:pt x="142" y="0"/>
                      <a:pt x="67" y="25"/>
                      <a:pt x="0" y="25"/>
                    </a:cubicBezTo>
                    <a:cubicBezTo>
                      <a:pt x="45" y="99"/>
                      <a:pt x="60" y="217"/>
                      <a:pt x="119" y="247"/>
                    </a:cubicBezTo>
                    <a:cubicBezTo>
                      <a:pt x="518" y="469"/>
                      <a:pt x="917" y="676"/>
                      <a:pt x="1331" y="868"/>
                    </a:cubicBezTo>
                    <a:cubicBezTo>
                      <a:pt x="1350" y="877"/>
                      <a:pt x="1372" y="881"/>
                      <a:pt x="1397" y="881"/>
                    </a:cubicBezTo>
                    <a:cubicBezTo>
                      <a:pt x="1452" y="881"/>
                      <a:pt x="1517" y="863"/>
                      <a:pt x="1568" y="853"/>
                    </a:cubicBezTo>
                    <a:cubicBezTo>
                      <a:pt x="1583" y="853"/>
                      <a:pt x="1598" y="779"/>
                      <a:pt x="1612" y="735"/>
                    </a:cubicBezTo>
                    <a:cubicBezTo>
                      <a:pt x="1553" y="690"/>
                      <a:pt x="1509" y="646"/>
                      <a:pt x="1450" y="602"/>
                    </a:cubicBezTo>
                    <a:cubicBezTo>
                      <a:pt x="1050" y="410"/>
                      <a:pt x="666" y="202"/>
                      <a:pt x="267" y="10"/>
                    </a:cubicBezTo>
                    <a:cubicBezTo>
                      <a:pt x="248" y="3"/>
                      <a:pt x="228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40"/>
              <p:cNvSpPr/>
              <p:nvPr/>
            </p:nvSpPr>
            <p:spPr>
              <a:xfrm>
                <a:off x="932825" y="4438575"/>
                <a:ext cx="362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27" extrusionOk="0">
                    <a:moveTo>
                      <a:pt x="104" y="1"/>
                    </a:moveTo>
                    <a:cubicBezTo>
                      <a:pt x="59" y="75"/>
                      <a:pt x="0" y="134"/>
                      <a:pt x="0" y="178"/>
                    </a:cubicBezTo>
                    <a:cubicBezTo>
                      <a:pt x="0" y="223"/>
                      <a:pt x="89" y="296"/>
                      <a:pt x="133" y="296"/>
                    </a:cubicBezTo>
                    <a:cubicBezTo>
                      <a:pt x="533" y="326"/>
                      <a:pt x="917" y="326"/>
                      <a:pt x="1316" y="326"/>
                    </a:cubicBezTo>
                    <a:cubicBezTo>
                      <a:pt x="1361" y="326"/>
                      <a:pt x="1450" y="237"/>
                      <a:pt x="1450" y="193"/>
                    </a:cubicBezTo>
                    <a:cubicBezTo>
                      <a:pt x="1450" y="149"/>
                      <a:pt x="1376" y="60"/>
                      <a:pt x="1331" y="45"/>
                    </a:cubicBezTo>
                    <a:cubicBezTo>
                      <a:pt x="932" y="30"/>
                      <a:pt x="533" y="16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40"/>
              <p:cNvSpPr/>
              <p:nvPr/>
            </p:nvSpPr>
            <p:spPr>
              <a:xfrm>
                <a:off x="1005650" y="4498850"/>
                <a:ext cx="38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444" extrusionOk="0">
                    <a:moveTo>
                      <a:pt x="119" y="0"/>
                    </a:moveTo>
                    <a:cubicBezTo>
                      <a:pt x="60" y="104"/>
                      <a:pt x="1" y="163"/>
                      <a:pt x="15" y="207"/>
                    </a:cubicBezTo>
                    <a:cubicBezTo>
                      <a:pt x="15" y="252"/>
                      <a:pt x="89" y="326"/>
                      <a:pt x="149" y="326"/>
                    </a:cubicBezTo>
                    <a:cubicBezTo>
                      <a:pt x="341" y="355"/>
                      <a:pt x="533" y="370"/>
                      <a:pt x="725" y="385"/>
                    </a:cubicBezTo>
                    <a:cubicBezTo>
                      <a:pt x="932" y="400"/>
                      <a:pt x="1139" y="429"/>
                      <a:pt x="1332" y="444"/>
                    </a:cubicBezTo>
                    <a:cubicBezTo>
                      <a:pt x="1391" y="444"/>
                      <a:pt x="1450" y="385"/>
                      <a:pt x="1524" y="340"/>
                    </a:cubicBezTo>
                    <a:cubicBezTo>
                      <a:pt x="1494" y="296"/>
                      <a:pt x="1465" y="193"/>
                      <a:pt x="1435" y="193"/>
                    </a:cubicBezTo>
                    <a:cubicBezTo>
                      <a:pt x="991" y="119"/>
                      <a:pt x="563" y="59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40"/>
              <p:cNvSpPr/>
              <p:nvPr/>
            </p:nvSpPr>
            <p:spPr>
              <a:xfrm>
                <a:off x="702100" y="4400875"/>
                <a:ext cx="4217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322" extrusionOk="0">
                    <a:moveTo>
                      <a:pt x="75" y="0"/>
                    </a:moveTo>
                    <a:cubicBezTo>
                      <a:pt x="45" y="30"/>
                      <a:pt x="31" y="59"/>
                      <a:pt x="1" y="74"/>
                    </a:cubicBezTo>
                    <a:cubicBezTo>
                      <a:pt x="45" y="163"/>
                      <a:pt x="75" y="281"/>
                      <a:pt x="149" y="326"/>
                    </a:cubicBezTo>
                    <a:cubicBezTo>
                      <a:pt x="563" y="666"/>
                      <a:pt x="977" y="991"/>
                      <a:pt x="1406" y="1302"/>
                    </a:cubicBezTo>
                    <a:cubicBezTo>
                      <a:pt x="1427" y="1317"/>
                      <a:pt x="1457" y="1322"/>
                      <a:pt x="1492" y="1322"/>
                    </a:cubicBezTo>
                    <a:cubicBezTo>
                      <a:pt x="1539" y="1322"/>
                      <a:pt x="1594" y="1313"/>
                      <a:pt x="1643" y="1313"/>
                    </a:cubicBezTo>
                    <a:cubicBezTo>
                      <a:pt x="1658" y="1313"/>
                      <a:pt x="1673" y="1314"/>
                      <a:pt x="1687" y="1316"/>
                    </a:cubicBezTo>
                    <a:cubicBezTo>
                      <a:pt x="1643" y="1228"/>
                      <a:pt x="1613" y="1124"/>
                      <a:pt x="1554" y="1080"/>
                    </a:cubicBezTo>
                    <a:cubicBezTo>
                      <a:pt x="1155" y="769"/>
                      <a:pt x="755" y="459"/>
                      <a:pt x="356" y="163"/>
                    </a:cubicBezTo>
                    <a:cubicBezTo>
                      <a:pt x="282" y="89"/>
                      <a:pt x="164" y="59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40"/>
              <p:cNvSpPr/>
              <p:nvPr/>
            </p:nvSpPr>
            <p:spPr>
              <a:xfrm>
                <a:off x="722450" y="4391625"/>
                <a:ext cx="3440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98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" y="134"/>
                      <a:pt x="30" y="237"/>
                      <a:pt x="89" y="282"/>
                    </a:cubicBezTo>
                    <a:cubicBezTo>
                      <a:pt x="237" y="415"/>
                      <a:pt x="414" y="533"/>
                      <a:pt x="577" y="651"/>
                    </a:cubicBezTo>
                    <a:cubicBezTo>
                      <a:pt x="769" y="770"/>
                      <a:pt x="947" y="888"/>
                      <a:pt x="1154" y="977"/>
                    </a:cubicBezTo>
                    <a:cubicBezTo>
                      <a:pt x="1169" y="984"/>
                      <a:pt x="1185" y="987"/>
                      <a:pt x="1203" y="987"/>
                    </a:cubicBezTo>
                    <a:cubicBezTo>
                      <a:pt x="1257" y="987"/>
                      <a:pt x="1320" y="962"/>
                      <a:pt x="1376" y="962"/>
                    </a:cubicBezTo>
                    <a:cubicBezTo>
                      <a:pt x="1346" y="888"/>
                      <a:pt x="1346" y="784"/>
                      <a:pt x="1287" y="740"/>
                    </a:cubicBezTo>
                    <a:cubicBezTo>
                      <a:pt x="947" y="503"/>
                      <a:pt x="607" y="282"/>
                      <a:pt x="252" y="60"/>
                    </a:cubicBezTo>
                    <a:cubicBezTo>
                      <a:pt x="207" y="30"/>
                      <a:pt x="133" y="3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40"/>
              <p:cNvSpPr/>
              <p:nvPr/>
            </p:nvSpPr>
            <p:spPr>
              <a:xfrm>
                <a:off x="760525" y="4444775"/>
                <a:ext cx="296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792" extrusionOk="0">
                    <a:moveTo>
                      <a:pt x="166" y="0"/>
                    </a:moveTo>
                    <a:cubicBezTo>
                      <a:pt x="118" y="0"/>
                      <a:pt x="52" y="27"/>
                      <a:pt x="15" y="63"/>
                    </a:cubicBezTo>
                    <a:cubicBezTo>
                      <a:pt x="1" y="78"/>
                      <a:pt x="15" y="196"/>
                      <a:pt x="60" y="211"/>
                    </a:cubicBezTo>
                    <a:cubicBezTo>
                      <a:pt x="356" y="403"/>
                      <a:pt x="666" y="596"/>
                      <a:pt x="991" y="788"/>
                    </a:cubicBezTo>
                    <a:cubicBezTo>
                      <a:pt x="997" y="791"/>
                      <a:pt x="1004" y="792"/>
                      <a:pt x="1013" y="792"/>
                    </a:cubicBezTo>
                    <a:cubicBezTo>
                      <a:pt x="1052" y="792"/>
                      <a:pt x="1118" y="768"/>
                      <a:pt x="1154" y="744"/>
                    </a:cubicBezTo>
                    <a:cubicBezTo>
                      <a:pt x="1169" y="744"/>
                      <a:pt x="1169" y="684"/>
                      <a:pt x="1184" y="655"/>
                    </a:cubicBezTo>
                    <a:cubicBezTo>
                      <a:pt x="1154" y="610"/>
                      <a:pt x="1139" y="581"/>
                      <a:pt x="1125" y="581"/>
                    </a:cubicBezTo>
                    <a:cubicBezTo>
                      <a:pt x="814" y="389"/>
                      <a:pt x="503" y="196"/>
                      <a:pt x="193" y="4"/>
                    </a:cubicBezTo>
                    <a:cubicBezTo>
                      <a:pt x="185" y="2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40"/>
              <p:cNvSpPr/>
              <p:nvPr/>
            </p:nvSpPr>
            <p:spPr>
              <a:xfrm>
                <a:off x="742050" y="4378900"/>
                <a:ext cx="262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19" extrusionOk="0">
                    <a:moveTo>
                      <a:pt x="164" y="1"/>
                    </a:moveTo>
                    <a:cubicBezTo>
                      <a:pt x="119" y="1"/>
                      <a:pt x="62" y="15"/>
                      <a:pt x="30" y="36"/>
                    </a:cubicBezTo>
                    <a:cubicBezTo>
                      <a:pt x="0" y="66"/>
                      <a:pt x="30" y="155"/>
                      <a:pt x="30" y="273"/>
                    </a:cubicBezTo>
                    <a:cubicBezTo>
                      <a:pt x="296" y="421"/>
                      <a:pt x="577" y="583"/>
                      <a:pt x="873" y="717"/>
                    </a:cubicBezTo>
                    <a:cubicBezTo>
                      <a:pt x="876" y="718"/>
                      <a:pt x="880" y="719"/>
                      <a:pt x="885" y="719"/>
                    </a:cubicBezTo>
                    <a:cubicBezTo>
                      <a:pt x="927" y="719"/>
                      <a:pt x="1022" y="669"/>
                      <a:pt x="1035" y="643"/>
                    </a:cubicBezTo>
                    <a:cubicBezTo>
                      <a:pt x="1050" y="583"/>
                      <a:pt x="1021" y="480"/>
                      <a:pt x="976" y="450"/>
                    </a:cubicBezTo>
                    <a:cubicBezTo>
                      <a:pt x="725" y="288"/>
                      <a:pt x="473" y="155"/>
                      <a:pt x="207" y="7"/>
                    </a:cubicBezTo>
                    <a:cubicBezTo>
                      <a:pt x="195" y="3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40"/>
              <p:cNvSpPr/>
              <p:nvPr/>
            </p:nvSpPr>
            <p:spPr>
              <a:xfrm>
                <a:off x="1066300" y="4554400"/>
                <a:ext cx="506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85" extrusionOk="0">
                    <a:moveTo>
                      <a:pt x="202" y="0"/>
                    </a:moveTo>
                    <a:cubicBezTo>
                      <a:pt x="170" y="0"/>
                      <a:pt x="141" y="4"/>
                      <a:pt x="118" y="11"/>
                    </a:cubicBezTo>
                    <a:cubicBezTo>
                      <a:pt x="59" y="41"/>
                      <a:pt x="0" y="85"/>
                      <a:pt x="0" y="130"/>
                    </a:cubicBezTo>
                    <a:cubicBezTo>
                      <a:pt x="0" y="174"/>
                      <a:pt x="59" y="218"/>
                      <a:pt x="89" y="263"/>
                    </a:cubicBezTo>
                    <a:cubicBezTo>
                      <a:pt x="118" y="278"/>
                      <a:pt x="163" y="278"/>
                      <a:pt x="192" y="278"/>
                    </a:cubicBezTo>
                    <a:cubicBezTo>
                      <a:pt x="725" y="352"/>
                      <a:pt x="1257" y="425"/>
                      <a:pt x="1789" y="485"/>
                    </a:cubicBezTo>
                    <a:cubicBezTo>
                      <a:pt x="1863" y="485"/>
                      <a:pt x="1952" y="425"/>
                      <a:pt x="2026" y="396"/>
                    </a:cubicBezTo>
                    <a:lnTo>
                      <a:pt x="2011" y="307"/>
                    </a:lnTo>
                    <a:cubicBezTo>
                      <a:pt x="1937" y="278"/>
                      <a:pt x="1878" y="233"/>
                      <a:pt x="1804" y="218"/>
                    </a:cubicBezTo>
                    <a:cubicBezTo>
                      <a:pt x="1301" y="144"/>
                      <a:pt x="799" y="71"/>
                      <a:pt x="296" y="11"/>
                    </a:cubicBezTo>
                    <a:cubicBezTo>
                      <a:pt x="266" y="4"/>
                      <a:pt x="2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40"/>
              <p:cNvSpPr/>
              <p:nvPr/>
            </p:nvSpPr>
            <p:spPr>
              <a:xfrm>
                <a:off x="1092550" y="4575325"/>
                <a:ext cx="49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91" extrusionOk="0">
                    <a:moveTo>
                      <a:pt x="261" y="1"/>
                    </a:moveTo>
                    <a:cubicBezTo>
                      <a:pt x="189" y="1"/>
                      <a:pt x="96" y="64"/>
                      <a:pt x="15" y="91"/>
                    </a:cubicBezTo>
                    <a:lnTo>
                      <a:pt x="0" y="91"/>
                    </a:lnTo>
                    <a:cubicBezTo>
                      <a:pt x="89" y="150"/>
                      <a:pt x="163" y="239"/>
                      <a:pt x="237" y="254"/>
                    </a:cubicBezTo>
                    <a:cubicBezTo>
                      <a:pt x="725" y="343"/>
                      <a:pt x="1213" y="417"/>
                      <a:pt x="1701" y="491"/>
                    </a:cubicBezTo>
                    <a:cubicBezTo>
                      <a:pt x="1775" y="491"/>
                      <a:pt x="1863" y="446"/>
                      <a:pt x="1952" y="417"/>
                    </a:cubicBezTo>
                    <a:lnTo>
                      <a:pt x="1982" y="254"/>
                    </a:lnTo>
                    <a:lnTo>
                      <a:pt x="1775" y="254"/>
                    </a:lnTo>
                    <a:cubicBezTo>
                      <a:pt x="1272" y="165"/>
                      <a:pt x="784" y="62"/>
                      <a:pt x="281" y="3"/>
                    </a:cubicBezTo>
                    <a:cubicBezTo>
                      <a:pt x="274" y="1"/>
                      <a:pt x="268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40"/>
              <p:cNvSpPr/>
              <p:nvPr/>
            </p:nvSpPr>
            <p:spPr>
              <a:xfrm>
                <a:off x="1116950" y="4595350"/>
                <a:ext cx="425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506" extrusionOk="0">
                    <a:moveTo>
                      <a:pt x="207" y="0"/>
                    </a:moveTo>
                    <a:cubicBezTo>
                      <a:pt x="178" y="0"/>
                      <a:pt x="133" y="15"/>
                      <a:pt x="74" y="15"/>
                    </a:cubicBezTo>
                    <a:cubicBezTo>
                      <a:pt x="59" y="59"/>
                      <a:pt x="0" y="104"/>
                      <a:pt x="0" y="148"/>
                    </a:cubicBezTo>
                    <a:cubicBezTo>
                      <a:pt x="0" y="192"/>
                      <a:pt x="59" y="252"/>
                      <a:pt x="104" y="266"/>
                    </a:cubicBezTo>
                    <a:cubicBezTo>
                      <a:pt x="251" y="296"/>
                      <a:pt x="399" y="296"/>
                      <a:pt x="532" y="311"/>
                    </a:cubicBezTo>
                    <a:cubicBezTo>
                      <a:pt x="843" y="370"/>
                      <a:pt x="1154" y="444"/>
                      <a:pt x="1464" y="503"/>
                    </a:cubicBezTo>
                    <a:cubicBezTo>
                      <a:pt x="1474" y="505"/>
                      <a:pt x="1485" y="506"/>
                      <a:pt x="1496" y="506"/>
                    </a:cubicBezTo>
                    <a:cubicBezTo>
                      <a:pt x="1563" y="506"/>
                      <a:pt x="1637" y="471"/>
                      <a:pt x="1701" y="459"/>
                    </a:cubicBezTo>
                    <a:cubicBezTo>
                      <a:pt x="1656" y="385"/>
                      <a:pt x="1612" y="252"/>
                      <a:pt x="1553" y="252"/>
                    </a:cubicBezTo>
                    <a:cubicBezTo>
                      <a:pt x="1094" y="148"/>
                      <a:pt x="651" y="74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40"/>
              <p:cNvSpPr/>
              <p:nvPr/>
            </p:nvSpPr>
            <p:spPr>
              <a:xfrm>
                <a:off x="1057775" y="4535825"/>
                <a:ext cx="381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415" extrusionOk="0">
                    <a:moveTo>
                      <a:pt x="237" y="0"/>
                    </a:moveTo>
                    <a:cubicBezTo>
                      <a:pt x="164" y="0"/>
                      <a:pt x="75" y="89"/>
                      <a:pt x="1" y="133"/>
                    </a:cubicBezTo>
                    <a:cubicBezTo>
                      <a:pt x="75" y="192"/>
                      <a:pt x="134" y="281"/>
                      <a:pt x="208" y="281"/>
                    </a:cubicBezTo>
                    <a:cubicBezTo>
                      <a:pt x="548" y="340"/>
                      <a:pt x="903" y="385"/>
                      <a:pt x="1243" y="414"/>
                    </a:cubicBezTo>
                    <a:cubicBezTo>
                      <a:pt x="1332" y="414"/>
                      <a:pt x="1421" y="340"/>
                      <a:pt x="1509" y="311"/>
                    </a:cubicBezTo>
                    <a:lnTo>
                      <a:pt x="1524" y="148"/>
                    </a:lnTo>
                    <a:cubicBezTo>
                      <a:pt x="1450" y="133"/>
                      <a:pt x="1376" y="133"/>
                      <a:pt x="1302" y="133"/>
                    </a:cubicBezTo>
                    <a:cubicBezTo>
                      <a:pt x="947" y="89"/>
                      <a:pt x="592" y="3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40"/>
              <p:cNvSpPr/>
              <p:nvPr/>
            </p:nvSpPr>
            <p:spPr>
              <a:xfrm>
                <a:off x="782700" y="4531000"/>
                <a:ext cx="314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373" extrusionOk="0">
                    <a:moveTo>
                      <a:pt x="134" y="1"/>
                    </a:moveTo>
                    <a:lnTo>
                      <a:pt x="16" y="30"/>
                    </a:lnTo>
                    <a:cubicBezTo>
                      <a:pt x="16" y="164"/>
                      <a:pt x="1" y="282"/>
                      <a:pt x="16" y="415"/>
                    </a:cubicBezTo>
                    <a:cubicBezTo>
                      <a:pt x="149" y="1243"/>
                      <a:pt x="504" y="1997"/>
                      <a:pt x="814" y="2781"/>
                    </a:cubicBezTo>
                    <a:cubicBezTo>
                      <a:pt x="874" y="2929"/>
                      <a:pt x="933" y="3077"/>
                      <a:pt x="1021" y="3210"/>
                    </a:cubicBezTo>
                    <a:cubicBezTo>
                      <a:pt x="1051" y="3284"/>
                      <a:pt x="1140" y="3314"/>
                      <a:pt x="1214" y="3373"/>
                    </a:cubicBezTo>
                    <a:cubicBezTo>
                      <a:pt x="1228" y="3284"/>
                      <a:pt x="1258" y="3195"/>
                      <a:pt x="1228" y="3121"/>
                    </a:cubicBezTo>
                    <a:cubicBezTo>
                      <a:pt x="1051" y="2633"/>
                      <a:pt x="844" y="2160"/>
                      <a:pt x="666" y="1672"/>
                    </a:cubicBezTo>
                    <a:cubicBezTo>
                      <a:pt x="519" y="1258"/>
                      <a:pt x="415" y="844"/>
                      <a:pt x="282" y="430"/>
                    </a:cubicBezTo>
                    <a:cubicBezTo>
                      <a:pt x="238" y="282"/>
                      <a:pt x="178" y="149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40"/>
              <p:cNvSpPr/>
              <p:nvPr/>
            </p:nvSpPr>
            <p:spPr>
              <a:xfrm>
                <a:off x="810800" y="4562075"/>
                <a:ext cx="2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42" extrusionOk="0">
                    <a:moveTo>
                      <a:pt x="16" y="0"/>
                    </a:moveTo>
                    <a:cubicBezTo>
                      <a:pt x="16" y="118"/>
                      <a:pt x="1" y="237"/>
                      <a:pt x="1" y="355"/>
                    </a:cubicBezTo>
                    <a:cubicBezTo>
                      <a:pt x="1" y="399"/>
                      <a:pt x="30" y="459"/>
                      <a:pt x="45" y="503"/>
                    </a:cubicBezTo>
                    <a:lnTo>
                      <a:pt x="45" y="518"/>
                    </a:lnTo>
                    <a:cubicBezTo>
                      <a:pt x="252" y="947"/>
                      <a:pt x="474" y="1390"/>
                      <a:pt x="696" y="1834"/>
                    </a:cubicBezTo>
                    <a:cubicBezTo>
                      <a:pt x="726" y="1893"/>
                      <a:pt x="770" y="1952"/>
                      <a:pt x="814" y="1997"/>
                    </a:cubicBezTo>
                    <a:cubicBezTo>
                      <a:pt x="859" y="2026"/>
                      <a:pt x="918" y="2026"/>
                      <a:pt x="977" y="2041"/>
                    </a:cubicBezTo>
                    <a:cubicBezTo>
                      <a:pt x="977" y="1982"/>
                      <a:pt x="1021" y="1908"/>
                      <a:pt x="1007" y="1864"/>
                    </a:cubicBezTo>
                    <a:cubicBezTo>
                      <a:pt x="918" y="1671"/>
                      <a:pt x="814" y="1479"/>
                      <a:pt x="726" y="1287"/>
                    </a:cubicBezTo>
                    <a:cubicBezTo>
                      <a:pt x="563" y="947"/>
                      <a:pt x="430" y="592"/>
                      <a:pt x="267" y="252"/>
                    </a:cubicBezTo>
                    <a:cubicBezTo>
                      <a:pt x="208" y="148"/>
                      <a:pt x="90" y="89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40"/>
              <p:cNvSpPr/>
              <p:nvPr/>
            </p:nvSpPr>
            <p:spPr>
              <a:xfrm>
                <a:off x="819675" y="4627500"/>
                <a:ext cx="189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6" extrusionOk="0">
                    <a:moveTo>
                      <a:pt x="30" y="1"/>
                    </a:moveTo>
                    <a:cubicBezTo>
                      <a:pt x="16" y="75"/>
                      <a:pt x="1" y="149"/>
                      <a:pt x="1" y="237"/>
                    </a:cubicBezTo>
                    <a:cubicBezTo>
                      <a:pt x="178" y="504"/>
                      <a:pt x="341" y="755"/>
                      <a:pt x="533" y="992"/>
                    </a:cubicBezTo>
                    <a:cubicBezTo>
                      <a:pt x="563" y="1036"/>
                      <a:pt x="666" y="1036"/>
                      <a:pt x="740" y="1066"/>
                    </a:cubicBezTo>
                    <a:cubicBezTo>
                      <a:pt x="740" y="992"/>
                      <a:pt x="755" y="888"/>
                      <a:pt x="726" y="829"/>
                    </a:cubicBezTo>
                    <a:cubicBezTo>
                      <a:pt x="578" y="592"/>
                      <a:pt x="415" y="356"/>
                      <a:pt x="237" y="119"/>
                    </a:cubicBezTo>
                    <a:cubicBezTo>
                      <a:pt x="193" y="60"/>
                      <a:pt x="104" y="3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40"/>
              <p:cNvSpPr/>
              <p:nvPr/>
            </p:nvSpPr>
            <p:spPr>
              <a:xfrm>
                <a:off x="941700" y="4619000"/>
                <a:ext cx="83200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746" extrusionOk="0">
                    <a:moveTo>
                      <a:pt x="163" y="1"/>
                    </a:moveTo>
                    <a:cubicBezTo>
                      <a:pt x="118" y="1"/>
                      <a:pt x="45" y="30"/>
                      <a:pt x="15" y="60"/>
                    </a:cubicBezTo>
                    <a:cubicBezTo>
                      <a:pt x="0" y="75"/>
                      <a:pt x="15" y="163"/>
                      <a:pt x="45" y="193"/>
                    </a:cubicBezTo>
                    <a:cubicBezTo>
                      <a:pt x="148" y="282"/>
                      <a:pt x="266" y="356"/>
                      <a:pt x="385" y="430"/>
                    </a:cubicBezTo>
                    <a:cubicBezTo>
                      <a:pt x="1198" y="977"/>
                      <a:pt x="2056" y="1450"/>
                      <a:pt x="3017" y="1701"/>
                    </a:cubicBezTo>
                    <a:cubicBezTo>
                      <a:pt x="3106" y="1731"/>
                      <a:pt x="3195" y="1731"/>
                      <a:pt x="3298" y="1746"/>
                    </a:cubicBezTo>
                    <a:cubicBezTo>
                      <a:pt x="3313" y="1716"/>
                      <a:pt x="3313" y="1687"/>
                      <a:pt x="3328" y="1642"/>
                    </a:cubicBezTo>
                    <a:cubicBezTo>
                      <a:pt x="3254" y="1613"/>
                      <a:pt x="3195" y="1553"/>
                      <a:pt x="3121" y="1524"/>
                    </a:cubicBezTo>
                    <a:cubicBezTo>
                      <a:pt x="2130" y="1169"/>
                      <a:pt x="1183" y="696"/>
                      <a:pt x="311" y="89"/>
                    </a:cubicBezTo>
                    <a:cubicBezTo>
                      <a:pt x="266" y="45"/>
                      <a:pt x="207" y="15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0"/>
              <p:cNvSpPr/>
              <p:nvPr/>
            </p:nvSpPr>
            <p:spPr>
              <a:xfrm>
                <a:off x="954625" y="4644875"/>
                <a:ext cx="525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202" extrusionOk="0">
                    <a:moveTo>
                      <a:pt x="45" y="1"/>
                    </a:moveTo>
                    <a:cubicBezTo>
                      <a:pt x="30" y="75"/>
                      <a:pt x="1" y="134"/>
                      <a:pt x="16" y="193"/>
                    </a:cubicBezTo>
                    <a:cubicBezTo>
                      <a:pt x="16" y="223"/>
                      <a:pt x="45" y="267"/>
                      <a:pt x="90" y="297"/>
                    </a:cubicBezTo>
                    <a:cubicBezTo>
                      <a:pt x="681" y="592"/>
                      <a:pt x="1273" y="903"/>
                      <a:pt x="1879" y="1199"/>
                    </a:cubicBezTo>
                    <a:cubicBezTo>
                      <a:pt x="1884" y="1200"/>
                      <a:pt x="1889" y="1201"/>
                      <a:pt x="1896" y="1201"/>
                    </a:cubicBezTo>
                    <a:cubicBezTo>
                      <a:pt x="1946" y="1201"/>
                      <a:pt x="2035" y="1153"/>
                      <a:pt x="2101" y="1140"/>
                    </a:cubicBezTo>
                    <a:cubicBezTo>
                      <a:pt x="2042" y="1080"/>
                      <a:pt x="2012" y="992"/>
                      <a:pt x="1938" y="962"/>
                    </a:cubicBezTo>
                    <a:lnTo>
                      <a:pt x="1953" y="962"/>
                    </a:lnTo>
                    <a:cubicBezTo>
                      <a:pt x="1391" y="666"/>
                      <a:pt x="829" y="371"/>
                      <a:pt x="282" y="90"/>
                    </a:cubicBezTo>
                    <a:cubicBezTo>
                      <a:pt x="223" y="60"/>
                      <a:pt x="149" y="4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40"/>
              <p:cNvSpPr/>
              <p:nvPr/>
            </p:nvSpPr>
            <p:spPr>
              <a:xfrm>
                <a:off x="961650" y="4667425"/>
                <a:ext cx="366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864" extrusionOk="0">
                    <a:moveTo>
                      <a:pt x="60" y="1"/>
                    </a:moveTo>
                    <a:cubicBezTo>
                      <a:pt x="30" y="31"/>
                      <a:pt x="16" y="60"/>
                      <a:pt x="1" y="90"/>
                    </a:cubicBezTo>
                    <a:cubicBezTo>
                      <a:pt x="60" y="164"/>
                      <a:pt x="119" y="282"/>
                      <a:pt x="208" y="326"/>
                    </a:cubicBezTo>
                    <a:cubicBezTo>
                      <a:pt x="518" y="519"/>
                      <a:pt x="829" y="696"/>
                      <a:pt x="1154" y="844"/>
                    </a:cubicBezTo>
                    <a:cubicBezTo>
                      <a:pt x="1178" y="858"/>
                      <a:pt x="1207" y="863"/>
                      <a:pt x="1240" y="863"/>
                    </a:cubicBezTo>
                    <a:cubicBezTo>
                      <a:pt x="1310" y="863"/>
                      <a:pt x="1394" y="839"/>
                      <a:pt x="1465" y="829"/>
                    </a:cubicBezTo>
                    <a:cubicBezTo>
                      <a:pt x="1406" y="740"/>
                      <a:pt x="1361" y="637"/>
                      <a:pt x="1287" y="593"/>
                    </a:cubicBezTo>
                    <a:cubicBezTo>
                      <a:pt x="992" y="400"/>
                      <a:pt x="681" y="238"/>
                      <a:pt x="370" y="75"/>
                    </a:cubicBezTo>
                    <a:cubicBezTo>
                      <a:pt x="282" y="31"/>
                      <a:pt x="163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40"/>
              <p:cNvSpPr/>
              <p:nvPr/>
            </p:nvSpPr>
            <p:spPr>
              <a:xfrm>
                <a:off x="1037825" y="4664050"/>
                <a:ext cx="325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56" extrusionOk="0">
                    <a:moveTo>
                      <a:pt x="241" y="1"/>
                    </a:moveTo>
                    <a:cubicBezTo>
                      <a:pt x="170" y="1"/>
                      <a:pt x="79" y="50"/>
                      <a:pt x="0" y="77"/>
                    </a:cubicBezTo>
                    <a:cubicBezTo>
                      <a:pt x="59" y="136"/>
                      <a:pt x="104" y="225"/>
                      <a:pt x="178" y="254"/>
                    </a:cubicBezTo>
                    <a:cubicBezTo>
                      <a:pt x="474" y="373"/>
                      <a:pt x="769" y="461"/>
                      <a:pt x="1080" y="550"/>
                    </a:cubicBezTo>
                    <a:cubicBezTo>
                      <a:pt x="1096" y="554"/>
                      <a:pt x="1113" y="556"/>
                      <a:pt x="1130" y="556"/>
                    </a:cubicBezTo>
                    <a:cubicBezTo>
                      <a:pt x="1177" y="556"/>
                      <a:pt x="1225" y="542"/>
                      <a:pt x="1257" y="520"/>
                    </a:cubicBezTo>
                    <a:cubicBezTo>
                      <a:pt x="1287" y="506"/>
                      <a:pt x="1287" y="432"/>
                      <a:pt x="1302" y="373"/>
                    </a:cubicBezTo>
                    <a:cubicBezTo>
                      <a:pt x="1243" y="343"/>
                      <a:pt x="1198" y="299"/>
                      <a:pt x="1154" y="284"/>
                    </a:cubicBezTo>
                    <a:cubicBezTo>
                      <a:pt x="858" y="180"/>
                      <a:pt x="562" y="77"/>
                      <a:pt x="266" y="3"/>
                    </a:cubicBezTo>
                    <a:cubicBezTo>
                      <a:pt x="258" y="1"/>
                      <a:pt x="250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40"/>
              <p:cNvSpPr/>
              <p:nvPr/>
            </p:nvSpPr>
            <p:spPr>
              <a:xfrm>
                <a:off x="676600" y="4463350"/>
                <a:ext cx="2370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2944" extrusionOk="0">
                    <a:moveTo>
                      <a:pt x="163" y="1"/>
                    </a:moveTo>
                    <a:cubicBezTo>
                      <a:pt x="104" y="89"/>
                      <a:pt x="1" y="163"/>
                      <a:pt x="15" y="237"/>
                    </a:cubicBezTo>
                    <a:cubicBezTo>
                      <a:pt x="75" y="710"/>
                      <a:pt x="134" y="1198"/>
                      <a:pt x="237" y="1672"/>
                    </a:cubicBezTo>
                    <a:cubicBezTo>
                      <a:pt x="311" y="1997"/>
                      <a:pt x="459" y="2322"/>
                      <a:pt x="592" y="2648"/>
                    </a:cubicBezTo>
                    <a:cubicBezTo>
                      <a:pt x="607" y="2722"/>
                      <a:pt x="636" y="2796"/>
                      <a:pt x="696" y="2855"/>
                    </a:cubicBezTo>
                    <a:cubicBezTo>
                      <a:pt x="740" y="2899"/>
                      <a:pt x="814" y="2914"/>
                      <a:pt x="888" y="2944"/>
                    </a:cubicBezTo>
                    <a:cubicBezTo>
                      <a:pt x="903" y="2870"/>
                      <a:pt x="947" y="2781"/>
                      <a:pt x="932" y="2722"/>
                    </a:cubicBezTo>
                    <a:cubicBezTo>
                      <a:pt x="873" y="2500"/>
                      <a:pt x="784" y="2278"/>
                      <a:pt x="696" y="2071"/>
                    </a:cubicBezTo>
                    <a:cubicBezTo>
                      <a:pt x="666" y="2071"/>
                      <a:pt x="636" y="2086"/>
                      <a:pt x="622" y="2086"/>
                    </a:cubicBezTo>
                    <a:cubicBezTo>
                      <a:pt x="503" y="1465"/>
                      <a:pt x="415" y="858"/>
                      <a:pt x="296" y="237"/>
                    </a:cubicBezTo>
                    <a:cubicBezTo>
                      <a:pt x="282" y="148"/>
                      <a:pt x="208" y="89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40"/>
              <p:cNvSpPr/>
              <p:nvPr/>
            </p:nvSpPr>
            <p:spPr>
              <a:xfrm>
                <a:off x="688425" y="4470750"/>
                <a:ext cx="163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509" extrusionOk="0">
                    <a:moveTo>
                      <a:pt x="104" y="0"/>
                    </a:moveTo>
                    <a:cubicBezTo>
                      <a:pt x="75" y="74"/>
                      <a:pt x="1" y="148"/>
                      <a:pt x="16" y="207"/>
                    </a:cubicBezTo>
                    <a:cubicBezTo>
                      <a:pt x="134" y="607"/>
                      <a:pt x="267" y="1006"/>
                      <a:pt x="415" y="1405"/>
                    </a:cubicBezTo>
                    <a:cubicBezTo>
                      <a:pt x="430" y="1450"/>
                      <a:pt x="518" y="1479"/>
                      <a:pt x="592" y="1509"/>
                    </a:cubicBezTo>
                    <a:cubicBezTo>
                      <a:pt x="607" y="1435"/>
                      <a:pt x="652" y="1361"/>
                      <a:pt x="637" y="1302"/>
                    </a:cubicBezTo>
                    <a:cubicBezTo>
                      <a:pt x="592" y="1139"/>
                      <a:pt x="533" y="991"/>
                      <a:pt x="474" y="843"/>
                    </a:cubicBezTo>
                    <a:cubicBezTo>
                      <a:pt x="400" y="621"/>
                      <a:pt x="341" y="385"/>
                      <a:pt x="267" y="163"/>
                    </a:cubicBezTo>
                    <a:cubicBezTo>
                      <a:pt x="252" y="104"/>
                      <a:pt x="163" y="59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40"/>
              <p:cNvSpPr/>
              <p:nvPr/>
            </p:nvSpPr>
            <p:spPr>
              <a:xfrm>
                <a:off x="649975" y="4341675"/>
                <a:ext cx="55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600" extrusionOk="0">
                    <a:moveTo>
                      <a:pt x="2085" y="1"/>
                    </a:moveTo>
                    <a:cubicBezTo>
                      <a:pt x="1654" y="1"/>
                      <a:pt x="798" y="493"/>
                      <a:pt x="356" y="949"/>
                    </a:cubicBezTo>
                    <a:cubicBezTo>
                      <a:pt x="193" y="1126"/>
                      <a:pt x="1" y="1303"/>
                      <a:pt x="60" y="1599"/>
                    </a:cubicBezTo>
                    <a:cubicBezTo>
                      <a:pt x="578" y="845"/>
                      <a:pt x="1435" y="534"/>
                      <a:pt x="2204" y="17"/>
                    </a:cubicBezTo>
                    <a:cubicBezTo>
                      <a:pt x="2170" y="6"/>
                      <a:pt x="2130" y="1"/>
                      <a:pt x="2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40"/>
              <p:cNvSpPr/>
              <p:nvPr/>
            </p:nvSpPr>
            <p:spPr>
              <a:xfrm>
                <a:off x="618925" y="4400875"/>
                <a:ext cx="11475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820" extrusionOk="0">
                    <a:moveTo>
                      <a:pt x="193" y="0"/>
                    </a:moveTo>
                    <a:cubicBezTo>
                      <a:pt x="148" y="59"/>
                      <a:pt x="45" y="104"/>
                      <a:pt x="45" y="163"/>
                    </a:cubicBezTo>
                    <a:cubicBezTo>
                      <a:pt x="1" y="636"/>
                      <a:pt x="1" y="1109"/>
                      <a:pt x="193" y="1568"/>
                    </a:cubicBezTo>
                    <a:cubicBezTo>
                      <a:pt x="222" y="1642"/>
                      <a:pt x="296" y="1701"/>
                      <a:pt x="415" y="1819"/>
                    </a:cubicBezTo>
                    <a:cubicBezTo>
                      <a:pt x="429" y="1671"/>
                      <a:pt x="459" y="1597"/>
                      <a:pt x="459" y="1538"/>
                    </a:cubicBezTo>
                    <a:cubicBezTo>
                      <a:pt x="415" y="1095"/>
                      <a:pt x="355" y="651"/>
                      <a:pt x="296" y="207"/>
                    </a:cubicBezTo>
                    <a:cubicBezTo>
                      <a:pt x="296" y="133"/>
                      <a:pt x="237" y="74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40"/>
              <p:cNvSpPr/>
              <p:nvPr/>
            </p:nvSpPr>
            <p:spPr>
              <a:xfrm>
                <a:off x="641850" y="4340725"/>
                <a:ext cx="333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08" extrusionOk="0">
                    <a:moveTo>
                      <a:pt x="1080" y="0"/>
                    </a:moveTo>
                    <a:cubicBezTo>
                      <a:pt x="1062" y="0"/>
                      <a:pt x="1047" y="3"/>
                      <a:pt x="1036" y="10"/>
                    </a:cubicBezTo>
                    <a:cubicBezTo>
                      <a:pt x="695" y="203"/>
                      <a:pt x="370" y="395"/>
                      <a:pt x="60" y="602"/>
                    </a:cubicBezTo>
                    <a:cubicBezTo>
                      <a:pt x="15" y="632"/>
                      <a:pt x="15" y="735"/>
                      <a:pt x="0" y="794"/>
                    </a:cubicBezTo>
                    <a:cubicBezTo>
                      <a:pt x="50" y="794"/>
                      <a:pt x="99" y="807"/>
                      <a:pt x="144" y="807"/>
                    </a:cubicBezTo>
                    <a:cubicBezTo>
                      <a:pt x="166" y="807"/>
                      <a:pt x="188" y="804"/>
                      <a:pt x="207" y="794"/>
                    </a:cubicBezTo>
                    <a:cubicBezTo>
                      <a:pt x="518" y="602"/>
                      <a:pt x="829" y="410"/>
                      <a:pt x="1124" y="203"/>
                    </a:cubicBezTo>
                    <a:cubicBezTo>
                      <a:pt x="1184" y="173"/>
                      <a:pt x="1228" y="129"/>
                      <a:pt x="1331" y="25"/>
                    </a:cubicBezTo>
                    <a:cubicBezTo>
                      <a:pt x="1220" y="25"/>
                      <a:pt x="1135" y="0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A7FAA5-464F-4EA8-B93C-71048AFB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517" y="2153069"/>
            <a:ext cx="2095500" cy="2095500"/>
          </a:xfrm>
          <a:prstGeom prst="rect">
            <a:avLst/>
          </a:prstGeom>
        </p:spPr>
      </p:pic>
      <p:sp>
        <p:nvSpPr>
          <p:cNvPr id="57" name="Google Shape;3166;p40">
            <a:extLst>
              <a:ext uri="{FF2B5EF4-FFF2-40B4-BE49-F238E27FC236}">
                <a16:creationId xmlns:a16="http://schemas.microsoft.com/office/drawing/2014/main" id="{FA067ECF-FE35-4FF0-9471-04DD68EAFD6D}"/>
              </a:ext>
            </a:extLst>
          </p:cNvPr>
          <p:cNvSpPr txBox="1">
            <a:spLocks/>
          </p:cNvSpPr>
          <p:nvPr/>
        </p:nvSpPr>
        <p:spPr>
          <a:xfrm>
            <a:off x="3775111" y="2899888"/>
            <a:ext cx="775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200" dirty="0">
                <a:solidFill>
                  <a:srgbClr val="CCDF96"/>
                </a:solidFill>
              </a:rPr>
              <a:t>Inconvenient ingredients worries you</a:t>
            </a:r>
            <a:r>
              <a:rPr lang="ar-EG" sz="1200" dirty="0">
                <a:solidFill>
                  <a:srgbClr val="CCDF96"/>
                </a:solidFill>
              </a:rPr>
              <a:t> </a:t>
            </a:r>
            <a:r>
              <a:rPr lang="en-US" sz="1200" dirty="0">
                <a:solidFill>
                  <a:srgbClr val="CCDF96"/>
                </a:solidFill>
              </a:rPr>
              <a:t> ?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8BC5F5B-F61E-432F-B7EB-2572D694A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0" y="1010977"/>
            <a:ext cx="1103571" cy="1103571"/>
          </a:xfrm>
          <a:prstGeom prst="rect">
            <a:avLst/>
          </a:prstGeom>
        </p:spPr>
      </p:pic>
      <p:sp>
        <p:nvSpPr>
          <p:cNvPr id="59" name="Google Shape;3166;p40">
            <a:extLst>
              <a:ext uri="{FF2B5EF4-FFF2-40B4-BE49-F238E27FC236}">
                <a16:creationId xmlns:a16="http://schemas.microsoft.com/office/drawing/2014/main" id="{0CFA5D4F-115D-4142-B8C4-DAD65BC180C1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Food</a:t>
            </a:r>
            <a:r>
              <a:rPr lang="en-US" sz="200" dirty="0"/>
              <a:t> </a:t>
            </a:r>
            <a:r>
              <a:rPr lang="en-US" sz="700" dirty="0">
                <a:solidFill>
                  <a:srgbClr val="CCDF96"/>
                </a:solidFill>
              </a:rPr>
              <a:t>&amp; NUTRITION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0C98954-E856-44DD-9486-7636E8B7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D10252AF-B8EA-4BB2-B1F7-5CAC417F8EFD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</p:spTree>
    <p:extLst>
      <p:ext uri="{BB962C8B-B14F-4D97-AF65-F5344CB8AC3E}">
        <p14:creationId xmlns:p14="http://schemas.microsoft.com/office/powerpoint/2010/main" val="131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40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What to </a:t>
            </a:r>
            <a:r>
              <a:rPr lang="en-US" dirty="0">
                <a:solidFill>
                  <a:srgbClr val="CF6E56"/>
                </a:solidFill>
              </a:rPr>
              <a:t>do when</a:t>
            </a:r>
            <a:endParaRPr dirty="0">
              <a:solidFill>
                <a:srgbClr val="CF6E56"/>
              </a:solidFill>
            </a:endParaRPr>
          </a:p>
        </p:txBody>
      </p:sp>
      <p:sp>
        <p:nvSpPr>
          <p:cNvPr id="3168" name="Google Shape;3168;p40"/>
          <p:cNvSpPr/>
          <p:nvPr/>
        </p:nvSpPr>
        <p:spPr>
          <a:xfrm>
            <a:off x="1850898" y="952799"/>
            <a:ext cx="4779611" cy="5810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Dela Gothic One"/>
              </a:rPr>
              <a:t>Starving!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grpSp>
        <p:nvGrpSpPr>
          <p:cNvPr id="3350" name="Google Shape;3350;p40"/>
          <p:cNvGrpSpPr/>
          <p:nvPr/>
        </p:nvGrpSpPr>
        <p:grpSpPr>
          <a:xfrm flipH="1">
            <a:off x="7435680" y="3406800"/>
            <a:ext cx="1081638" cy="1089888"/>
            <a:chOff x="6828939" y="3354959"/>
            <a:chExt cx="1159188" cy="1168029"/>
          </a:xfrm>
        </p:grpSpPr>
        <p:sp>
          <p:nvSpPr>
            <p:cNvPr id="3351" name="Google Shape;3351;p40"/>
            <p:cNvSpPr/>
            <p:nvPr/>
          </p:nvSpPr>
          <p:spPr>
            <a:xfrm>
              <a:off x="7083834" y="3362650"/>
              <a:ext cx="569360" cy="648893"/>
            </a:xfrm>
            <a:custGeom>
              <a:avLst/>
              <a:gdLst/>
              <a:ahLst/>
              <a:cxnLst/>
              <a:rect l="l" t="t" r="r" b="b"/>
              <a:pathLst>
                <a:path w="15327" h="17468" extrusionOk="0">
                  <a:moveTo>
                    <a:pt x="8449" y="9431"/>
                  </a:moveTo>
                  <a:cubicBezTo>
                    <a:pt x="8547" y="9545"/>
                    <a:pt x="8661" y="9659"/>
                    <a:pt x="8759" y="9789"/>
                  </a:cubicBezTo>
                  <a:cubicBezTo>
                    <a:pt x="9004" y="10067"/>
                    <a:pt x="9281" y="10360"/>
                    <a:pt x="9542" y="10670"/>
                  </a:cubicBezTo>
                  <a:cubicBezTo>
                    <a:pt x="9297" y="10442"/>
                    <a:pt x="9085" y="10181"/>
                    <a:pt x="8841" y="9920"/>
                  </a:cubicBezTo>
                  <a:cubicBezTo>
                    <a:pt x="8710" y="9757"/>
                    <a:pt x="8580" y="9594"/>
                    <a:pt x="8449" y="9431"/>
                  </a:cubicBezTo>
                  <a:close/>
                  <a:moveTo>
                    <a:pt x="6548" y="1"/>
                  </a:moveTo>
                  <a:cubicBezTo>
                    <a:pt x="6478" y="1"/>
                    <a:pt x="6407" y="38"/>
                    <a:pt x="6378" y="118"/>
                  </a:cubicBezTo>
                  <a:cubicBezTo>
                    <a:pt x="5921" y="1603"/>
                    <a:pt x="6672" y="3429"/>
                    <a:pt x="7177" y="4815"/>
                  </a:cubicBezTo>
                  <a:cubicBezTo>
                    <a:pt x="7634" y="6120"/>
                    <a:pt x="8466" y="7196"/>
                    <a:pt x="9151" y="8371"/>
                  </a:cubicBezTo>
                  <a:cubicBezTo>
                    <a:pt x="8547" y="7751"/>
                    <a:pt x="7895" y="7164"/>
                    <a:pt x="7226" y="6626"/>
                  </a:cubicBezTo>
                  <a:cubicBezTo>
                    <a:pt x="6215" y="5794"/>
                    <a:pt x="5204" y="5370"/>
                    <a:pt x="4013" y="4881"/>
                  </a:cubicBezTo>
                  <a:cubicBezTo>
                    <a:pt x="3279" y="4603"/>
                    <a:pt x="2594" y="4342"/>
                    <a:pt x="1844" y="4130"/>
                  </a:cubicBezTo>
                  <a:cubicBezTo>
                    <a:pt x="1371" y="4000"/>
                    <a:pt x="882" y="3755"/>
                    <a:pt x="409" y="3641"/>
                  </a:cubicBezTo>
                  <a:cubicBezTo>
                    <a:pt x="365" y="3565"/>
                    <a:pt x="288" y="3531"/>
                    <a:pt x="216" y="3531"/>
                  </a:cubicBezTo>
                  <a:cubicBezTo>
                    <a:pt x="103" y="3531"/>
                    <a:pt x="0" y="3616"/>
                    <a:pt x="50" y="3755"/>
                  </a:cubicBezTo>
                  <a:cubicBezTo>
                    <a:pt x="197" y="4163"/>
                    <a:pt x="540" y="4603"/>
                    <a:pt x="817" y="4913"/>
                  </a:cubicBezTo>
                  <a:cubicBezTo>
                    <a:pt x="1290" y="5451"/>
                    <a:pt x="1763" y="6120"/>
                    <a:pt x="2350" y="6544"/>
                  </a:cubicBezTo>
                  <a:cubicBezTo>
                    <a:pt x="2921" y="6935"/>
                    <a:pt x="3524" y="7033"/>
                    <a:pt x="4160" y="7229"/>
                  </a:cubicBezTo>
                  <a:cubicBezTo>
                    <a:pt x="4992" y="7506"/>
                    <a:pt x="5612" y="8256"/>
                    <a:pt x="6084" y="8974"/>
                  </a:cubicBezTo>
                  <a:cubicBezTo>
                    <a:pt x="6786" y="10067"/>
                    <a:pt x="7520" y="11110"/>
                    <a:pt x="8498" y="11975"/>
                  </a:cubicBezTo>
                  <a:cubicBezTo>
                    <a:pt x="9167" y="12562"/>
                    <a:pt x="10113" y="13361"/>
                    <a:pt x="11075" y="13540"/>
                  </a:cubicBezTo>
                  <a:cubicBezTo>
                    <a:pt x="11841" y="14927"/>
                    <a:pt x="13065" y="15889"/>
                    <a:pt x="13962" y="17177"/>
                  </a:cubicBezTo>
                  <a:cubicBezTo>
                    <a:pt x="14092" y="17383"/>
                    <a:pt x="14283" y="17468"/>
                    <a:pt x="14474" y="17468"/>
                  </a:cubicBezTo>
                  <a:cubicBezTo>
                    <a:pt x="14903" y="17468"/>
                    <a:pt x="15327" y="17032"/>
                    <a:pt x="15022" y="16558"/>
                  </a:cubicBezTo>
                  <a:lnTo>
                    <a:pt x="15038" y="16558"/>
                  </a:lnTo>
                  <a:cubicBezTo>
                    <a:pt x="14581" y="15938"/>
                    <a:pt x="14516" y="15090"/>
                    <a:pt x="14320" y="14389"/>
                  </a:cubicBezTo>
                  <a:cubicBezTo>
                    <a:pt x="14092" y="13540"/>
                    <a:pt x="13815" y="12774"/>
                    <a:pt x="13733" y="11893"/>
                  </a:cubicBezTo>
                  <a:cubicBezTo>
                    <a:pt x="13586" y="10393"/>
                    <a:pt x="13440" y="8893"/>
                    <a:pt x="12706" y="7539"/>
                  </a:cubicBezTo>
                  <a:cubicBezTo>
                    <a:pt x="11988" y="6202"/>
                    <a:pt x="10944" y="5027"/>
                    <a:pt x="9917" y="3902"/>
                  </a:cubicBezTo>
                  <a:cubicBezTo>
                    <a:pt x="9183" y="3087"/>
                    <a:pt x="8205" y="2451"/>
                    <a:pt x="7520" y="1586"/>
                  </a:cubicBezTo>
                  <a:cubicBezTo>
                    <a:pt x="7340" y="1260"/>
                    <a:pt x="7161" y="918"/>
                    <a:pt x="6949" y="624"/>
                  </a:cubicBezTo>
                  <a:cubicBezTo>
                    <a:pt x="6908" y="570"/>
                    <a:pt x="6845" y="538"/>
                    <a:pt x="6779" y="538"/>
                  </a:cubicBezTo>
                  <a:cubicBezTo>
                    <a:pt x="6765" y="538"/>
                    <a:pt x="6751" y="540"/>
                    <a:pt x="6737" y="542"/>
                  </a:cubicBezTo>
                  <a:cubicBezTo>
                    <a:pt x="6737" y="412"/>
                    <a:pt x="6721" y="298"/>
                    <a:pt x="6721" y="167"/>
                  </a:cubicBezTo>
                  <a:cubicBezTo>
                    <a:pt x="6721" y="59"/>
                    <a:pt x="6635" y="1"/>
                    <a:pt x="6548" y="1"/>
                  </a:cubicBezTo>
                  <a:close/>
                </a:path>
              </a:pathLst>
            </a:custGeom>
            <a:solidFill>
              <a:srgbClr val="F7F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0"/>
            <p:cNvSpPr/>
            <p:nvPr/>
          </p:nvSpPr>
          <p:spPr>
            <a:xfrm>
              <a:off x="6836829" y="3542902"/>
              <a:ext cx="796851" cy="603164"/>
            </a:xfrm>
            <a:custGeom>
              <a:avLst/>
              <a:gdLst/>
              <a:ahLst/>
              <a:cxnLst/>
              <a:rect l="l" t="t" r="r" b="b"/>
              <a:pathLst>
                <a:path w="21451" h="16237" extrusionOk="0">
                  <a:moveTo>
                    <a:pt x="438" y="1"/>
                  </a:moveTo>
                  <a:cubicBezTo>
                    <a:pt x="222" y="1"/>
                    <a:pt x="1" y="260"/>
                    <a:pt x="135" y="492"/>
                  </a:cubicBezTo>
                  <a:cubicBezTo>
                    <a:pt x="249" y="687"/>
                    <a:pt x="380" y="834"/>
                    <a:pt x="494" y="1014"/>
                  </a:cubicBezTo>
                  <a:cubicBezTo>
                    <a:pt x="804" y="1503"/>
                    <a:pt x="853" y="1943"/>
                    <a:pt x="1048" y="2465"/>
                  </a:cubicBezTo>
                  <a:cubicBezTo>
                    <a:pt x="1260" y="3101"/>
                    <a:pt x="1456" y="3721"/>
                    <a:pt x="1668" y="4357"/>
                  </a:cubicBezTo>
                  <a:cubicBezTo>
                    <a:pt x="2011" y="5368"/>
                    <a:pt x="2516" y="6281"/>
                    <a:pt x="2842" y="7309"/>
                  </a:cubicBezTo>
                  <a:cubicBezTo>
                    <a:pt x="3560" y="9641"/>
                    <a:pt x="5093" y="11272"/>
                    <a:pt x="6659" y="13017"/>
                  </a:cubicBezTo>
                  <a:cubicBezTo>
                    <a:pt x="7458" y="13914"/>
                    <a:pt x="8404" y="14794"/>
                    <a:pt x="9529" y="15235"/>
                  </a:cubicBezTo>
                  <a:cubicBezTo>
                    <a:pt x="10638" y="15675"/>
                    <a:pt x="11861" y="15806"/>
                    <a:pt x="13019" y="15903"/>
                  </a:cubicBezTo>
                  <a:cubicBezTo>
                    <a:pt x="14044" y="16004"/>
                    <a:pt x="15031" y="16208"/>
                    <a:pt x="16047" y="16208"/>
                  </a:cubicBezTo>
                  <a:cubicBezTo>
                    <a:pt x="16179" y="16208"/>
                    <a:pt x="16311" y="16204"/>
                    <a:pt x="16444" y="16197"/>
                  </a:cubicBezTo>
                  <a:cubicBezTo>
                    <a:pt x="16886" y="16174"/>
                    <a:pt x="17306" y="16144"/>
                    <a:pt x="17734" y="16144"/>
                  </a:cubicBezTo>
                  <a:cubicBezTo>
                    <a:pt x="17921" y="16144"/>
                    <a:pt x="18110" y="16149"/>
                    <a:pt x="18303" y="16164"/>
                  </a:cubicBezTo>
                  <a:cubicBezTo>
                    <a:pt x="18339" y="16167"/>
                    <a:pt x="18375" y="16168"/>
                    <a:pt x="18413" y="16168"/>
                  </a:cubicBezTo>
                  <a:cubicBezTo>
                    <a:pt x="18653" y="16168"/>
                    <a:pt x="18935" y="16127"/>
                    <a:pt x="19216" y="16099"/>
                  </a:cubicBezTo>
                  <a:cubicBezTo>
                    <a:pt x="19482" y="16184"/>
                    <a:pt x="19752" y="16237"/>
                    <a:pt x="20016" y="16237"/>
                  </a:cubicBezTo>
                  <a:cubicBezTo>
                    <a:pt x="20206" y="16237"/>
                    <a:pt x="20392" y="16209"/>
                    <a:pt x="20570" y="16148"/>
                  </a:cubicBezTo>
                  <a:cubicBezTo>
                    <a:pt x="21190" y="15920"/>
                    <a:pt x="21450" y="14974"/>
                    <a:pt x="20765" y="14631"/>
                  </a:cubicBezTo>
                  <a:lnTo>
                    <a:pt x="20765" y="14631"/>
                  </a:lnTo>
                  <a:lnTo>
                    <a:pt x="20765" y="14648"/>
                  </a:lnTo>
                  <a:cubicBezTo>
                    <a:pt x="20400" y="14458"/>
                    <a:pt x="20068" y="14415"/>
                    <a:pt x="19677" y="14415"/>
                  </a:cubicBezTo>
                  <a:cubicBezTo>
                    <a:pt x="19597" y="14415"/>
                    <a:pt x="19514" y="14417"/>
                    <a:pt x="19428" y="14419"/>
                  </a:cubicBezTo>
                  <a:cubicBezTo>
                    <a:pt x="19249" y="14419"/>
                    <a:pt x="19069" y="14403"/>
                    <a:pt x="18890" y="14403"/>
                  </a:cubicBezTo>
                  <a:cubicBezTo>
                    <a:pt x="18287" y="14175"/>
                    <a:pt x="17634" y="13865"/>
                    <a:pt x="17341" y="13767"/>
                  </a:cubicBezTo>
                  <a:cubicBezTo>
                    <a:pt x="16069" y="13294"/>
                    <a:pt x="15318" y="12560"/>
                    <a:pt x="14601" y="11435"/>
                  </a:cubicBezTo>
                  <a:cubicBezTo>
                    <a:pt x="13590" y="9837"/>
                    <a:pt x="12285" y="8304"/>
                    <a:pt x="10801" y="7129"/>
                  </a:cubicBezTo>
                  <a:cubicBezTo>
                    <a:pt x="9219" y="5874"/>
                    <a:pt x="7360" y="4765"/>
                    <a:pt x="5533" y="3900"/>
                  </a:cubicBezTo>
                  <a:cubicBezTo>
                    <a:pt x="4587" y="3460"/>
                    <a:pt x="3625" y="3036"/>
                    <a:pt x="2728" y="2481"/>
                  </a:cubicBezTo>
                  <a:cubicBezTo>
                    <a:pt x="2614" y="2416"/>
                    <a:pt x="2500" y="2351"/>
                    <a:pt x="2402" y="2286"/>
                  </a:cubicBezTo>
                  <a:cubicBezTo>
                    <a:pt x="1831" y="1535"/>
                    <a:pt x="1228" y="834"/>
                    <a:pt x="641" y="100"/>
                  </a:cubicBezTo>
                  <a:cubicBezTo>
                    <a:pt x="583" y="30"/>
                    <a:pt x="511" y="1"/>
                    <a:pt x="438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0"/>
            <p:cNvSpPr/>
            <p:nvPr/>
          </p:nvSpPr>
          <p:spPr>
            <a:xfrm>
              <a:off x="7500466" y="4146046"/>
              <a:ext cx="152713" cy="111034"/>
            </a:xfrm>
            <a:custGeom>
              <a:avLst/>
              <a:gdLst/>
              <a:ahLst/>
              <a:cxnLst/>
              <a:rect l="l" t="t" r="r" b="b"/>
              <a:pathLst>
                <a:path w="4111" h="2989" extrusionOk="0">
                  <a:moveTo>
                    <a:pt x="2910" y="0"/>
                  </a:moveTo>
                  <a:cubicBezTo>
                    <a:pt x="2446" y="0"/>
                    <a:pt x="2023" y="163"/>
                    <a:pt x="1599" y="495"/>
                  </a:cubicBezTo>
                  <a:cubicBezTo>
                    <a:pt x="1517" y="561"/>
                    <a:pt x="1452" y="626"/>
                    <a:pt x="1387" y="707"/>
                  </a:cubicBezTo>
                  <a:cubicBezTo>
                    <a:pt x="1061" y="903"/>
                    <a:pt x="783" y="1213"/>
                    <a:pt x="604" y="1555"/>
                  </a:cubicBezTo>
                  <a:cubicBezTo>
                    <a:pt x="457" y="1653"/>
                    <a:pt x="310" y="1751"/>
                    <a:pt x="180" y="1914"/>
                  </a:cubicBezTo>
                  <a:cubicBezTo>
                    <a:pt x="1" y="2159"/>
                    <a:pt x="147" y="2583"/>
                    <a:pt x="392" y="2713"/>
                  </a:cubicBezTo>
                  <a:cubicBezTo>
                    <a:pt x="730" y="2895"/>
                    <a:pt x="1131" y="2989"/>
                    <a:pt x="1528" y="2989"/>
                  </a:cubicBezTo>
                  <a:cubicBezTo>
                    <a:pt x="1917" y="2989"/>
                    <a:pt x="2304" y="2899"/>
                    <a:pt x="2626" y="2713"/>
                  </a:cubicBezTo>
                  <a:cubicBezTo>
                    <a:pt x="3230" y="2371"/>
                    <a:pt x="3523" y="1702"/>
                    <a:pt x="3849" y="1115"/>
                  </a:cubicBezTo>
                  <a:cubicBezTo>
                    <a:pt x="3947" y="1017"/>
                    <a:pt x="4013" y="903"/>
                    <a:pt x="4013" y="756"/>
                  </a:cubicBezTo>
                  <a:cubicBezTo>
                    <a:pt x="4110" y="446"/>
                    <a:pt x="3882" y="88"/>
                    <a:pt x="3540" y="88"/>
                  </a:cubicBezTo>
                  <a:lnTo>
                    <a:pt x="3523" y="88"/>
                  </a:lnTo>
                  <a:cubicBezTo>
                    <a:pt x="3310" y="29"/>
                    <a:pt x="3106" y="0"/>
                    <a:pt x="2910" y="0"/>
                  </a:cubicBezTo>
                  <a:close/>
                </a:path>
              </a:pathLst>
            </a:custGeom>
            <a:solidFill>
              <a:srgbClr val="F4B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4" name="Google Shape;3354;p40"/>
            <p:cNvGrpSpPr/>
            <p:nvPr/>
          </p:nvGrpSpPr>
          <p:grpSpPr>
            <a:xfrm>
              <a:off x="6828939" y="3354959"/>
              <a:ext cx="1159188" cy="1168029"/>
              <a:chOff x="3906475" y="1121625"/>
              <a:chExt cx="780125" cy="786075"/>
            </a:xfrm>
          </p:grpSpPr>
          <p:sp>
            <p:nvSpPr>
              <p:cNvPr id="3355" name="Google Shape;3355;p40"/>
              <p:cNvSpPr/>
              <p:nvPr/>
            </p:nvSpPr>
            <p:spPr>
              <a:xfrm>
                <a:off x="3906475" y="1121625"/>
                <a:ext cx="780125" cy="786075"/>
              </a:xfrm>
              <a:custGeom>
                <a:avLst/>
                <a:gdLst/>
                <a:ahLst/>
                <a:cxnLst/>
                <a:rect l="l" t="t" r="r" b="b"/>
                <a:pathLst>
                  <a:path w="31205" h="31443" extrusionOk="0">
                    <a:moveTo>
                      <a:pt x="13836" y="1322"/>
                    </a:moveTo>
                    <a:cubicBezTo>
                      <a:pt x="14276" y="2888"/>
                      <a:pt x="14961" y="4355"/>
                      <a:pt x="15695" y="5823"/>
                    </a:cubicBezTo>
                    <a:cubicBezTo>
                      <a:pt x="15385" y="5644"/>
                      <a:pt x="15075" y="5481"/>
                      <a:pt x="14798" y="5252"/>
                    </a:cubicBezTo>
                    <a:cubicBezTo>
                      <a:pt x="14635" y="5138"/>
                      <a:pt x="14488" y="4926"/>
                      <a:pt x="14423" y="4730"/>
                    </a:cubicBezTo>
                    <a:cubicBezTo>
                      <a:pt x="14080" y="3638"/>
                      <a:pt x="13901" y="2529"/>
                      <a:pt x="13803" y="1387"/>
                    </a:cubicBezTo>
                    <a:cubicBezTo>
                      <a:pt x="13803" y="1371"/>
                      <a:pt x="13820" y="1354"/>
                      <a:pt x="13836" y="1322"/>
                    </a:cubicBezTo>
                    <a:close/>
                    <a:moveTo>
                      <a:pt x="14374" y="2007"/>
                    </a:moveTo>
                    <a:cubicBezTo>
                      <a:pt x="14668" y="2431"/>
                      <a:pt x="14945" y="2888"/>
                      <a:pt x="15271" y="3279"/>
                    </a:cubicBezTo>
                    <a:cubicBezTo>
                      <a:pt x="15695" y="3801"/>
                      <a:pt x="16152" y="4290"/>
                      <a:pt x="16608" y="4796"/>
                    </a:cubicBezTo>
                    <a:cubicBezTo>
                      <a:pt x="16690" y="4877"/>
                      <a:pt x="16706" y="4942"/>
                      <a:pt x="16657" y="5040"/>
                    </a:cubicBezTo>
                    <a:lnTo>
                      <a:pt x="16641" y="5040"/>
                    </a:lnTo>
                    <a:cubicBezTo>
                      <a:pt x="16494" y="5366"/>
                      <a:pt x="16347" y="5693"/>
                      <a:pt x="16184" y="6051"/>
                    </a:cubicBezTo>
                    <a:cubicBezTo>
                      <a:pt x="15695" y="5350"/>
                      <a:pt x="14439" y="2545"/>
                      <a:pt x="14374" y="2007"/>
                    </a:cubicBezTo>
                    <a:close/>
                    <a:moveTo>
                      <a:pt x="7508" y="4616"/>
                    </a:moveTo>
                    <a:cubicBezTo>
                      <a:pt x="7671" y="4698"/>
                      <a:pt x="7834" y="4796"/>
                      <a:pt x="7997" y="4877"/>
                    </a:cubicBezTo>
                    <a:cubicBezTo>
                      <a:pt x="8324" y="5024"/>
                      <a:pt x="8633" y="5203"/>
                      <a:pt x="8976" y="5317"/>
                    </a:cubicBezTo>
                    <a:cubicBezTo>
                      <a:pt x="9318" y="5432"/>
                      <a:pt x="9514" y="5660"/>
                      <a:pt x="9677" y="5954"/>
                    </a:cubicBezTo>
                    <a:cubicBezTo>
                      <a:pt x="9742" y="6051"/>
                      <a:pt x="9791" y="6166"/>
                      <a:pt x="9857" y="6247"/>
                    </a:cubicBezTo>
                    <a:cubicBezTo>
                      <a:pt x="9889" y="6280"/>
                      <a:pt x="9971" y="6296"/>
                      <a:pt x="10003" y="6296"/>
                    </a:cubicBezTo>
                    <a:cubicBezTo>
                      <a:pt x="10036" y="6280"/>
                      <a:pt x="10069" y="6198"/>
                      <a:pt x="10052" y="6166"/>
                    </a:cubicBezTo>
                    <a:cubicBezTo>
                      <a:pt x="9987" y="6002"/>
                      <a:pt x="9905" y="5872"/>
                      <a:pt x="9808" y="5660"/>
                    </a:cubicBezTo>
                    <a:lnTo>
                      <a:pt x="9808" y="5660"/>
                    </a:lnTo>
                    <a:cubicBezTo>
                      <a:pt x="10150" y="5807"/>
                      <a:pt x="10444" y="5937"/>
                      <a:pt x="10721" y="6051"/>
                    </a:cubicBezTo>
                    <a:cubicBezTo>
                      <a:pt x="10754" y="6068"/>
                      <a:pt x="10786" y="6100"/>
                      <a:pt x="10786" y="6133"/>
                    </a:cubicBezTo>
                    <a:cubicBezTo>
                      <a:pt x="10868" y="6459"/>
                      <a:pt x="10917" y="6785"/>
                      <a:pt x="10998" y="7111"/>
                    </a:cubicBezTo>
                    <a:cubicBezTo>
                      <a:pt x="11047" y="7307"/>
                      <a:pt x="11129" y="7503"/>
                      <a:pt x="11226" y="7699"/>
                    </a:cubicBezTo>
                    <a:cubicBezTo>
                      <a:pt x="11243" y="7731"/>
                      <a:pt x="11341" y="7731"/>
                      <a:pt x="11406" y="7747"/>
                    </a:cubicBezTo>
                    <a:cubicBezTo>
                      <a:pt x="11406" y="7699"/>
                      <a:pt x="11406" y="7633"/>
                      <a:pt x="11390" y="7568"/>
                    </a:cubicBezTo>
                    <a:cubicBezTo>
                      <a:pt x="11341" y="7372"/>
                      <a:pt x="11292" y="7193"/>
                      <a:pt x="11243" y="6997"/>
                    </a:cubicBezTo>
                    <a:cubicBezTo>
                      <a:pt x="11194" y="6736"/>
                      <a:pt x="11145" y="6475"/>
                      <a:pt x="11096" y="6214"/>
                    </a:cubicBezTo>
                    <a:lnTo>
                      <a:pt x="11096" y="6214"/>
                    </a:lnTo>
                    <a:cubicBezTo>
                      <a:pt x="11455" y="6263"/>
                      <a:pt x="11487" y="6296"/>
                      <a:pt x="11536" y="6671"/>
                    </a:cubicBezTo>
                    <a:cubicBezTo>
                      <a:pt x="11553" y="6851"/>
                      <a:pt x="11553" y="7030"/>
                      <a:pt x="11585" y="7193"/>
                    </a:cubicBezTo>
                    <a:cubicBezTo>
                      <a:pt x="11585" y="7258"/>
                      <a:pt x="11683" y="7291"/>
                      <a:pt x="11748" y="7356"/>
                    </a:cubicBezTo>
                    <a:cubicBezTo>
                      <a:pt x="11765" y="7291"/>
                      <a:pt x="11797" y="7209"/>
                      <a:pt x="11797" y="7144"/>
                    </a:cubicBezTo>
                    <a:cubicBezTo>
                      <a:pt x="11814" y="7030"/>
                      <a:pt x="11797" y="6916"/>
                      <a:pt x="11781" y="6802"/>
                    </a:cubicBezTo>
                    <a:cubicBezTo>
                      <a:pt x="11781" y="6687"/>
                      <a:pt x="11765" y="6573"/>
                      <a:pt x="11748" y="6426"/>
                    </a:cubicBezTo>
                    <a:lnTo>
                      <a:pt x="11748" y="6426"/>
                    </a:lnTo>
                    <a:cubicBezTo>
                      <a:pt x="12091" y="6541"/>
                      <a:pt x="12433" y="6590"/>
                      <a:pt x="12727" y="6753"/>
                    </a:cubicBezTo>
                    <a:cubicBezTo>
                      <a:pt x="12874" y="6834"/>
                      <a:pt x="12939" y="7079"/>
                      <a:pt x="13004" y="7275"/>
                    </a:cubicBezTo>
                    <a:cubicBezTo>
                      <a:pt x="13069" y="7454"/>
                      <a:pt x="13102" y="7666"/>
                      <a:pt x="13118" y="7878"/>
                    </a:cubicBezTo>
                    <a:cubicBezTo>
                      <a:pt x="13167" y="8318"/>
                      <a:pt x="13200" y="8759"/>
                      <a:pt x="13412" y="9183"/>
                    </a:cubicBezTo>
                    <a:cubicBezTo>
                      <a:pt x="13363" y="9166"/>
                      <a:pt x="13314" y="9134"/>
                      <a:pt x="13265" y="9117"/>
                    </a:cubicBezTo>
                    <a:cubicBezTo>
                      <a:pt x="12988" y="8971"/>
                      <a:pt x="12727" y="8840"/>
                      <a:pt x="12450" y="8693"/>
                    </a:cubicBezTo>
                    <a:cubicBezTo>
                      <a:pt x="11993" y="8465"/>
                      <a:pt x="11536" y="8237"/>
                      <a:pt x="11063" y="8008"/>
                    </a:cubicBezTo>
                    <a:lnTo>
                      <a:pt x="11063" y="8025"/>
                    </a:lnTo>
                    <a:cubicBezTo>
                      <a:pt x="10966" y="7976"/>
                      <a:pt x="10884" y="7927"/>
                      <a:pt x="10819" y="7862"/>
                    </a:cubicBezTo>
                    <a:cubicBezTo>
                      <a:pt x="10688" y="7764"/>
                      <a:pt x="10623" y="7633"/>
                      <a:pt x="10574" y="7470"/>
                    </a:cubicBezTo>
                    <a:cubicBezTo>
                      <a:pt x="10493" y="7242"/>
                      <a:pt x="10427" y="6997"/>
                      <a:pt x="10346" y="6785"/>
                    </a:cubicBezTo>
                    <a:cubicBezTo>
                      <a:pt x="10313" y="6704"/>
                      <a:pt x="10215" y="6655"/>
                      <a:pt x="10150" y="6590"/>
                    </a:cubicBezTo>
                    <a:cubicBezTo>
                      <a:pt x="10150" y="6687"/>
                      <a:pt x="10134" y="6785"/>
                      <a:pt x="10150" y="6867"/>
                    </a:cubicBezTo>
                    <a:cubicBezTo>
                      <a:pt x="10232" y="7128"/>
                      <a:pt x="10313" y="7405"/>
                      <a:pt x="10411" y="7682"/>
                    </a:cubicBezTo>
                    <a:cubicBezTo>
                      <a:pt x="10427" y="7699"/>
                      <a:pt x="10427" y="7715"/>
                      <a:pt x="10427" y="7715"/>
                    </a:cubicBezTo>
                    <a:cubicBezTo>
                      <a:pt x="10264" y="7650"/>
                      <a:pt x="10118" y="7568"/>
                      <a:pt x="9971" y="7503"/>
                    </a:cubicBezTo>
                    <a:cubicBezTo>
                      <a:pt x="8797" y="6851"/>
                      <a:pt x="8079" y="5807"/>
                      <a:pt x="7476" y="4665"/>
                    </a:cubicBezTo>
                    <a:lnTo>
                      <a:pt x="7508" y="4616"/>
                    </a:lnTo>
                    <a:close/>
                    <a:moveTo>
                      <a:pt x="16902" y="5089"/>
                    </a:moveTo>
                    <a:cubicBezTo>
                      <a:pt x="17848" y="5937"/>
                      <a:pt x="18728" y="6834"/>
                      <a:pt x="19267" y="7992"/>
                    </a:cubicBezTo>
                    <a:lnTo>
                      <a:pt x="19283" y="7992"/>
                    </a:lnTo>
                    <a:cubicBezTo>
                      <a:pt x="19332" y="8123"/>
                      <a:pt x="19283" y="8302"/>
                      <a:pt x="19234" y="8481"/>
                    </a:cubicBezTo>
                    <a:cubicBezTo>
                      <a:pt x="18712" y="7389"/>
                      <a:pt x="18109" y="6361"/>
                      <a:pt x="17147" y="5627"/>
                    </a:cubicBezTo>
                    <a:cubicBezTo>
                      <a:pt x="17114" y="5644"/>
                      <a:pt x="17081" y="5660"/>
                      <a:pt x="17049" y="5676"/>
                    </a:cubicBezTo>
                    <a:cubicBezTo>
                      <a:pt x="17114" y="5774"/>
                      <a:pt x="17147" y="5872"/>
                      <a:pt x="17212" y="5954"/>
                    </a:cubicBezTo>
                    <a:cubicBezTo>
                      <a:pt x="17538" y="6329"/>
                      <a:pt x="17929" y="6687"/>
                      <a:pt x="18190" y="7095"/>
                    </a:cubicBezTo>
                    <a:cubicBezTo>
                      <a:pt x="18533" y="7601"/>
                      <a:pt x="18794" y="8155"/>
                      <a:pt x="19071" y="8710"/>
                    </a:cubicBezTo>
                    <a:cubicBezTo>
                      <a:pt x="19185" y="8922"/>
                      <a:pt x="18973" y="9020"/>
                      <a:pt x="18875" y="9199"/>
                    </a:cubicBezTo>
                    <a:cubicBezTo>
                      <a:pt x="18826" y="9101"/>
                      <a:pt x="18794" y="9052"/>
                      <a:pt x="18761" y="9003"/>
                    </a:cubicBezTo>
                    <a:cubicBezTo>
                      <a:pt x="18353" y="8286"/>
                      <a:pt x="17946" y="7552"/>
                      <a:pt x="17522" y="6834"/>
                    </a:cubicBezTo>
                    <a:cubicBezTo>
                      <a:pt x="17456" y="6720"/>
                      <a:pt x="17326" y="6622"/>
                      <a:pt x="17228" y="6508"/>
                    </a:cubicBezTo>
                    <a:cubicBezTo>
                      <a:pt x="17195" y="6524"/>
                      <a:pt x="17163" y="6541"/>
                      <a:pt x="17130" y="6573"/>
                    </a:cubicBezTo>
                    <a:cubicBezTo>
                      <a:pt x="17163" y="6655"/>
                      <a:pt x="17179" y="6753"/>
                      <a:pt x="17228" y="6818"/>
                    </a:cubicBezTo>
                    <a:cubicBezTo>
                      <a:pt x="17783" y="7568"/>
                      <a:pt x="18223" y="8367"/>
                      <a:pt x="18614" y="9199"/>
                    </a:cubicBezTo>
                    <a:cubicBezTo>
                      <a:pt x="18680" y="9329"/>
                      <a:pt x="18680" y="9427"/>
                      <a:pt x="18582" y="9541"/>
                    </a:cubicBezTo>
                    <a:cubicBezTo>
                      <a:pt x="18419" y="9705"/>
                      <a:pt x="18288" y="9884"/>
                      <a:pt x="18125" y="10080"/>
                    </a:cubicBezTo>
                    <a:cubicBezTo>
                      <a:pt x="17978" y="9737"/>
                      <a:pt x="17831" y="9395"/>
                      <a:pt x="17685" y="9068"/>
                    </a:cubicBezTo>
                    <a:cubicBezTo>
                      <a:pt x="17261" y="8220"/>
                      <a:pt x="16853" y="7389"/>
                      <a:pt x="16429" y="6557"/>
                    </a:cubicBezTo>
                    <a:cubicBezTo>
                      <a:pt x="16347" y="6410"/>
                      <a:pt x="16331" y="6296"/>
                      <a:pt x="16413" y="6133"/>
                    </a:cubicBezTo>
                    <a:cubicBezTo>
                      <a:pt x="16592" y="5807"/>
                      <a:pt x="16739" y="5464"/>
                      <a:pt x="16902" y="5089"/>
                    </a:cubicBezTo>
                    <a:close/>
                    <a:moveTo>
                      <a:pt x="14717" y="5578"/>
                    </a:moveTo>
                    <a:lnTo>
                      <a:pt x="14717" y="5578"/>
                    </a:lnTo>
                    <a:cubicBezTo>
                      <a:pt x="15336" y="5888"/>
                      <a:pt x="15923" y="6182"/>
                      <a:pt x="16266" y="6818"/>
                    </a:cubicBezTo>
                    <a:cubicBezTo>
                      <a:pt x="16837" y="7911"/>
                      <a:pt x="17473" y="8971"/>
                      <a:pt x="17913" y="10129"/>
                    </a:cubicBezTo>
                    <a:cubicBezTo>
                      <a:pt x="17929" y="10161"/>
                      <a:pt x="17929" y="10194"/>
                      <a:pt x="17946" y="10210"/>
                    </a:cubicBezTo>
                    <a:cubicBezTo>
                      <a:pt x="17603" y="10129"/>
                      <a:pt x="17261" y="10047"/>
                      <a:pt x="16918" y="9949"/>
                    </a:cubicBezTo>
                    <a:cubicBezTo>
                      <a:pt x="16853" y="9917"/>
                      <a:pt x="16788" y="9819"/>
                      <a:pt x="16739" y="9737"/>
                    </a:cubicBezTo>
                    <a:cubicBezTo>
                      <a:pt x="16184" y="8612"/>
                      <a:pt x="15614" y="7503"/>
                      <a:pt x="15059" y="6378"/>
                    </a:cubicBezTo>
                    <a:cubicBezTo>
                      <a:pt x="14929" y="6117"/>
                      <a:pt x="14831" y="5856"/>
                      <a:pt x="14717" y="5578"/>
                    </a:cubicBezTo>
                    <a:close/>
                    <a:moveTo>
                      <a:pt x="952" y="4845"/>
                    </a:moveTo>
                    <a:lnTo>
                      <a:pt x="952" y="4845"/>
                    </a:lnTo>
                    <a:cubicBezTo>
                      <a:pt x="1148" y="4991"/>
                      <a:pt x="1343" y="5154"/>
                      <a:pt x="1539" y="5301"/>
                    </a:cubicBezTo>
                    <a:lnTo>
                      <a:pt x="1555" y="5301"/>
                    </a:lnTo>
                    <a:cubicBezTo>
                      <a:pt x="2224" y="5839"/>
                      <a:pt x="2860" y="6410"/>
                      <a:pt x="3659" y="6769"/>
                    </a:cubicBezTo>
                    <a:cubicBezTo>
                      <a:pt x="3871" y="6867"/>
                      <a:pt x="4083" y="6997"/>
                      <a:pt x="4295" y="7046"/>
                    </a:cubicBezTo>
                    <a:cubicBezTo>
                      <a:pt x="4736" y="7160"/>
                      <a:pt x="4980" y="7470"/>
                      <a:pt x="5192" y="7813"/>
                    </a:cubicBezTo>
                    <a:cubicBezTo>
                      <a:pt x="5535" y="8400"/>
                      <a:pt x="5567" y="9036"/>
                      <a:pt x="5551" y="9672"/>
                    </a:cubicBezTo>
                    <a:cubicBezTo>
                      <a:pt x="5551" y="10047"/>
                      <a:pt x="5470" y="10406"/>
                      <a:pt x="5437" y="10765"/>
                    </a:cubicBezTo>
                    <a:cubicBezTo>
                      <a:pt x="5404" y="11189"/>
                      <a:pt x="5372" y="11629"/>
                      <a:pt x="5339" y="12069"/>
                    </a:cubicBezTo>
                    <a:cubicBezTo>
                      <a:pt x="5323" y="12069"/>
                      <a:pt x="5323" y="12086"/>
                      <a:pt x="5306" y="12102"/>
                    </a:cubicBezTo>
                    <a:cubicBezTo>
                      <a:pt x="4948" y="11629"/>
                      <a:pt x="4540" y="11172"/>
                      <a:pt x="4230" y="10650"/>
                    </a:cubicBezTo>
                    <a:cubicBezTo>
                      <a:pt x="3529" y="9427"/>
                      <a:pt x="2893" y="8172"/>
                      <a:pt x="2208" y="6932"/>
                    </a:cubicBezTo>
                    <a:cubicBezTo>
                      <a:pt x="1833" y="6296"/>
                      <a:pt x="1425" y="5676"/>
                      <a:pt x="1017" y="5040"/>
                    </a:cubicBezTo>
                    <a:cubicBezTo>
                      <a:pt x="985" y="4991"/>
                      <a:pt x="952" y="4926"/>
                      <a:pt x="952" y="4845"/>
                    </a:cubicBezTo>
                    <a:close/>
                    <a:moveTo>
                      <a:pt x="1017" y="5464"/>
                    </a:moveTo>
                    <a:cubicBezTo>
                      <a:pt x="1539" y="6410"/>
                      <a:pt x="2061" y="7340"/>
                      <a:pt x="2567" y="8302"/>
                    </a:cubicBezTo>
                    <a:cubicBezTo>
                      <a:pt x="3154" y="9395"/>
                      <a:pt x="3725" y="10520"/>
                      <a:pt x="4507" y="11515"/>
                    </a:cubicBezTo>
                    <a:cubicBezTo>
                      <a:pt x="4719" y="11792"/>
                      <a:pt x="4964" y="12069"/>
                      <a:pt x="5225" y="12363"/>
                    </a:cubicBezTo>
                    <a:cubicBezTo>
                      <a:pt x="4866" y="12363"/>
                      <a:pt x="4540" y="12363"/>
                      <a:pt x="4214" y="12347"/>
                    </a:cubicBezTo>
                    <a:cubicBezTo>
                      <a:pt x="4149" y="12347"/>
                      <a:pt x="4083" y="12298"/>
                      <a:pt x="4051" y="12232"/>
                    </a:cubicBezTo>
                    <a:cubicBezTo>
                      <a:pt x="3855" y="11906"/>
                      <a:pt x="3676" y="11580"/>
                      <a:pt x="3513" y="11238"/>
                    </a:cubicBezTo>
                    <a:cubicBezTo>
                      <a:pt x="3317" y="10879"/>
                      <a:pt x="3154" y="10504"/>
                      <a:pt x="2974" y="10129"/>
                    </a:cubicBezTo>
                    <a:cubicBezTo>
                      <a:pt x="2942" y="10047"/>
                      <a:pt x="2860" y="9982"/>
                      <a:pt x="2795" y="9917"/>
                    </a:cubicBezTo>
                    <a:lnTo>
                      <a:pt x="2713" y="9949"/>
                    </a:lnTo>
                    <a:cubicBezTo>
                      <a:pt x="2746" y="10063"/>
                      <a:pt x="2746" y="10177"/>
                      <a:pt x="2795" y="10259"/>
                    </a:cubicBezTo>
                    <a:cubicBezTo>
                      <a:pt x="3088" y="10911"/>
                      <a:pt x="3398" y="11547"/>
                      <a:pt x="3708" y="12183"/>
                    </a:cubicBezTo>
                    <a:cubicBezTo>
                      <a:pt x="3725" y="12216"/>
                      <a:pt x="3741" y="12249"/>
                      <a:pt x="3741" y="12281"/>
                    </a:cubicBezTo>
                    <a:cubicBezTo>
                      <a:pt x="3725" y="12314"/>
                      <a:pt x="3708" y="12330"/>
                      <a:pt x="3692" y="12347"/>
                    </a:cubicBezTo>
                    <a:cubicBezTo>
                      <a:pt x="3610" y="12265"/>
                      <a:pt x="3496" y="12200"/>
                      <a:pt x="3431" y="12102"/>
                    </a:cubicBezTo>
                    <a:lnTo>
                      <a:pt x="3447" y="12102"/>
                    </a:lnTo>
                    <a:cubicBezTo>
                      <a:pt x="2942" y="11221"/>
                      <a:pt x="2567" y="10275"/>
                      <a:pt x="2240" y="9313"/>
                    </a:cubicBezTo>
                    <a:cubicBezTo>
                      <a:pt x="1833" y="8090"/>
                      <a:pt x="1392" y="6867"/>
                      <a:pt x="968" y="5627"/>
                    </a:cubicBezTo>
                    <a:cubicBezTo>
                      <a:pt x="952" y="5595"/>
                      <a:pt x="936" y="5546"/>
                      <a:pt x="936" y="5513"/>
                    </a:cubicBezTo>
                    <a:lnTo>
                      <a:pt x="1017" y="5464"/>
                    </a:lnTo>
                    <a:close/>
                    <a:moveTo>
                      <a:pt x="13167" y="6916"/>
                    </a:moveTo>
                    <a:lnTo>
                      <a:pt x="13167" y="6916"/>
                    </a:lnTo>
                    <a:cubicBezTo>
                      <a:pt x="13412" y="7046"/>
                      <a:pt x="13624" y="7160"/>
                      <a:pt x="13836" y="7291"/>
                    </a:cubicBezTo>
                    <a:cubicBezTo>
                      <a:pt x="13868" y="7307"/>
                      <a:pt x="13885" y="7356"/>
                      <a:pt x="13901" y="7389"/>
                    </a:cubicBezTo>
                    <a:cubicBezTo>
                      <a:pt x="13950" y="7813"/>
                      <a:pt x="13999" y="8220"/>
                      <a:pt x="14048" y="8644"/>
                    </a:cubicBezTo>
                    <a:cubicBezTo>
                      <a:pt x="14048" y="8775"/>
                      <a:pt x="13983" y="8971"/>
                      <a:pt x="14162" y="8987"/>
                    </a:cubicBezTo>
                    <a:cubicBezTo>
                      <a:pt x="14358" y="8987"/>
                      <a:pt x="14276" y="8775"/>
                      <a:pt x="14276" y="8677"/>
                    </a:cubicBezTo>
                    <a:cubicBezTo>
                      <a:pt x="14293" y="8318"/>
                      <a:pt x="14276" y="7959"/>
                      <a:pt x="14260" y="7601"/>
                    </a:cubicBezTo>
                    <a:lnTo>
                      <a:pt x="14260" y="7601"/>
                    </a:lnTo>
                    <a:cubicBezTo>
                      <a:pt x="14374" y="7650"/>
                      <a:pt x="14488" y="7731"/>
                      <a:pt x="14505" y="7911"/>
                    </a:cubicBezTo>
                    <a:cubicBezTo>
                      <a:pt x="14521" y="8204"/>
                      <a:pt x="14537" y="8514"/>
                      <a:pt x="14570" y="8808"/>
                    </a:cubicBezTo>
                    <a:cubicBezTo>
                      <a:pt x="14585" y="8933"/>
                      <a:pt x="14541" y="9118"/>
                      <a:pt x="14696" y="9118"/>
                    </a:cubicBezTo>
                    <a:cubicBezTo>
                      <a:pt x="14703" y="9118"/>
                      <a:pt x="14709" y="9118"/>
                      <a:pt x="14717" y="9117"/>
                    </a:cubicBezTo>
                    <a:cubicBezTo>
                      <a:pt x="14896" y="9117"/>
                      <a:pt x="14798" y="8922"/>
                      <a:pt x="14798" y="8824"/>
                    </a:cubicBezTo>
                    <a:cubicBezTo>
                      <a:pt x="14814" y="8596"/>
                      <a:pt x="14814" y="8351"/>
                      <a:pt x="14814" y="8074"/>
                    </a:cubicBezTo>
                    <a:cubicBezTo>
                      <a:pt x="15075" y="8384"/>
                      <a:pt x="15401" y="8563"/>
                      <a:pt x="15434" y="9003"/>
                    </a:cubicBezTo>
                    <a:cubicBezTo>
                      <a:pt x="15450" y="9166"/>
                      <a:pt x="15565" y="9346"/>
                      <a:pt x="15614" y="9509"/>
                    </a:cubicBezTo>
                    <a:cubicBezTo>
                      <a:pt x="15728" y="9949"/>
                      <a:pt x="15809" y="10389"/>
                      <a:pt x="15907" y="10830"/>
                    </a:cubicBezTo>
                    <a:cubicBezTo>
                      <a:pt x="15940" y="10944"/>
                      <a:pt x="15956" y="11058"/>
                      <a:pt x="16005" y="11172"/>
                    </a:cubicBezTo>
                    <a:cubicBezTo>
                      <a:pt x="16038" y="11221"/>
                      <a:pt x="16119" y="11254"/>
                      <a:pt x="16168" y="11286"/>
                    </a:cubicBezTo>
                    <a:cubicBezTo>
                      <a:pt x="16184" y="11221"/>
                      <a:pt x="16217" y="11172"/>
                      <a:pt x="16201" y="11107"/>
                    </a:cubicBezTo>
                    <a:cubicBezTo>
                      <a:pt x="16119" y="10618"/>
                      <a:pt x="16021" y="10112"/>
                      <a:pt x="15923" y="9558"/>
                    </a:cubicBezTo>
                    <a:lnTo>
                      <a:pt x="15923" y="9558"/>
                    </a:lnTo>
                    <a:cubicBezTo>
                      <a:pt x="16038" y="9721"/>
                      <a:pt x="16103" y="9835"/>
                      <a:pt x="16201" y="9949"/>
                    </a:cubicBezTo>
                    <a:cubicBezTo>
                      <a:pt x="16380" y="10145"/>
                      <a:pt x="16576" y="10324"/>
                      <a:pt x="16755" y="10520"/>
                    </a:cubicBezTo>
                    <a:cubicBezTo>
                      <a:pt x="16804" y="10569"/>
                      <a:pt x="16837" y="10634"/>
                      <a:pt x="16869" y="10699"/>
                    </a:cubicBezTo>
                    <a:cubicBezTo>
                      <a:pt x="17293" y="11433"/>
                      <a:pt x="17587" y="12216"/>
                      <a:pt x="17750" y="13048"/>
                    </a:cubicBezTo>
                    <a:cubicBezTo>
                      <a:pt x="17815" y="13407"/>
                      <a:pt x="17929" y="13765"/>
                      <a:pt x="17978" y="14140"/>
                    </a:cubicBezTo>
                    <a:cubicBezTo>
                      <a:pt x="17587" y="13798"/>
                      <a:pt x="17179" y="13488"/>
                      <a:pt x="16837" y="13097"/>
                    </a:cubicBezTo>
                    <a:cubicBezTo>
                      <a:pt x="16641" y="12885"/>
                      <a:pt x="16592" y="12559"/>
                      <a:pt x="16478" y="12281"/>
                    </a:cubicBezTo>
                    <a:cubicBezTo>
                      <a:pt x="16429" y="12167"/>
                      <a:pt x="16396" y="12053"/>
                      <a:pt x="16347" y="11955"/>
                    </a:cubicBezTo>
                    <a:cubicBezTo>
                      <a:pt x="16315" y="11955"/>
                      <a:pt x="16282" y="11955"/>
                      <a:pt x="16250" y="11971"/>
                    </a:cubicBezTo>
                    <a:cubicBezTo>
                      <a:pt x="16250" y="12135"/>
                      <a:pt x="16250" y="12298"/>
                      <a:pt x="16266" y="12510"/>
                    </a:cubicBezTo>
                    <a:cubicBezTo>
                      <a:pt x="15956" y="12102"/>
                      <a:pt x="15679" y="11727"/>
                      <a:pt x="15401" y="11352"/>
                    </a:cubicBezTo>
                    <a:cubicBezTo>
                      <a:pt x="15287" y="11205"/>
                      <a:pt x="15189" y="11042"/>
                      <a:pt x="15075" y="10895"/>
                    </a:cubicBezTo>
                    <a:cubicBezTo>
                      <a:pt x="14717" y="10520"/>
                      <a:pt x="14570" y="10047"/>
                      <a:pt x="14488" y="9541"/>
                    </a:cubicBezTo>
                    <a:cubicBezTo>
                      <a:pt x="14488" y="9476"/>
                      <a:pt x="14407" y="9427"/>
                      <a:pt x="14374" y="9362"/>
                    </a:cubicBezTo>
                    <a:cubicBezTo>
                      <a:pt x="14325" y="9427"/>
                      <a:pt x="14260" y="9476"/>
                      <a:pt x="14244" y="9541"/>
                    </a:cubicBezTo>
                    <a:cubicBezTo>
                      <a:pt x="14227" y="9656"/>
                      <a:pt x="14260" y="9770"/>
                      <a:pt x="14260" y="9917"/>
                    </a:cubicBezTo>
                    <a:cubicBezTo>
                      <a:pt x="14080" y="9753"/>
                      <a:pt x="13917" y="9623"/>
                      <a:pt x="13771" y="9460"/>
                    </a:cubicBezTo>
                    <a:cubicBezTo>
                      <a:pt x="13705" y="9411"/>
                      <a:pt x="13722" y="9297"/>
                      <a:pt x="13689" y="9215"/>
                    </a:cubicBezTo>
                    <a:cubicBezTo>
                      <a:pt x="13428" y="8726"/>
                      <a:pt x="13396" y="8188"/>
                      <a:pt x="13330" y="7650"/>
                    </a:cubicBezTo>
                    <a:cubicBezTo>
                      <a:pt x="13298" y="7421"/>
                      <a:pt x="13232" y="7193"/>
                      <a:pt x="13167" y="6916"/>
                    </a:cubicBezTo>
                    <a:close/>
                    <a:moveTo>
                      <a:pt x="19560" y="8530"/>
                    </a:moveTo>
                    <a:cubicBezTo>
                      <a:pt x="19674" y="8808"/>
                      <a:pt x="19805" y="9068"/>
                      <a:pt x="19919" y="9362"/>
                    </a:cubicBezTo>
                    <a:cubicBezTo>
                      <a:pt x="20278" y="10292"/>
                      <a:pt x="20588" y="11254"/>
                      <a:pt x="20783" y="12232"/>
                    </a:cubicBezTo>
                    <a:cubicBezTo>
                      <a:pt x="20849" y="12542"/>
                      <a:pt x="20800" y="12819"/>
                      <a:pt x="20637" y="13064"/>
                    </a:cubicBezTo>
                    <a:cubicBezTo>
                      <a:pt x="20620" y="13097"/>
                      <a:pt x="20604" y="13113"/>
                      <a:pt x="20588" y="13146"/>
                    </a:cubicBezTo>
                    <a:cubicBezTo>
                      <a:pt x="20229" y="13619"/>
                      <a:pt x="19837" y="14092"/>
                      <a:pt x="19413" y="14613"/>
                    </a:cubicBezTo>
                    <a:cubicBezTo>
                      <a:pt x="19152" y="13635"/>
                      <a:pt x="18908" y="12673"/>
                      <a:pt x="18647" y="11727"/>
                    </a:cubicBezTo>
                    <a:cubicBezTo>
                      <a:pt x="18533" y="11335"/>
                      <a:pt x="18402" y="10960"/>
                      <a:pt x="18288" y="10569"/>
                    </a:cubicBezTo>
                    <a:cubicBezTo>
                      <a:pt x="18272" y="10504"/>
                      <a:pt x="18256" y="10406"/>
                      <a:pt x="18288" y="10357"/>
                    </a:cubicBezTo>
                    <a:cubicBezTo>
                      <a:pt x="18435" y="10112"/>
                      <a:pt x="18598" y="9900"/>
                      <a:pt x="18777" y="9656"/>
                    </a:cubicBezTo>
                    <a:cubicBezTo>
                      <a:pt x="18940" y="9982"/>
                      <a:pt x="19087" y="10275"/>
                      <a:pt x="19234" y="10569"/>
                    </a:cubicBezTo>
                    <a:cubicBezTo>
                      <a:pt x="19267" y="10569"/>
                      <a:pt x="19283" y="10553"/>
                      <a:pt x="19316" y="10553"/>
                    </a:cubicBezTo>
                    <a:cubicBezTo>
                      <a:pt x="19299" y="10471"/>
                      <a:pt x="19316" y="10406"/>
                      <a:pt x="19283" y="10324"/>
                    </a:cubicBezTo>
                    <a:cubicBezTo>
                      <a:pt x="19218" y="10129"/>
                      <a:pt x="19152" y="9933"/>
                      <a:pt x="19071" y="9737"/>
                    </a:cubicBezTo>
                    <a:cubicBezTo>
                      <a:pt x="18989" y="9509"/>
                      <a:pt x="19071" y="9313"/>
                      <a:pt x="19267" y="9134"/>
                    </a:cubicBezTo>
                    <a:cubicBezTo>
                      <a:pt x="19446" y="9688"/>
                      <a:pt x="19609" y="10226"/>
                      <a:pt x="19772" y="10765"/>
                    </a:cubicBezTo>
                    <a:cubicBezTo>
                      <a:pt x="19821" y="10879"/>
                      <a:pt x="19772" y="11042"/>
                      <a:pt x="19968" y="11058"/>
                    </a:cubicBezTo>
                    <a:cubicBezTo>
                      <a:pt x="19968" y="10928"/>
                      <a:pt x="20017" y="10814"/>
                      <a:pt x="19984" y="10699"/>
                    </a:cubicBezTo>
                    <a:cubicBezTo>
                      <a:pt x="19821" y="10145"/>
                      <a:pt x="19609" y="9590"/>
                      <a:pt x="19446" y="9036"/>
                    </a:cubicBezTo>
                    <a:cubicBezTo>
                      <a:pt x="19397" y="8889"/>
                      <a:pt x="19462" y="8710"/>
                      <a:pt x="19479" y="8530"/>
                    </a:cubicBezTo>
                    <a:close/>
                    <a:moveTo>
                      <a:pt x="17081" y="10243"/>
                    </a:moveTo>
                    <a:cubicBezTo>
                      <a:pt x="17342" y="10341"/>
                      <a:pt x="17587" y="10471"/>
                      <a:pt x="17848" y="10520"/>
                    </a:cubicBezTo>
                    <a:cubicBezTo>
                      <a:pt x="18109" y="10585"/>
                      <a:pt x="18158" y="10781"/>
                      <a:pt x="18223" y="10993"/>
                    </a:cubicBezTo>
                    <a:cubicBezTo>
                      <a:pt x="18533" y="12216"/>
                      <a:pt x="18859" y="13439"/>
                      <a:pt x="19169" y="14662"/>
                    </a:cubicBezTo>
                    <a:cubicBezTo>
                      <a:pt x="18924" y="14499"/>
                      <a:pt x="18663" y="14336"/>
                      <a:pt x="18402" y="14157"/>
                    </a:cubicBezTo>
                    <a:cubicBezTo>
                      <a:pt x="18337" y="14108"/>
                      <a:pt x="18304" y="13977"/>
                      <a:pt x="18272" y="13880"/>
                    </a:cubicBezTo>
                    <a:lnTo>
                      <a:pt x="18288" y="13880"/>
                    </a:lnTo>
                    <a:cubicBezTo>
                      <a:pt x="18158" y="13374"/>
                      <a:pt x="18027" y="12868"/>
                      <a:pt x="17913" y="12347"/>
                    </a:cubicBezTo>
                    <a:cubicBezTo>
                      <a:pt x="17766" y="11678"/>
                      <a:pt x="17473" y="11074"/>
                      <a:pt x="17147" y="10487"/>
                    </a:cubicBezTo>
                    <a:cubicBezTo>
                      <a:pt x="17114" y="10422"/>
                      <a:pt x="17081" y="10357"/>
                      <a:pt x="17049" y="10308"/>
                    </a:cubicBezTo>
                    <a:cubicBezTo>
                      <a:pt x="17065" y="10292"/>
                      <a:pt x="17065" y="10275"/>
                      <a:pt x="17081" y="10243"/>
                    </a:cubicBezTo>
                    <a:close/>
                    <a:moveTo>
                      <a:pt x="27497" y="13208"/>
                    </a:moveTo>
                    <a:cubicBezTo>
                      <a:pt x="27663" y="13208"/>
                      <a:pt x="27850" y="13262"/>
                      <a:pt x="28024" y="13276"/>
                    </a:cubicBezTo>
                    <a:cubicBezTo>
                      <a:pt x="28008" y="13292"/>
                      <a:pt x="28008" y="13309"/>
                      <a:pt x="28008" y="13325"/>
                    </a:cubicBezTo>
                    <a:cubicBezTo>
                      <a:pt x="27649" y="13439"/>
                      <a:pt x="27290" y="13521"/>
                      <a:pt x="26964" y="13668"/>
                    </a:cubicBezTo>
                    <a:cubicBezTo>
                      <a:pt x="26426" y="13928"/>
                      <a:pt x="26002" y="14304"/>
                      <a:pt x="25709" y="14825"/>
                    </a:cubicBezTo>
                    <a:cubicBezTo>
                      <a:pt x="25692" y="14858"/>
                      <a:pt x="25660" y="14907"/>
                      <a:pt x="25660" y="14940"/>
                    </a:cubicBezTo>
                    <a:cubicBezTo>
                      <a:pt x="25660" y="15021"/>
                      <a:pt x="25676" y="15086"/>
                      <a:pt x="25692" y="15168"/>
                    </a:cubicBezTo>
                    <a:cubicBezTo>
                      <a:pt x="25757" y="15119"/>
                      <a:pt x="25839" y="15103"/>
                      <a:pt x="25872" y="15054"/>
                    </a:cubicBezTo>
                    <a:cubicBezTo>
                      <a:pt x="26165" y="14467"/>
                      <a:pt x="26622" y="14075"/>
                      <a:pt x="27209" y="13847"/>
                    </a:cubicBezTo>
                    <a:cubicBezTo>
                      <a:pt x="27551" y="13733"/>
                      <a:pt x="27927" y="13716"/>
                      <a:pt x="28269" y="13619"/>
                    </a:cubicBezTo>
                    <a:cubicBezTo>
                      <a:pt x="28332" y="13605"/>
                      <a:pt x="28392" y="13599"/>
                      <a:pt x="28450" y="13599"/>
                    </a:cubicBezTo>
                    <a:cubicBezTo>
                      <a:pt x="28604" y="13599"/>
                      <a:pt x="28742" y="13641"/>
                      <a:pt x="28872" y="13700"/>
                    </a:cubicBezTo>
                    <a:cubicBezTo>
                      <a:pt x="28905" y="13700"/>
                      <a:pt x="28921" y="13716"/>
                      <a:pt x="28954" y="13716"/>
                    </a:cubicBezTo>
                    <a:cubicBezTo>
                      <a:pt x="29313" y="13880"/>
                      <a:pt x="29378" y="14140"/>
                      <a:pt x="29133" y="14450"/>
                    </a:cubicBezTo>
                    <a:cubicBezTo>
                      <a:pt x="29003" y="14613"/>
                      <a:pt x="28856" y="14760"/>
                      <a:pt x="28726" y="14907"/>
                    </a:cubicBezTo>
                    <a:cubicBezTo>
                      <a:pt x="28652" y="14969"/>
                      <a:pt x="28587" y="15077"/>
                      <a:pt x="28483" y="15077"/>
                    </a:cubicBezTo>
                    <a:cubicBezTo>
                      <a:pt x="28449" y="15077"/>
                      <a:pt x="28411" y="15065"/>
                      <a:pt x="28367" y="15037"/>
                    </a:cubicBezTo>
                    <a:cubicBezTo>
                      <a:pt x="28351" y="15037"/>
                      <a:pt x="28302" y="15070"/>
                      <a:pt x="28269" y="15086"/>
                    </a:cubicBezTo>
                    <a:cubicBezTo>
                      <a:pt x="28008" y="15249"/>
                      <a:pt x="27731" y="15364"/>
                      <a:pt x="27437" y="15429"/>
                    </a:cubicBezTo>
                    <a:cubicBezTo>
                      <a:pt x="27209" y="15478"/>
                      <a:pt x="26977" y="15498"/>
                      <a:pt x="26740" y="15498"/>
                    </a:cubicBezTo>
                    <a:cubicBezTo>
                      <a:pt x="26504" y="15498"/>
                      <a:pt x="26263" y="15478"/>
                      <a:pt x="26018" y="15445"/>
                    </a:cubicBezTo>
                    <a:cubicBezTo>
                      <a:pt x="25967" y="15437"/>
                      <a:pt x="25903" y="15410"/>
                      <a:pt x="25851" y="15410"/>
                    </a:cubicBezTo>
                    <a:cubicBezTo>
                      <a:pt x="25803" y="15410"/>
                      <a:pt x="25765" y="15432"/>
                      <a:pt x="25757" y="15510"/>
                    </a:cubicBezTo>
                    <a:cubicBezTo>
                      <a:pt x="25741" y="15559"/>
                      <a:pt x="25888" y="15673"/>
                      <a:pt x="25986" y="15690"/>
                    </a:cubicBezTo>
                    <a:cubicBezTo>
                      <a:pt x="26203" y="15733"/>
                      <a:pt x="26428" y="15755"/>
                      <a:pt x="26650" y="15755"/>
                    </a:cubicBezTo>
                    <a:cubicBezTo>
                      <a:pt x="26761" y="15755"/>
                      <a:pt x="26872" y="15750"/>
                      <a:pt x="26981" y="15739"/>
                    </a:cubicBezTo>
                    <a:cubicBezTo>
                      <a:pt x="27339" y="15722"/>
                      <a:pt x="27698" y="15641"/>
                      <a:pt x="28041" y="15527"/>
                    </a:cubicBezTo>
                    <a:cubicBezTo>
                      <a:pt x="28073" y="15527"/>
                      <a:pt x="28106" y="15510"/>
                      <a:pt x="28187" y="15478"/>
                    </a:cubicBezTo>
                    <a:lnTo>
                      <a:pt x="28187" y="15478"/>
                    </a:lnTo>
                    <a:cubicBezTo>
                      <a:pt x="27959" y="15869"/>
                      <a:pt x="27633" y="16081"/>
                      <a:pt x="27274" y="16195"/>
                    </a:cubicBezTo>
                    <a:cubicBezTo>
                      <a:pt x="27030" y="16277"/>
                      <a:pt x="26815" y="16317"/>
                      <a:pt x="26621" y="16317"/>
                    </a:cubicBezTo>
                    <a:cubicBezTo>
                      <a:pt x="26270" y="16317"/>
                      <a:pt x="25987" y="16186"/>
                      <a:pt x="25725" y="15934"/>
                    </a:cubicBezTo>
                    <a:cubicBezTo>
                      <a:pt x="25643" y="15853"/>
                      <a:pt x="25562" y="15771"/>
                      <a:pt x="25480" y="15657"/>
                    </a:cubicBezTo>
                    <a:cubicBezTo>
                      <a:pt x="25415" y="15559"/>
                      <a:pt x="25431" y="15396"/>
                      <a:pt x="25399" y="15266"/>
                    </a:cubicBezTo>
                    <a:cubicBezTo>
                      <a:pt x="25203" y="14499"/>
                      <a:pt x="25611" y="13977"/>
                      <a:pt x="26133" y="13651"/>
                    </a:cubicBezTo>
                    <a:cubicBezTo>
                      <a:pt x="26524" y="13407"/>
                      <a:pt x="26964" y="13260"/>
                      <a:pt x="27437" y="13211"/>
                    </a:cubicBezTo>
                    <a:cubicBezTo>
                      <a:pt x="27457" y="13209"/>
                      <a:pt x="27477" y="13208"/>
                      <a:pt x="27497" y="13208"/>
                    </a:cubicBezTo>
                    <a:close/>
                    <a:moveTo>
                      <a:pt x="5290" y="7470"/>
                    </a:moveTo>
                    <a:lnTo>
                      <a:pt x="5290" y="7470"/>
                    </a:lnTo>
                    <a:cubicBezTo>
                      <a:pt x="6122" y="7862"/>
                      <a:pt x="6937" y="8188"/>
                      <a:pt x="7590" y="8791"/>
                    </a:cubicBezTo>
                    <a:cubicBezTo>
                      <a:pt x="8405" y="9574"/>
                      <a:pt x="9351" y="10161"/>
                      <a:pt x="10346" y="10699"/>
                    </a:cubicBezTo>
                    <a:cubicBezTo>
                      <a:pt x="10493" y="10765"/>
                      <a:pt x="10574" y="10862"/>
                      <a:pt x="10574" y="11026"/>
                    </a:cubicBezTo>
                    <a:cubicBezTo>
                      <a:pt x="10590" y="11319"/>
                      <a:pt x="10639" y="11596"/>
                      <a:pt x="10623" y="11874"/>
                    </a:cubicBezTo>
                    <a:cubicBezTo>
                      <a:pt x="10542" y="13619"/>
                      <a:pt x="10476" y="15347"/>
                      <a:pt x="10982" y="17076"/>
                    </a:cubicBezTo>
                    <a:cubicBezTo>
                      <a:pt x="10770" y="16946"/>
                      <a:pt x="10590" y="16848"/>
                      <a:pt x="10427" y="16734"/>
                    </a:cubicBezTo>
                    <a:cubicBezTo>
                      <a:pt x="10395" y="16766"/>
                      <a:pt x="10378" y="16799"/>
                      <a:pt x="10346" y="16831"/>
                    </a:cubicBezTo>
                    <a:cubicBezTo>
                      <a:pt x="10509" y="16994"/>
                      <a:pt x="10672" y="17174"/>
                      <a:pt x="10851" y="17370"/>
                    </a:cubicBezTo>
                    <a:cubicBezTo>
                      <a:pt x="10786" y="17386"/>
                      <a:pt x="10737" y="17402"/>
                      <a:pt x="10672" y="17402"/>
                    </a:cubicBezTo>
                    <a:cubicBezTo>
                      <a:pt x="10313" y="17415"/>
                      <a:pt x="9944" y="17446"/>
                      <a:pt x="9573" y="17446"/>
                    </a:cubicBezTo>
                    <a:cubicBezTo>
                      <a:pt x="9456" y="17446"/>
                      <a:pt x="9338" y="17443"/>
                      <a:pt x="9221" y="17435"/>
                    </a:cubicBezTo>
                    <a:cubicBezTo>
                      <a:pt x="8829" y="17419"/>
                      <a:pt x="8421" y="17337"/>
                      <a:pt x="8030" y="17255"/>
                    </a:cubicBezTo>
                    <a:cubicBezTo>
                      <a:pt x="7965" y="17239"/>
                      <a:pt x="7883" y="17174"/>
                      <a:pt x="7834" y="17109"/>
                    </a:cubicBezTo>
                    <a:cubicBezTo>
                      <a:pt x="7035" y="16326"/>
                      <a:pt x="6285" y="15527"/>
                      <a:pt x="5453" y="14777"/>
                    </a:cubicBezTo>
                    <a:cubicBezTo>
                      <a:pt x="4850" y="14238"/>
                      <a:pt x="4361" y="13602"/>
                      <a:pt x="3920" y="12934"/>
                    </a:cubicBezTo>
                    <a:cubicBezTo>
                      <a:pt x="3855" y="12836"/>
                      <a:pt x="3806" y="12722"/>
                      <a:pt x="3741" y="12607"/>
                    </a:cubicBezTo>
                    <a:cubicBezTo>
                      <a:pt x="3778" y="12593"/>
                      <a:pt x="3812" y="12587"/>
                      <a:pt x="3843" y="12587"/>
                    </a:cubicBezTo>
                    <a:cubicBezTo>
                      <a:pt x="3988" y="12587"/>
                      <a:pt x="4071" y="12723"/>
                      <a:pt x="4165" y="12803"/>
                    </a:cubicBezTo>
                    <a:cubicBezTo>
                      <a:pt x="4850" y="13472"/>
                      <a:pt x="5535" y="14157"/>
                      <a:pt x="6220" y="14858"/>
                    </a:cubicBezTo>
                    <a:cubicBezTo>
                      <a:pt x="6562" y="15217"/>
                      <a:pt x="6888" y="15592"/>
                      <a:pt x="7231" y="15967"/>
                    </a:cubicBezTo>
                    <a:cubicBezTo>
                      <a:pt x="7492" y="16228"/>
                      <a:pt x="7736" y="16505"/>
                      <a:pt x="7997" y="16766"/>
                    </a:cubicBezTo>
                    <a:cubicBezTo>
                      <a:pt x="8063" y="16831"/>
                      <a:pt x="8177" y="16864"/>
                      <a:pt x="8258" y="16897"/>
                    </a:cubicBezTo>
                    <a:cubicBezTo>
                      <a:pt x="8275" y="16880"/>
                      <a:pt x="8307" y="16864"/>
                      <a:pt x="8324" y="16831"/>
                    </a:cubicBezTo>
                    <a:cubicBezTo>
                      <a:pt x="8275" y="16766"/>
                      <a:pt x="8242" y="16701"/>
                      <a:pt x="8193" y="16636"/>
                    </a:cubicBezTo>
                    <a:cubicBezTo>
                      <a:pt x="7834" y="16261"/>
                      <a:pt x="7492" y="15869"/>
                      <a:pt x="7133" y="15494"/>
                    </a:cubicBezTo>
                    <a:cubicBezTo>
                      <a:pt x="6464" y="14825"/>
                      <a:pt x="5763" y="14157"/>
                      <a:pt x="5094" y="13472"/>
                    </a:cubicBezTo>
                    <a:cubicBezTo>
                      <a:pt x="4834" y="13211"/>
                      <a:pt x="4589" y="12934"/>
                      <a:pt x="4328" y="12673"/>
                    </a:cubicBezTo>
                    <a:cubicBezTo>
                      <a:pt x="4344" y="12640"/>
                      <a:pt x="4344" y="12624"/>
                      <a:pt x="4361" y="12607"/>
                    </a:cubicBezTo>
                    <a:cubicBezTo>
                      <a:pt x="4595" y="12607"/>
                      <a:pt x="4830" y="12628"/>
                      <a:pt x="5065" y="12628"/>
                    </a:cubicBezTo>
                    <a:cubicBezTo>
                      <a:pt x="5124" y="12628"/>
                      <a:pt x="5183" y="12627"/>
                      <a:pt x="5241" y="12624"/>
                    </a:cubicBezTo>
                    <a:cubicBezTo>
                      <a:pt x="5259" y="12622"/>
                      <a:pt x="5276" y="12622"/>
                      <a:pt x="5293" y="12622"/>
                    </a:cubicBezTo>
                    <a:cubicBezTo>
                      <a:pt x="5475" y="12622"/>
                      <a:pt x="5596" y="12701"/>
                      <a:pt x="5730" y="12836"/>
                    </a:cubicBezTo>
                    <a:cubicBezTo>
                      <a:pt x="6024" y="13097"/>
                      <a:pt x="6334" y="13325"/>
                      <a:pt x="6627" y="13602"/>
                    </a:cubicBezTo>
                    <a:cubicBezTo>
                      <a:pt x="7215" y="14173"/>
                      <a:pt x="7802" y="14744"/>
                      <a:pt x="8389" y="15331"/>
                    </a:cubicBezTo>
                    <a:cubicBezTo>
                      <a:pt x="8601" y="15543"/>
                      <a:pt x="8797" y="15755"/>
                      <a:pt x="9025" y="15951"/>
                    </a:cubicBezTo>
                    <a:cubicBezTo>
                      <a:pt x="9090" y="16000"/>
                      <a:pt x="9204" y="15983"/>
                      <a:pt x="9286" y="16000"/>
                    </a:cubicBezTo>
                    <a:cubicBezTo>
                      <a:pt x="9253" y="15918"/>
                      <a:pt x="9237" y="15820"/>
                      <a:pt x="9188" y="15771"/>
                    </a:cubicBezTo>
                    <a:cubicBezTo>
                      <a:pt x="8144" y="14679"/>
                      <a:pt x="7117" y="13602"/>
                      <a:pt x="5926" y="12673"/>
                    </a:cubicBezTo>
                    <a:cubicBezTo>
                      <a:pt x="5730" y="12526"/>
                      <a:pt x="5616" y="12347"/>
                      <a:pt x="5649" y="12086"/>
                    </a:cubicBezTo>
                    <a:cubicBezTo>
                      <a:pt x="5698" y="11384"/>
                      <a:pt x="5747" y="10699"/>
                      <a:pt x="5796" y="10014"/>
                    </a:cubicBezTo>
                    <a:cubicBezTo>
                      <a:pt x="5861" y="9248"/>
                      <a:pt x="5828" y="8481"/>
                      <a:pt x="5470" y="7780"/>
                    </a:cubicBezTo>
                    <a:cubicBezTo>
                      <a:pt x="5421" y="7682"/>
                      <a:pt x="5372" y="7601"/>
                      <a:pt x="5290" y="7470"/>
                    </a:cubicBezTo>
                    <a:close/>
                    <a:moveTo>
                      <a:pt x="18468" y="14483"/>
                    </a:moveTo>
                    <a:cubicBezTo>
                      <a:pt x="18614" y="14581"/>
                      <a:pt x="18728" y="14630"/>
                      <a:pt x="18826" y="14711"/>
                    </a:cubicBezTo>
                    <a:cubicBezTo>
                      <a:pt x="19087" y="14956"/>
                      <a:pt x="19348" y="15184"/>
                      <a:pt x="19511" y="15527"/>
                    </a:cubicBezTo>
                    <a:cubicBezTo>
                      <a:pt x="19837" y="16146"/>
                      <a:pt x="20245" y="16717"/>
                      <a:pt x="20620" y="17304"/>
                    </a:cubicBezTo>
                    <a:cubicBezTo>
                      <a:pt x="20669" y="17370"/>
                      <a:pt x="20718" y="17435"/>
                      <a:pt x="20734" y="17516"/>
                    </a:cubicBezTo>
                    <a:cubicBezTo>
                      <a:pt x="19642" y="16782"/>
                      <a:pt x="18728" y="15918"/>
                      <a:pt x="18468" y="14483"/>
                    </a:cubicBezTo>
                    <a:close/>
                    <a:moveTo>
                      <a:pt x="10884" y="11009"/>
                    </a:moveTo>
                    <a:cubicBezTo>
                      <a:pt x="10949" y="11042"/>
                      <a:pt x="11014" y="11074"/>
                      <a:pt x="11080" y="11107"/>
                    </a:cubicBezTo>
                    <a:cubicBezTo>
                      <a:pt x="12319" y="11743"/>
                      <a:pt x="13265" y="12689"/>
                      <a:pt x="14048" y="13831"/>
                    </a:cubicBezTo>
                    <a:cubicBezTo>
                      <a:pt x="14341" y="14238"/>
                      <a:pt x="14635" y="14662"/>
                      <a:pt x="14945" y="15054"/>
                    </a:cubicBezTo>
                    <a:cubicBezTo>
                      <a:pt x="15222" y="15396"/>
                      <a:pt x="15336" y="15771"/>
                      <a:pt x="15369" y="16179"/>
                    </a:cubicBezTo>
                    <a:cubicBezTo>
                      <a:pt x="15434" y="16848"/>
                      <a:pt x="15483" y="17516"/>
                      <a:pt x="15711" y="18169"/>
                    </a:cubicBezTo>
                    <a:cubicBezTo>
                      <a:pt x="15777" y="18348"/>
                      <a:pt x="15842" y="18544"/>
                      <a:pt x="15940" y="18805"/>
                    </a:cubicBezTo>
                    <a:cubicBezTo>
                      <a:pt x="15597" y="18723"/>
                      <a:pt x="15287" y="18674"/>
                      <a:pt x="14994" y="18593"/>
                    </a:cubicBezTo>
                    <a:cubicBezTo>
                      <a:pt x="14635" y="18479"/>
                      <a:pt x="14293" y="18332"/>
                      <a:pt x="13934" y="18218"/>
                    </a:cubicBezTo>
                    <a:cubicBezTo>
                      <a:pt x="13908" y="18208"/>
                      <a:pt x="13882" y="18204"/>
                      <a:pt x="13854" y="18204"/>
                    </a:cubicBezTo>
                    <a:cubicBezTo>
                      <a:pt x="13793" y="18204"/>
                      <a:pt x="13729" y="18223"/>
                      <a:pt x="13673" y="18234"/>
                    </a:cubicBezTo>
                    <a:cubicBezTo>
                      <a:pt x="13722" y="18299"/>
                      <a:pt x="13771" y="18397"/>
                      <a:pt x="13836" y="18430"/>
                    </a:cubicBezTo>
                    <a:cubicBezTo>
                      <a:pt x="14488" y="18691"/>
                      <a:pt x="15157" y="18952"/>
                      <a:pt x="15858" y="19017"/>
                    </a:cubicBezTo>
                    <a:cubicBezTo>
                      <a:pt x="15989" y="19033"/>
                      <a:pt x="16103" y="19049"/>
                      <a:pt x="16103" y="19229"/>
                    </a:cubicBezTo>
                    <a:cubicBezTo>
                      <a:pt x="16081" y="19229"/>
                      <a:pt x="16067" y="19236"/>
                      <a:pt x="16050" y="19236"/>
                    </a:cubicBezTo>
                    <a:cubicBezTo>
                      <a:pt x="16041" y="19236"/>
                      <a:pt x="16032" y="19234"/>
                      <a:pt x="16021" y="19229"/>
                    </a:cubicBezTo>
                    <a:cubicBezTo>
                      <a:pt x="15336" y="19115"/>
                      <a:pt x="14651" y="19017"/>
                      <a:pt x="13983" y="18886"/>
                    </a:cubicBezTo>
                    <a:cubicBezTo>
                      <a:pt x="13314" y="18756"/>
                      <a:pt x="12759" y="18397"/>
                      <a:pt x="12189" y="18038"/>
                    </a:cubicBezTo>
                    <a:cubicBezTo>
                      <a:pt x="12172" y="18006"/>
                      <a:pt x="12140" y="17989"/>
                      <a:pt x="12107" y="17973"/>
                    </a:cubicBezTo>
                    <a:cubicBezTo>
                      <a:pt x="11275" y="17402"/>
                      <a:pt x="11275" y="17402"/>
                      <a:pt x="11063" y="16391"/>
                    </a:cubicBezTo>
                    <a:cubicBezTo>
                      <a:pt x="10819" y="15217"/>
                      <a:pt x="10802" y="14043"/>
                      <a:pt x="10835" y="12852"/>
                    </a:cubicBezTo>
                    <a:cubicBezTo>
                      <a:pt x="10868" y="12232"/>
                      <a:pt x="10868" y="11629"/>
                      <a:pt x="10884" y="11009"/>
                    </a:cubicBezTo>
                    <a:close/>
                    <a:moveTo>
                      <a:pt x="15630" y="15983"/>
                    </a:moveTo>
                    <a:cubicBezTo>
                      <a:pt x="16298" y="16831"/>
                      <a:pt x="17065" y="17582"/>
                      <a:pt x="17929" y="18218"/>
                    </a:cubicBezTo>
                    <a:cubicBezTo>
                      <a:pt x="18745" y="18837"/>
                      <a:pt x="19674" y="19229"/>
                      <a:pt x="20620" y="19620"/>
                    </a:cubicBezTo>
                    <a:cubicBezTo>
                      <a:pt x="20669" y="19637"/>
                      <a:pt x="20718" y="19653"/>
                      <a:pt x="20767" y="19669"/>
                    </a:cubicBezTo>
                    <a:cubicBezTo>
                      <a:pt x="20669" y="19653"/>
                      <a:pt x="20588" y="19637"/>
                      <a:pt x="20490" y="19620"/>
                    </a:cubicBezTo>
                    <a:cubicBezTo>
                      <a:pt x="19185" y="19376"/>
                      <a:pt x="17864" y="19343"/>
                      <a:pt x="16543" y="19278"/>
                    </a:cubicBezTo>
                    <a:cubicBezTo>
                      <a:pt x="16478" y="19278"/>
                      <a:pt x="16396" y="19196"/>
                      <a:pt x="16331" y="19164"/>
                    </a:cubicBezTo>
                    <a:cubicBezTo>
                      <a:pt x="16347" y="19131"/>
                      <a:pt x="16347" y="19082"/>
                      <a:pt x="16364" y="19049"/>
                    </a:cubicBezTo>
                    <a:cubicBezTo>
                      <a:pt x="17032" y="19115"/>
                      <a:pt x="17701" y="19164"/>
                      <a:pt x="18370" y="19229"/>
                    </a:cubicBezTo>
                    <a:cubicBezTo>
                      <a:pt x="18500" y="19245"/>
                      <a:pt x="18631" y="19278"/>
                      <a:pt x="18761" y="19294"/>
                    </a:cubicBezTo>
                    <a:cubicBezTo>
                      <a:pt x="18794" y="19294"/>
                      <a:pt x="18843" y="19245"/>
                      <a:pt x="18875" y="19229"/>
                    </a:cubicBezTo>
                    <a:cubicBezTo>
                      <a:pt x="18859" y="19196"/>
                      <a:pt x="18843" y="19131"/>
                      <a:pt x="18810" y="19115"/>
                    </a:cubicBezTo>
                    <a:cubicBezTo>
                      <a:pt x="18728" y="19066"/>
                      <a:pt x="18647" y="19049"/>
                      <a:pt x="18565" y="19017"/>
                    </a:cubicBezTo>
                    <a:cubicBezTo>
                      <a:pt x="17946" y="18837"/>
                      <a:pt x="17310" y="18886"/>
                      <a:pt x="16674" y="18837"/>
                    </a:cubicBezTo>
                    <a:cubicBezTo>
                      <a:pt x="16152" y="18805"/>
                      <a:pt x="16250" y="18886"/>
                      <a:pt x="16054" y="18397"/>
                    </a:cubicBezTo>
                    <a:cubicBezTo>
                      <a:pt x="15744" y="17631"/>
                      <a:pt x="15662" y="16848"/>
                      <a:pt x="15597" y="16049"/>
                    </a:cubicBezTo>
                    <a:cubicBezTo>
                      <a:pt x="15597" y="16032"/>
                      <a:pt x="15614" y="16016"/>
                      <a:pt x="15630" y="15983"/>
                    </a:cubicBezTo>
                    <a:close/>
                    <a:moveTo>
                      <a:pt x="8291" y="17598"/>
                    </a:moveTo>
                    <a:cubicBezTo>
                      <a:pt x="8633" y="17647"/>
                      <a:pt x="8894" y="17647"/>
                      <a:pt x="9123" y="17924"/>
                    </a:cubicBezTo>
                    <a:cubicBezTo>
                      <a:pt x="9596" y="18462"/>
                      <a:pt x="10085" y="19000"/>
                      <a:pt x="10754" y="19327"/>
                    </a:cubicBezTo>
                    <a:cubicBezTo>
                      <a:pt x="11014" y="19457"/>
                      <a:pt x="11308" y="19539"/>
                      <a:pt x="11602" y="19637"/>
                    </a:cubicBezTo>
                    <a:cubicBezTo>
                      <a:pt x="11608" y="19640"/>
                      <a:pt x="11615" y="19641"/>
                      <a:pt x="11624" y="19641"/>
                    </a:cubicBezTo>
                    <a:cubicBezTo>
                      <a:pt x="11659" y="19641"/>
                      <a:pt x="11709" y="19617"/>
                      <a:pt x="11748" y="19604"/>
                    </a:cubicBezTo>
                    <a:cubicBezTo>
                      <a:pt x="11716" y="19555"/>
                      <a:pt x="11716" y="19490"/>
                      <a:pt x="11667" y="19473"/>
                    </a:cubicBezTo>
                    <a:cubicBezTo>
                      <a:pt x="11406" y="19327"/>
                      <a:pt x="11129" y="19196"/>
                      <a:pt x="10884" y="19049"/>
                    </a:cubicBezTo>
                    <a:cubicBezTo>
                      <a:pt x="10623" y="18903"/>
                      <a:pt x="10346" y="18756"/>
                      <a:pt x="10118" y="18576"/>
                    </a:cubicBezTo>
                    <a:cubicBezTo>
                      <a:pt x="9808" y="18316"/>
                      <a:pt x="9547" y="18022"/>
                      <a:pt x="9221" y="17712"/>
                    </a:cubicBezTo>
                    <a:cubicBezTo>
                      <a:pt x="9775" y="17679"/>
                      <a:pt x="10281" y="17679"/>
                      <a:pt x="10786" y="17631"/>
                    </a:cubicBezTo>
                    <a:cubicBezTo>
                      <a:pt x="10824" y="17626"/>
                      <a:pt x="10860" y="17624"/>
                      <a:pt x="10895" y="17624"/>
                    </a:cubicBezTo>
                    <a:cubicBezTo>
                      <a:pt x="11131" y="17624"/>
                      <a:pt x="11305" y="17717"/>
                      <a:pt x="11504" y="17859"/>
                    </a:cubicBezTo>
                    <a:cubicBezTo>
                      <a:pt x="11863" y="18136"/>
                      <a:pt x="12254" y="18381"/>
                      <a:pt x="12629" y="18625"/>
                    </a:cubicBezTo>
                    <a:cubicBezTo>
                      <a:pt x="13216" y="18984"/>
                      <a:pt x="13852" y="19196"/>
                      <a:pt x="14537" y="19278"/>
                    </a:cubicBezTo>
                    <a:cubicBezTo>
                      <a:pt x="14945" y="19327"/>
                      <a:pt x="15369" y="19408"/>
                      <a:pt x="15842" y="19473"/>
                    </a:cubicBezTo>
                    <a:cubicBezTo>
                      <a:pt x="15744" y="19539"/>
                      <a:pt x="15711" y="19571"/>
                      <a:pt x="15662" y="19588"/>
                    </a:cubicBezTo>
                    <a:cubicBezTo>
                      <a:pt x="15141" y="19881"/>
                      <a:pt x="14635" y="20191"/>
                      <a:pt x="14113" y="20452"/>
                    </a:cubicBezTo>
                    <a:cubicBezTo>
                      <a:pt x="13901" y="20566"/>
                      <a:pt x="13673" y="20631"/>
                      <a:pt x="13428" y="20697"/>
                    </a:cubicBezTo>
                    <a:lnTo>
                      <a:pt x="13135" y="20794"/>
                    </a:lnTo>
                    <a:cubicBezTo>
                      <a:pt x="13122" y="20798"/>
                      <a:pt x="13109" y="20799"/>
                      <a:pt x="13096" y="20799"/>
                    </a:cubicBezTo>
                    <a:cubicBezTo>
                      <a:pt x="13038" y="20799"/>
                      <a:pt x="12972" y="20775"/>
                      <a:pt x="12906" y="20762"/>
                    </a:cubicBezTo>
                    <a:cubicBezTo>
                      <a:pt x="12221" y="20582"/>
                      <a:pt x="11585" y="20338"/>
                      <a:pt x="10998" y="19995"/>
                    </a:cubicBezTo>
                    <a:cubicBezTo>
                      <a:pt x="10085" y="19473"/>
                      <a:pt x="9286" y="18772"/>
                      <a:pt x="8584" y="17924"/>
                    </a:cubicBezTo>
                    <a:cubicBezTo>
                      <a:pt x="8503" y="17826"/>
                      <a:pt x="8405" y="17728"/>
                      <a:pt x="8291" y="17598"/>
                    </a:cubicBezTo>
                    <a:close/>
                    <a:moveTo>
                      <a:pt x="16396" y="19539"/>
                    </a:moveTo>
                    <a:cubicBezTo>
                      <a:pt x="17489" y="19588"/>
                      <a:pt x="18582" y="19588"/>
                      <a:pt x="19658" y="19734"/>
                    </a:cubicBezTo>
                    <a:cubicBezTo>
                      <a:pt x="19919" y="19767"/>
                      <a:pt x="20180" y="19816"/>
                      <a:pt x="20441" y="19865"/>
                    </a:cubicBezTo>
                    <a:cubicBezTo>
                      <a:pt x="20555" y="19881"/>
                      <a:pt x="20669" y="19914"/>
                      <a:pt x="20800" y="19930"/>
                    </a:cubicBezTo>
                    <a:cubicBezTo>
                      <a:pt x="20213" y="20093"/>
                      <a:pt x="19625" y="20240"/>
                      <a:pt x="19055" y="20403"/>
                    </a:cubicBezTo>
                    <a:cubicBezTo>
                      <a:pt x="17766" y="20778"/>
                      <a:pt x="16462" y="21039"/>
                      <a:pt x="15108" y="21088"/>
                    </a:cubicBezTo>
                    <a:cubicBezTo>
                      <a:pt x="15057" y="21090"/>
                      <a:pt x="15006" y="21091"/>
                      <a:pt x="14954" y="21091"/>
                    </a:cubicBezTo>
                    <a:cubicBezTo>
                      <a:pt x="14533" y="21091"/>
                      <a:pt x="14111" y="21036"/>
                      <a:pt x="13689" y="21006"/>
                    </a:cubicBezTo>
                    <a:lnTo>
                      <a:pt x="13673" y="20925"/>
                    </a:lnTo>
                    <a:cubicBezTo>
                      <a:pt x="13771" y="20892"/>
                      <a:pt x="13885" y="20860"/>
                      <a:pt x="13966" y="20811"/>
                    </a:cubicBezTo>
                    <a:cubicBezTo>
                      <a:pt x="13999" y="20794"/>
                      <a:pt x="14015" y="20778"/>
                      <a:pt x="14048" y="20762"/>
                    </a:cubicBezTo>
                    <a:cubicBezTo>
                      <a:pt x="14341" y="20599"/>
                      <a:pt x="14635" y="20436"/>
                      <a:pt x="14929" y="20273"/>
                    </a:cubicBezTo>
                    <a:cubicBezTo>
                      <a:pt x="15353" y="20044"/>
                      <a:pt x="15793" y="19800"/>
                      <a:pt x="16233" y="19571"/>
                    </a:cubicBezTo>
                    <a:cubicBezTo>
                      <a:pt x="16282" y="19555"/>
                      <a:pt x="16347" y="19539"/>
                      <a:pt x="16396" y="19539"/>
                    </a:cubicBezTo>
                    <a:close/>
                    <a:moveTo>
                      <a:pt x="20311" y="21323"/>
                    </a:moveTo>
                    <a:cubicBezTo>
                      <a:pt x="20620" y="21323"/>
                      <a:pt x="20927" y="21369"/>
                      <a:pt x="21224" y="21447"/>
                    </a:cubicBezTo>
                    <a:cubicBezTo>
                      <a:pt x="21338" y="21479"/>
                      <a:pt x="21468" y="21512"/>
                      <a:pt x="21582" y="21561"/>
                    </a:cubicBezTo>
                    <a:cubicBezTo>
                      <a:pt x="21354" y="21789"/>
                      <a:pt x="21126" y="22034"/>
                      <a:pt x="20914" y="22262"/>
                    </a:cubicBezTo>
                    <a:cubicBezTo>
                      <a:pt x="20832" y="22327"/>
                      <a:pt x="20767" y="22393"/>
                      <a:pt x="20702" y="22458"/>
                    </a:cubicBezTo>
                    <a:cubicBezTo>
                      <a:pt x="20261" y="22833"/>
                      <a:pt x="19740" y="23029"/>
                      <a:pt x="19169" y="23078"/>
                    </a:cubicBezTo>
                    <a:cubicBezTo>
                      <a:pt x="18810" y="23110"/>
                      <a:pt x="18468" y="23159"/>
                      <a:pt x="18092" y="23192"/>
                    </a:cubicBezTo>
                    <a:cubicBezTo>
                      <a:pt x="18076" y="23029"/>
                      <a:pt x="18141" y="22866"/>
                      <a:pt x="18272" y="22735"/>
                    </a:cubicBezTo>
                    <a:cubicBezTo>
                      <a:pt x="18680" y="22327"/>
                      <a:pt x="19087" y="21920"/>
                      <a:pt x="19511" y="21545"/>
                    </a:cubicBezTo>
                    <a:cubicBezTo>
                      <a:pt x="19658" y="21414"/>
                      <a:pt x="19886" y="21349"/>
                      <a:pt x="20066" y="21333"/>
                    </a:cubicBezTo>
                    <a:cubicBezTo>
                      <a:pt x="20147" y="21326"/>
                      <a:pt x="20229" y="21323"/>
                      <a:pt x="20311" y="21323"/>
                    </a:cubicBezTo>
                    <a:close/>
                    <a:moveTo>
                      <a:pt x="21419" y="22115"/>
                    </a:moveTo>
                    <a:lnTo>
                      <a:pt x="21485" y="22148"/>
                    </a:lnTo>
                    <a:cubicBezTo>
                      <a:pt x="21305" y="22523"/>
                      <a:pt x="21175" y="22915"/>
                      <a:pt x="20963" y="23257"/>
                    </a:cubicBezTo>
                    <a:cubicBezTo>
                      <a:pt x="20849" y="23436"/>
                      <a:pt x="20637" y="23600"/>
                      <a:pt x="20441" y="23648"/>
                    </a:cubicBezTo>
                    <a:cubicBezTo>
                      <a:pt x="20171" y="23722"/>
                      <a:pt x="19903" y="23754"/>
                      <a:pt x="19637" y="23754"/>
                    </a:cubicBezTo>
                    <a:cubicBezTo>
                      <a:pt x="19197" y="23754"/>
                      <a:pt x="18764" y="23666"/>
                      <a:pt x="18337" y="23534"/>
                    </a:cubicBezTo>
                    <a:cubicBezTo>
                      <a:pt x="18288" y="23518"/>
                      <a:pt x="18256" y="23502"/>
                      <a:pt x="18223" y="23469"/>
                    </a:cubicBezTo>
                    <a:cubicBezTo>
                      <a:pt x="18223" y="23453"/>
                      <a:pt x="18223" y="23436"/>
                      <a:pt x="18223" y="23404"/>
                    </a:cubicBezTo>
                    <a:cubicBezTo>
                      <a:pt x="18304" y="23404"/>
                      <a:pt x="18386" y="23387"/>
                      <a:pt x="18451" y="23387"/>
                    </a:cubicBezTo>
                    <a:cubicBezTo>
                      <a:pt x="18631" y="23355"/>
                      <a:pt x="18794" y="23339"/>
                      <a:pt x="18973" y="23339"/>
                    </a:cubicBezTo>
                    <a:cubicBezTo>
                      <a:pt x="19413" y="23322"/>
                      <a:pt x="19821" y="23224"/>
                      <a:pt x="20229" y="23061"/>
                    </a:cubicBezTo>
                    <a:cubicBezTo>
                      <a:pt x="20359" y="22996"/>
                      <a:pt x="20490" y="22931"/>
                      <a:pt x="20604" y="22866"/>
                    </a:cubicBezTo>
                    <a:cubicBezTo>
                      <a:pt x="20800" y="22751"/>
                      <a:pt x="20963" y="22605"/>
                      <a:pt x="21110" y="22442"/>
                    </a:cubicBezTo>
                    <a:cubicBezTo>
                      <a:pt x="21207" y="22327"/>
                      <a:pt x="21322" y="22230"/>
                      <a:pt x="21419" y="22115"/>
                    </a:cubicBezTo>
                    <a:close/>
                    <a:moveTo>
                      <a:pt x="20898" y="13146"/>
                    </a:moveTo>
                    <a:cubicBezTo>
                      <a:pt x="20946" y="13635"/>
                      <a:pt x="20995" y="14075"/>
                      <a:pt x="21044" y="14516"/>
                    </a:cubicBezTo>
                    <a:cubicBezTo>
                      <a:pt x="21110" y="15152"/>
                      <a:pt x="21142" y="15804"/>
                      <a:pt x="21289" y="16424"/>
                    </a:cubicBezTo>
                    <a:cubicBezTo>
                      <a:pt x="21305" y="16522"/>
                      <a:pt x="21338" y="16619"/>
                      <a:pt x="21370" y="16701"/>
                    </a:cubicBezTo>
                    <a:cubicBezTo>
                      <a:pt x="21599" y="17484"/>
                      <a:pt x="22039" y="18136"/>
                      <a:pt x="22757" y="18625"/>
                    </a:cubicBezTo>
                    <a:cubicBezTo>
                      <a:pt x="23360" y="19033"/>
                      <a:pt x="23882" y="19571"/>
                      <a:pt x="24436" y="20044"/>
                    </a:cubicBezTo>
                    <a:cubicBezTo>
                      <a:pt x="24779" y="20321"/>
                      <a:pt x="25121" y="20599"/>
                      <a:pt x="25480" y="20860"/>
                    </a:cubicBezTo>
                    <a:cubicBezTo>
                      <a:pt x="26654" y="21724"/>
                      <a:pt x="27551" y="22833"/>
                      <a:pt x="28367" y="23991"/>
                    </a:cubicBezTo>
                    <a:cubicBezTo>
                      <a:pt x="28742" y="24513"/>
                      <a:pt x="29084" y="25051"/>
                      <a:pt x="29411" y="25589"/>
                    </a:cubicBezTo>
                    <a:cubicBezTo>
                      <a:pt x="29737" y="26160"/>
                      <a:pt x="30047" y="26747"/>
                      <a:pt x="30308" y="27367"/>
                    </a:cubicBezTo>
                    <a:cubicBezTo>
                      <a:pt x="30683" y="28199"/>
                      <a:pt x="30976" y="29079"/>
                      <a:pt x="30927" y="30025"/>
                    </a:cubicBezTo>
                    <a:cubicBezTo>
                      <a:pt x="30927" y="30319"/>
                      <a:pt x="30813" y="30629"/>
                      <a:pt x="30748" y="30922"/>
                    </a:cubicBezTo>
                    <a:cubicBezTo>
                      <a:pt x="30706" y="31090"/>
                      <a:pt x="30604" y="31138"/>
                      <a:pt x="30473" y="31138"/>
                    </a:cubicBezTo>
                    <a:cubicBezTo>
                      <a:pt x="30451" y="31138"/>
                      <a:pt x="30429" y="31136"/>
                      <a:pt x="30405" y="31134"/>
                    </a:cubicBezTo>
                    <a:cubicBezTo>
                      <a:pt x="30454" y="30775"/>
                      <a:pt x="30503" y="30417"/>
                      <a:pt x="30536" y="30074"/>
                    </a:cubicBezTo>
                    <a:cubicBezTo>
                      <a:pt x="30536" y="29960"/>
                      <a:pt x="30552" y="29846"/>
                      <a:pt x="30552" y="29732"/>
                    </a:cubicBezTo>
                    <a:cubicBezTo>
                      <a:pt x="30585" y="29128"/>
                      <a:pt x="30520" y="28541"/>
                      <a:pt x="30275" y="27970"/>
                    </a:cubicBezTo>
                    <a:cubicBezTo>
                      <a:pt x="30079" y="27546"/>
                      <a:pt x="29965" y="27090"/>
                      <a:pt x="29786" y="26666"/>
                    </a:cubicBezTo>
                    <a:cubicBezTo>
                      <a:pt x="29443" y="25850"/>
                      <a:pt x="28954" y="25149"/>
                      <a:pt x="28383" y="24480"/>
                    </a:cubicBezTo>
                    <a:cubicBezTo>
                      <a:pt x="27682" y="23632"/>
                      <a:pt x="26981" y="22784"/>
                      <a:pt x="26247" y="21969"/>
                    </a:cubicBezTo>
                    <a:cubicBezTo>
                      <a:pt x="25692" y="21333"/>
                      <a:pt x="25007" y="20892"/>
                      <a:pt x="24241" y="20550"/>
                    </a:cubicBezTo>
                    <a:cubicBezTo>
                      <a:pt x="24143" y="20517"/>
                      <a:pt x="24078" y="20419"/>
                      <a:pt x="23996" y="20338"/>
                    </a:cubicBezTo>
                    <a:cubicBezTo>
                      <a:pt x="23931" y="20273"/>
                      <a:pt x="23866" y="20207"/>
                      <a:pt x="23800" y="20142"/>
                    </a:cubicBezTo>
                    <a:cubicBezTo>
                      <a:pt x="23018" y="19441"/>
                      <a:pt x="22202" y="18788"/>
                      <a:pt x="21485" y="18038"/>
                    </a:cubicBezTo>
                    <a:cubicBezTo>
                      <a:pt x="20995" y="17533"/>
                      <a:pt x="20604" y="16897"/>
                      <a:pt x="20213" y="16310"/>
                    </a:cubicBezTo>
                    <a:cubicBezTo>
                      <a:pt x="19968" y="15951"/>
                      <a:pt x="19789" y="15543"/>
                      <a:pt x="19609" y="15135"/>
                    </a:cubicBezTo>
                    <a:cubicBezTo>
                      <a:pt x="19577" y="15037"/>
                      <a:pt x="19593" y="14874"/>
                      <a:pt x="19658" y="14760"/>
                    </a:cubicBezTo>
                    <a:cubicBezTo>
                      <a:pt x="19789" y="14532"/>
                      <a:pt x="19952" y="14336"/>
                      <a:pt x="20115" y="14124"/>
                    </a:cubicBezTo>
                    <a:cubicBezTo>
                      <a:pt x="20294" y="13896"/>
                      <a:pt x="20473" y="13668"/>
                      <a:pt x="20669" y="13423"/>
                    </a:cubicBezTo>
                    <a:cubicBezTo>
                      <a:pt x="20751" y="13325"/>
                      <a:pt x="20832" y="13244"/>
                      <a:pt x="20898" y="13146"/>
                    </a:cubicBezTo>
                    <a:close/>
                    <a:moveTo>
                      <a:pt x="13608" y="1"/>
                    </a:moveTo>
                    <a:cubicBezTo>
                      <a:pt x="13575" y="66"/>
                      <a:pt x="13526" y="115"/>
                      <a:pt x="13493" y="180"/>
                    </a:cubicBezTo>
                    <a:cubicBezTo>
                      <a:pt x="13477" y="229"/>
                      <a:pt x="13461" y="262"/>
                      <a:pt x="13444" y="311"/>
                    </a:cubicBezTo>
                    <a:cubicBezTo>
                      <a:pt x="13428" y="441"/>
                      <a:pt x="13444" y="572"/>
                      <a:pt x="13461" y="718"/>
                    </a:cubicBezTo>
                    <a:cubicBezTo>
                      <a:pt x="13493" y="1126"/>
                      <a:pt x="13526" y="1550"/>
                      <a:pt x="13575" y="1958"/>
                    </a:cubicBezTo>
                    <a:cubicBezTo>
                      <a:pt x="13689" y="3148"/>
                      <a:pt x="13917" y="4323"/>
                      <a:pt x="14374" y="5432"/>
                    </a:cubicBezTo>
                    <a:cubicBezTo>
                      <a:pt x="14880" y="6638"/>
                      <a:pt x="15450" y="7813"/>
                      <a:pt x="15989" y="9003"/>
                    </a:cubicBezTo>
                    <a:cubicBezTo>
                      <a:pt x="16021" y="9068"/>
                      <a:pt x="16054" y="9134"/>
                      <a:pt x="16086" y="9215"/>
                    </a:cubicBezTo>
                    <a:cubicBezTo>
                      <a:pt x="16021" y="9166"/>
                      <a:pt x="15972" y="9117"/>
                      <a:pt x="15940" y="9068"/>
                    </a:cubicBezTo>
                    <a:cubicBezTo>
                      <a:pt x="15907" y="9003"/>
                      <a:pt x="15858" y="8954"/>
                      <a:pt x="15809" y="8889"/>
                    </a:cubicBezTo>
                    <a:cubicBezTo>
                      <a:pt x="15646" y="8628"/>
                      <a:pt x="15467" y="8400"/>
                      <a:pt x="15271" y="8188"/>
                    </a:cubicBezTo>
                    <a:cubicBezTo>
                      <a:pt x="15092" y="7959"/>
                      <a:pt x="14896" y="7764"/>
                      <a:pt x="14668" y="7584"/>
                    </a:cubicBezTo>
                    <a:cubicBezTo>
                      <a:pt x="14129" y="7111"/>
                      <a:pt x="13526" y="6736"/>
                      <a:pt x="12825" y="6475"/>
                    </a:cubicBezTo>
                    <a:cubicBezTo>
                      <a:pt x="12319" y="6263"/>
                      <a:pt x="11781" y="6117"/>
                      <a:pt x="11275" y="5921"/>
                    </a:cubicBezTo>
                    <a:cubicBezTo>
                      <a:pt x="10118" y="5432"/>
                      <a:pt x="8960" y="4926"/>
                      <a:pt x="7802" y="4421"/>
                    </a:cubicBezTo>
                    <a:cubicBezTo>
                      <a:pt x="7688" y="4372"/>
                      <a:pt x="7573" y="4306"/>
                      <a:pt x="7443" y="4274"/>
                    </a:cubicBezTo>
                    <a:cubicBezTo>
                      <a:pt x="7413" y="4268"/>
                      <a:pt x="7379" y="4264"/>
                      <a:pt x="7345" y="4264"/>
                    </a:cubicBezTo>
                    <a:cubicBezTo>
                      <a:pt x="7287" y="4264"/>
                      <a:pt x="7229" y="4275"/>
                      <a:pt x="7198" y="4306"/>
                    </a:cubicBezTo>
                    <a:cubicBezTo>
                      <a:pt x="7149" y="4355"/>
                      <a:pt x="7133" y="4486"/>
                      <a:pt x="7166" y="4567"/>
                    </a:cubicBezTo>
                    <a:cubicBezTo>
                      <a:pt x="7263" y="4812"/>
                      <a:pt x="7394" y="5057"/>
                      <a:pt x="7524" y="5301"/>
                    </a:cubicBezTo>
                    <a:cubicBezTo>
                      <a:pt x="7785" y="5742"/>
                      <a:pt x="8063" y="6149"/>
                      <a:pt x="8372" y="6524"/>
                    </a:cubicBezTo>
                    <a:cubicBezTo>
                      <a:pt x="8943" y="7177"/>
                      <a:pt x="9628" y="7699"/>
                      <a:pt x="10476" y="8074"/>
                    </a:cubicBezTo>
                    <a:cubicBezTo>
                      <a:pt x="11080" y="8335"/>
                      <a:pt x="11683" y="8596"/>
                      <a:pt x="12287" y="8873"/>
                    </a:cubicBezTo>
                    <a:cubicBezTo>
                      <a:pt x="12841" y="9134"/>
                      <a:pt x="13330" y="9476"/>
                      <a:pt x="13787" y="9868"/>
                    </a:cubicBezTo>
                    <a:cubicBezTo>
                      <a:pt x="14129" y="10161"/>
                      <a:pt x="14423" y="10471"/>
                      <a:pt x="14700" y="10846"/>
                    </a:cubicBezTo>
                    <a:cubicBezTo>
                      <a:pt x="15059" y="11335"/>
                      <a:pt x="15434" y="11825"/>
                      <a:pt x="15793" y="12314"/>
                    </a:cubicBezTo>
                    <a:cubicBezTo>
                      <a:pt x="15940" y="12510"/>
                      <a:pt x="16103" y="12705"/>
                      <a:pt x="16266" y="12885"/>
                    </a:cubicBezTo>
                    <a:cubicBezTo>
                      <a:pt x="16657" y="13325"/>
                      <a:pt x="17098" y="13716"/>
                      <a:pt x="17571" y="14092"/>
                    </a:cubicBezTo>
                    <a:cubicBezTo>
                      <a:pt x="17652" y="14140"/>
                      <a:pt x="17717" y="14206"/>
                      <a:pt x="17799" y="14255"/>
                    </a:cubicBezTo>
                    <a:cubicBezTo>
                      <a:pt x="18027" y="14418"/>
                      <a:pt x="18190" y="14613"/>
                      <a:pt x="18256" y="14891"/>
                    </a:cubicBezTo>
                    <a:cubicBezTo>
                      <a:pt x="18337" y="15168"/>
                      <a:pt x="18451" y="15461"/>
                      <a:pt x="18598" y="15706"/>
                    </a:cubicBezTo>
                    <a:cubicBezTo>
                      <a:pt x="18794" y="16032"/>
                      <a:pt x="19006" y="16326"/>
                      <a:pt x="19234" y="16603"/>
                    </a:cubicBezTo>
                    <a:cubicBezTo>
                      <a:pt x="19560" y="16978"/>
                      <a:pt x="19919" y="17304"/>
                      <a:pt x="20343" y="17582"/>
                    </a:cubicBezTo>
                    <a:cubicBezTo>
                      <a:pt x="21126" y="18103"/>
                      <a:pt x="21811" y="18740"/>
                      <a:pt x="22479" y="19359"/>
                    </a:cubicBezTo>
                    <a:cubicBezTo>
                      <a:pt x="22708" y="19588"/>
                      <a:pt x="22936" y="19800"/>
                      <a:pt x="23164" y="20012"/>
                    </a:cubicBezTo>
                    <a:cubicBezTo>
                      <a:pt x="22691" y="19865"/>
                      <a:pt x="22202" y="19669"/>
                      <a:pt x="21697" y="19555"/>
                    </a:cubicBezTo>
                    <a:cubicBezTo>
                      <a:pt x="19772" y="19115"/>
                      <a:pt x="18141" y="18185"/>
                      <a:pt x="16771" y="16799"/>
                    </a:cubicBezTo>
                    <a:cubicBezTo>
                      <a:pt x="16657" y="16701"/>
                      <a:pt x="16559" y="16587"/>
                      <a:pt x="16462" y="16473"/>
                    </a:cubicBezTo>
                    <a:cubicBezTo>
                      <a:pt x="15662" y="15592"/>
                      <a:pt x="14994" y="14613"/>
                      <a:pt x="14260" y="13668"/>
                    </a:cubicBezTo>
                    <a:cubicBezTo>
                      <a:pt x="13999" y="13325"/>
                      <a:pt x="13738" y="12966"/>
                      <a:pt x="13444" y="12640"/>
                    </a:cubicBezTo>
                    <a:cubicBezTo>
                      <a:pt x="13249" y="12428"/>
                      <a:pt x="13037" y="12216"/>
                      <a:pt x="12825" y="12020"/>
                    </a:cubicBezTo>
                    <a:cubicBezTo>
                      <a:pt x="12711" y="11923"/>
                      <a:pt x="12613" y="11825"/>
                      <a:pt x="12499" y="11743"/>
                    </a:cubicBezTo>
                    <a:cubicBezTo>
                      <a:pt x="12156" y="11466"/>
                      <a:pt x="11797" y="11205"/>
                      <a:pt x="11406" y="11009"/>
                    </a:cubicBezTo>
                    <a:cubicBezTo>
                      <a:pt x="11031" y="10814"/>
                      <a:pt x="10705" y="10536"/>
                      <a:pt x="10330" y="10341"/>
                    </a:cubicBezTo>
                    <a:cubicBezTo>
                      <a:pt x="9661" y="9998"/>
                      <a:pt x="9009" y="9590"/>
                      <a:pt x="8438" y="9085"/>
                    </a:cubicBezTo>
                    <a:cubicBezTo>
                      <a:pt x="7655" y="8400"/>
                      <a:pt x="6839" y="7813"/>
                      <a:pt x="5877" y="7405"/>
                    </a:cubicBezTo>
                    <a:cubicBezTo>
                      <a:pt x="5421" y="7209"/>
                      <a:pt x="4964" y="7014"/>
                      <a:pt x="4507" y="6834"/>
                    </a:cubicBezTo>
                    <a:cubicBezTo>
                      <a:pt x="3757" y="6541"/>
                      <a:pt x="3072" y="6149"/>
                      <a:pt x="2436" y="5644"/>
                    </a:cubicBezTo>
                    <a:cubicBezTo>
                      <a:pt x="1865" y="5187"/>
                      <a:pt x="1278" y="4747"/>
                      <a:pt x="691" y="4306"/>
                    </a:cubicBezTo>
                    <a:cubicBezTo>
                      <a:pt x="577" y="4225"/>
                      <a:pt x="446" y="4143"/>
                      <a:pt x="300" y="4078"/>
                    </a:cubicBezTo>
                    <a:cubicBezTo>
                      <a:pt x="272" y="4070"/>
                      <a:pt x="245" y="4067"/>
                      <a:pt x="220" y="4067"/>
                    </a:cubicBezTo>
                    <a:cubicBezTo>
                      <a:pt x="84" y="4067"/>
                      <a:pt x="0" y="4174"/>
                      <a:pt x="55" y="4339"/>
                    </a:cubicBezTo>
                    <a:cubicBezTo>
                      <a:pt x="71" y="4404"/>
                      <a:pt x="104" y="4453"/>
                      <a:pt x="137" y="4518"/>
                    </a:cubicBezTo>
                    <a:cubicBezTo>
                      <a:pt x="756" y="5627"/>
                      <a:pt x="1148" y="6851"/>
                      <a:pt x="1539" y="8057"/>
                    </a:cubicBezTo>
                    <a:cubicBezTo>
                      <a:pt x="2077" y="9672"/>
                      <a:pt x="2599" y="11303"/>
                      <a:pt x="3496" y="12771"/>
                    </a:cubicBezTo>
                    <a:cubicBezTo>
                      <a:pt x="3969" y="13521"/>
                      <a:pt x="4491" y="14189"/>
                      <a:pt x="5094" y="14825"/>
                    </a:cubicBezTo>
                    <a:cubicBezTo>
                      <a:pt x="5160" y="14891"/>
                      <a:pt x="5225" y="14956"/>
                      <a:pt x="5290" y="15021"/>
                    </a:cubicBezTo>
                    <a:cubicBezTo>
                      <a:pt x="5730" y="15445"/>
                      <a:pt x="6171" y="15886"/>
                      <a:pt x="6611" y="16310"/>
                    </a:cubicBezTo>
                    <a:cubicBezTo>
                      <a:pt x="7084" y="16782"/>
                      <a:pt x="7557" y="17255"/>
                      <a:pt x="8030" y="17728"/>
                    </a:cubicBezTo>
                    <a:cubicBezTo>
                      <a:pt x="8372" y="18071"/>
                      <a:pt x="8682" y="18430"/>
                      <a:pt x="9025" y="18788"/>
                    </a:cubicBezTo>
                    <a:cubicBezTo>
                      <a:pt x="9155" y="18935"/>
                      <a:pt x="9302" y="19082"/>
                      <a:pt x="9433" y="19212"/>
                    </a:cubicBezTo>
                    <a:cubicBezTo>
                      <a:pt x="10542" y="20305"/>
                      <a:pt x="11928" y="20811"/>
                      <a:pt x="13379" y="21186"/>
                    </a:cubicBezTo>
                    <a:cubicBezTo>
                      <a:pt x="13902" y="21320"/>
                      <a:pt x="14425" y="21390"/>
                      <a:pt x="14949" y="21390"/>
                    </a:cubicBezTo>
                    <a:cubicBezTo>
                      <a:pt x="15127" y="21390"/>
                      <a:pt x="15305" y="21382"/>
                      <a:pt x="15483" y="21365"/>
                    </a:cubicBezTo>
                    <a:cubicBezTo>
                      <a:pt x="16527" y="21284"/>
                      <a:pt x="17571" y="21104"/>
                      <a:pt x="18582" y="20843"/>
                    </a:cubicBezTo>
                    <a:cubicBezTo>
                      <a:pt x="18908" y="20745"/>
                      <a:pt x="19234" y="20648"/>
                      <a:pt x="19560" y="20533"/>
                    </a:cubicBezTo>
                    <a:cubicBezTo>
                      <a:pt x="19658" y="20517"/>
                      <a:pt x="19740" y="20485"/>
                      <a:pt x="19821" y="20452"/>
                    </a:cubicBezTo>
                    <a:cubicBezTo>
                      <a:pt x="20372" y="20299"/>
                      <a:pt x="20916" y="20223"/>
                      <a:pt x="21457" y="20223"/>
                    </a:cubicBezTo>
                    <a:cubicBezTo>
                      <a:pt x="21782" y="20223"/>
                      <a:pt x="22106" y="20250"/>
                      <a:pt x="22431" y="20305"/>
                    </a:cubicBezTo>
                    <a:cubicBezTo>
                      <a:pt x="22610" y="20338"/>
                      <a:pt x="22789" y="20387"/>
                      <a:pt x="22969" y="20436"/>
                    </a:cubicBezTo>
                    <a:cubicBezTo>
                      <a:pt x="23197" y="20501"/>
                      <a:pt x="23425" y="20582"/>
                      <a:pt x="23637" y="20680"/>
                    </a:cubicBezTo>
                    <a:cubicBezTo>
                      <a:pt x="23703" y="20697"/>
                      <a:pt x="23752" y="20729"/>
                      <a:pt x="23800" y="20745"/>
                    </a:cubicBezTo>
                    <a:cubicBezTo>
                      <a:pt x="23295" y="20860"/>
                      <a:pt x="22806" y="20958"/>
                      <a:pt x="22349" y="21153"/>
                    </a:cubicBezTo>
                    <a:cubicBezTo>
                      <a:pt x="22158" y="21230"/>
                      <a:pt x="21978" y="21261"/>
                      <a:pt x="21796" y="21261"/>
                    </a:cubicBezTo>
                    <a:cubicBezTo>
                      <a:pt x="21668" y="21261"/>
                      <a:pt x="21538" y="21245"/>
                      <a:pt x="21403" y="21218"/>
                    </a:cubicBezTo>
                    <a:cubicBezTo>
                      <a:pt x="21387" y="21202"/>
                      <a:pt x="21370" y="21202"/>
                      <a:pt x="21338" y="21202"/>
                    </a:cubicBezTo>
                    <a:cubicBezTo>
                      <a:pt x="20946" y="21121"/>
                      <a:pt x="20555" y="21072"/>
                      <a:pt x="20147" y="21039"/>
                    </a:cubicBezTo>
                    <a:cubicBezTo>
                      <a:pt x="20110" y="21035"/>
                      <a:pt x="20074" y="21034"/>
                      <a:pt x="20038" y="21034"/>
                    </a:cubicBezTo>
                    <a:cubicBezTo>
                      <a:pt x="19759" y="21034"/>
                      <a:pt x="19516" y="21145"/>
                      <a:pt x="19299" y="21333"/>
                    </a:cubicBezTo>
                    <a:cubicBezTo>
                      <a:pt x="18892" y="21724"/>
                      <a:pt x="18451" y="22115"/>
                      <a:pt x="18076" y="22539"/>
                    </a:cubicBezTo>
                    <a:cubicBezTo>
                      <a:pt x="17929" y="22703"/>
                      <a:pt x="17848" y="22947"/>
                      <a:pt x="17815" y="23175"/>
                    </a:cubicBezTo>
                    <a:cubicBezTo>
                      <a:pt x="17799" y="23192"/>
                      <a:pt x="17799" y="23224"/>
                      <a:pt x="17799" y="23241"/>
                    </a:cubicBezTo>
                    <a:cubicBezTo>
                      <a:pt x="17766" y="23502"/>
                      <a:pt x="17897" y="23632"/>
                      <a:pt x="18141" y="23746"/>
                    </a:cubicBezTo>
                    <a:cubicBezTo>
                      <a:pt x="18728" y="24024"/>
                      <a:pt x="19348" y="24024"/>
                      <a:pt x="19968" y="24040"/>
                    </a:cubicBezTo>
                    <a:cubicBezTo>
                      <a:pt x="20718" y="24040"/>
                      <a:pt x="21224" y="23681"/>
                      <a:pt x="21485" y="22980"/>
                    </a:cubicBezTo>
                    <a:cubicBezTo>
                      <a:pt x="21599" y="22637"/>
                      <a:pt x="21746" y="22311"/>
                      <a:pt x="21876" y="21985"/>
                    </a:cubicBezTo>
                    <a:cubicBezTo>
                      <a:pt x="21990" y="21691"/>
                      <a:pt x="22202" y="21496"/>
                      <a:pt x="22463" y="21365"/>
                    </a:cubicBezTo>
                    <a:cubicBezTo>
                      <a:pt x="22871" y="21148"/>
                      <a:pt x="23283" y="21046"/>
                      <a:pt x="23703" y="21046"/>
                    </a:cubicBezTo>
                    <a:cubicBezTo>
                      <a:pt x="24040" y="21046"/>
                      <a:pt x="24382" y="21111"/>
                      <a:pt x="24730" y="21235"/>
                    </a:cubicBezTo>
                    <a:cubicBezTo>
                      <a:pt x="25007" y="21333"/>
                      <a:pt x="25268" y="21479"/>
                      <a:pt x="25480" y="21675"/>
                    </a:cubicBezTo>
                    <a:cubicBezTo>
                      <a:pt x="25627" y="21789"/>
                      <a:pt x="25757" y="21920"/>
                      <a:pt x="25888" y="22066"/>
                    </a:cubicBezTo>
                    <a:cubicBezTo>
                      <a:pt x="26524" y="22735"/>
                      <a:pt x="27144" y="23404"/>
                      <a:pt x="27731" y="24105"/>
                    </a:cubicBezTo>
                    <a:cubicBezTo>
                      <a:pt x="28579" y="25100"/>
                      <a:pt x="29345" y="26127"/>
                      <a:pt x="29802" y="27367"/>
                    </a:cubicBezTo>
                    <a:cubicBezTo>
                      <a:pt x="30193" y="28443"/>
                      <a:pt x="30308" y="29536"/>
                      <a:pt x="30177" y="30661"/>
                    </a:cubicBezTo>
                    <a:cubicBezTo>
                      <a:pt x="30177" y="30710"/>
                      <a:pt x="30161" y="30775"/>
                      <a:pt x="30161" y="30824"/>
                    </a:cubicBezTo>
                    <a:cubicBezTo>
                      <a:pt x="30144" y="30906"/>
                      <a:pt x="30112" y="30987"/>
                      <a:pt x="30047" y="31053"/>
                    </a:cubicBezTo>
                    <a:cubicBezTo>
                      <a:pt x="29932" y="31183"/>
                      <a:pt x="29949" y="31346"/>
                      <a:pt x="30112" y="31411"/>
                    </a:cubicBezTo>
                    <a:cubicBezTo>
                      <a:pt x="30164" y="31432"/>
                      <a:pt x="30225" y="31442"/>
                      <a:pt x="30289" y="31442"/>
                    </a:cubicBezTo>
                    <a:cubicBezTo>
                      <a:pt x="30524" y="31442"/>
                      <a:pt x="30808" y="31310"/>
                      <a:pt x="30911" y="31118"/>
                    </a:cubicBezTo>
                    <a:cubicBezTo>
                      <a:pt x="31139" y="30726"/>
                      <a:pt x="31205" y="30286"/>
                      <a:pt x="31188" y="29829"/>
                    </a:cubicBezTo>
                    <a:cubicBezTo>
                      <a:pt x="31123" y="28557"/>
                      <a:pt x="30683" y="27383"/>
                      <a:pt x="30079" y="26274"/>
                    </a:cubicBezTo>
                    <a:lnTo>
                      <a:pt x="30063" y="26274"/>
                    </a:lnTo>
                    <a:cubicBezTo>
                      <a:pt x="29720" y="25671"/>
                      <a:pt x="29362" y="25051"/>
                      <a:pt x="28970" y="24464"/>
                    </a:cubicBezTo>
                    <a:cubicBezTo>
                      <a:pt x="28220" y="23322"/>
                      <a:pt x="27421" y="22230"/>
                      <a:pt x="26410" y="21300"/>
                    </a:cubicBezTo>
                    <a:cubicBezTo>
                      <a:pt x="26116" y="21023"/>
                      <a:pt x="25806" y="20762"/>
                      <a:pt x="25464" y="20517"/>
                    </a:cubicBezTo>
                    <a:cubicBezTo>
                      <a:pt x="25399" y="20468"/>
                      <a:pt x="25333" y="20419"/>
                      <a:pt x="25285" y="20354"/>
                    </a:cubicBezTo>
                    <a:cubicBezTo>
                      <a:pt x="25252" y="20289"/>
                      <a:pt x="25203" y="20224"/>
                      <a:pt x="25154" y="20142"/>
                    </a:cubicBezTo>
                    <a:cubicBezTo>
                      <a:pt x="24632" y="19294"/>
                      <a:pt x="24339" y="18364"/>
                      <a:pt x="24404" y="17337"/>
                    </a:cubicBezTo>
                    <a:cubicBezTo>
                      <a:pt x="24436" y="16799"/>
                      <a:pt x="24616" y="16326"/>
                      <a:pt x="25040" y="15967"/>
                    </a:cubicBezTo>
                    <a:cubicBezTo>
                      <a:pt x="25109" y="15914"/>
                      <a:pt x="25170" y="15885"/>
                      <a:pt x="25231" y="15885"/>
                    </a:cubicBezTo>
                    <a:cubicBezTo>
                      <a:pt x="25301" y="15885"/>
                      <a:pt x="25370" y="15922"/>
                      <a:pt x="25448" y="16000"/>
                    </a:cubicBezTo>
                    <a:cubicBezTo>
                      <a:pt x="25627" y="16179"/>
                      <a:pt x="25823" y="16358"/>
                      <a:pt x="26035" y="16440"/>
                    </a:cubicBezTo>
                    <a:cubicBezTo>
                      <a:pt x="26244" y="16533"/>
                      <a:pt x="26467" y="16577"/>
                      <a:pt x="26693" y="16577"/>
                    </a:cubicBezTo>
                    <a:cubicBezTo>
                      <a:pt x="27261" y="16577"/>
                      <a:pt x="27844" y="16299"/>
                      <a:pt x="28253" y="15820"/>
                    </a:cubicBezTo>
                    <a:cubicBezTo>
                      <a:pt x="28530" y="15494"/>
                      <a:pt x="28823" y="15184"/>
                      <a:pt x="29101" y="14858"/>
                    </a:cubicBezTo>
                    <a:cubicBezTo>
                      <a:pt x="29182" y="14760"/>
                      <a:pt x="29280" y="14662"/>
                      <a:pt x="29362" y="14548"/>
                    </a:cubicBezTo>
                    <a:cubicBezTo>
                      <a:pt x="29606" y="14206"/>
                      <a:pt x="29557" y="13863"/>
                      <a:pt x="29215" y="13602"/>
                    </a:cubicBezTo>
                    <a:cubicBezTo>
                      <a:pt x="29117" y="13521"/>
                      <a:pt x="29003" y="13472"/>
                      <a:pt x="28889" y="13423"/>
                    </a:cubicBezTo>
                    <a:cubicBezTo>
                      <a:pt x="28872" y="13407"/>
                      <a:pt x="28872" y="13407"/>
                      <a:pt x="28856" y="13407"/>
                    </a:cubicBezTo>
                    <a:cubicBezTo>
                      <a:pt x="28595" y="13276"/>
                      <a:pt x="28367" y="13146"/>
                      <a:pt x="28090" y="13064"/>
                    </a:cubicBezTo>
                    <a:cubicBezTo>
                      <a:pt x="27904" y="13011"/>
                      <a:pt x="27697" y="12937"/>
                      <a:pt x="27513" y="12937"/>
                    </a:cubicBezTo>
                    <a:cubicBezTo>
                      <a:pt x="27470" y="12937"/>
                      <a:pt x="27428" y="12941"/>
                      <a:pt x="27388" y="12950"/>
                    </a:cubicBezTo>
                    <a:cubicBezTo>
                      <a:pt x="26915" y="13048"/>
                      <a:pt x="26426" y="13178"/>
                      <a:pt x="26002" y="13390"/>
                    </a:cubicBezTo>
                    <a:cubicBezTo>
                      <a:pt x="25285" y="13733"/>
                      <a:pt x="24926" y="14450"/>
                      <a:pt x="25073" y="15168"/>
                    </a:cubicBezTo>
                    <a:cubicBezTo>
                      <a:pt x="25105" y="15347"/>
                      <a:pt x="25089" y="15461"/>
                      <a:pt x="25040" y="15576"/>
                    </a:cubicBezTo>
                    <a:cubicBezTo>
                      <a:pt x="24991" y="15657"/>
                      <a:pt x="24942" y="15739"/>
                      <a:pt x="24844" y="15820"/>
                    </a:cubicBezTo>
                    <a:cubicBezTo>
                      <a:pt x="24192" y="16391"/>
                      <a:pt x="23882" y="17174"/>
                      <a:pt x="23915" y="18038"/>
                    </a:cubicBezTo>
                    <a:lnTo>
                      <a:pt x="23915" y="18087"/>
                    </a:lnTo>
                    <a:cubicBezTo>
                      <a:pt x="23931" y="18462"/>
                      <a:pt x="24029" y="18821"/>
                      <a:pt x="24110" y="19196"/>
                    </a:cubicBezTo>
                    <a:cubicBezTo>
                      <a:pt x="24110" y="19261"/>
                      <a:pt x="24127" y="19310"/>
                      <a:pt x="24143" y="19376"/>
                    </a:cubicBezTo>
                    <a:cubicBezTo>
                      <a:pt x="23507" y="18886"/>
                      <a:pt x="22920" y="18364"/>
                      <a:pt x="22333" y="17843"/>
                    </a:cubicBezTo>
                    <a:cubicBezTo>
                      <a:pt x="22300" y="17810"/>
                      <a:pt x="22267" y="17777"/>
                      <a:pt x="22251" y="17745"/>
                    </a:cubicBezTo>
                    <a:cubicBezTo>
                      <a:pt x="22219" y="17712"/>
                      <a:pt x="22202" y="17679"/>
                      <a:pt x="22186" y="17647"/>
                    </a:cubicBezTo>
                    <a:cubicBezTo>
                      <a:pt x="21762" y="17027"/>
                      <a:pt x="21501" y="16342"/>
                      <a:pt x="21436" y="15592"/>
                    </a:cubicBezTo>
                    <a:cubicBezTo>
                      <a:pt x="21338" y="14597"/>
                      <a:pt x="21256" y="13586"/>
                      <a:pt x="21126" y="12575"/>
                    </a:cubicBezTo>
                    <a:cubicBezTo>
                      <a:pt x="20963" y="11286"/>
                      <a:pt x="20522" y="10063"/>
                      <a:pt x="20033" y="8856"/>
                    </a:cubicBezTo>
                    <a:cubicBezTo>
                      <a:pt x="19723" y="8139"/>
                      <a:pt x="19364" y="7454"/>
                      <a:pt x="18908" y="6802"/>
                    </a:cubicBezTo>
                    <a:cubicBezTo>
                      <a:pt x="18516" y="6247"/>
                      <a:pt x="18043" y="5758"/>
                      <a:pt x="17554" y="5285"/>
                    </a:cubicBezTo>
                    <a:cubicBezTo>
                      <a:pt x="17407" y="5154"/>
                      <a:pt x="17261" y="5008"/>
                      <a:pt x="17114" y="4877"/>
                    </a:cubicBezTo>
                    <a:cubicBezTo>
                      <a:pt x="16853" y="4649"/>
                      <a:pt x="16625" y="4404"/>
                      <a:pt x="16380" y="4160"/>
                    </a:cubicBezTo>
                    <a:cubicBezTo>
                      <a:pt x="15483" y="3214"/>
                      <a:pt x="14717" y="2154"/>
                      <a:pt x="14162" y="930"/>
                    </a:cubicBezTo>
                    <a:cubicBezTo>
                      <a:pt x="14064" y="686"/>
                      <a:pt x="13966" y="441"/>
                      <a:pt x="13852" y="213"/>
                    </a:cubicBezTo>
                    <a:cubicBezTo>
                      <a:pt x="13803" y="131"/>
                      <a:pt x="13689" y="66"/>
                      <a:pt x="13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40"/>
              <p:cNvSpPr/>
              <p:nvPr/>
            </p:nvSpPr>
            <p:spPr>
              <a:xfrm>
                <a:off x="4573650" y="1475125"/>
                <a:ext cx="538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591" extrusionOk="0">
                    <a:moveTo>
                      <a:pt x="1827" y="0"/>
                    </a:moveTo>
                    <a:cubicBezTo>
                      <a:pt x="1288" y="17"/>
                      <a:pt x="767" y="98"/>
                      <a:pt x="261" y="310"/>
                    </a:cubicBezTo>
                    <a:cubicBezTo>
                      <a:pt x="228" y="327"/>
                      <a:pt x="163" y="343"/>
                      <a:pt x="131" y="376"/>
                    </a:cubicBezTo>
                    <a:cubicBezTo>
                      <a:pt x="82" y="425"/>
                      <a:pt x="49" y="490"/>
                      <a:pt x="0" y="539"/>
                    </a:cubicBezTo>
                    <a:cubicBezTo>
                      <a:pt x="70" y="553"/>
                      <a:pt x="152" y="591"/>
                      <a:pt x="205" y="591"/>
                    </a:cubicBezTo>
                    <a:cubicBezTo>
                      <a:pt x="214" y="591"/>
                      <a:pt x="222" y="590"/>
                      <a:pt x="228" y="588"/>
                    </a:cubicBezTo>
                    <a:cubicBezTo>
                      <a:pt x="685" y="392"/>
                      <a:pt x="1158" y="294"/>
                      <a:pt x="1647" y="278"/>
                    </a:cubicBezTo>
                    <a:cubicBezTo>
                      <a:pt x="1761" y="261"/>
                      <a:pt x="1859" y="261"/>
                      <a:pt x="1957" y="261"/>
                    </a:cubicBezTo>
                    <a:cubicBezTo>
                      <a:pt x="2022" y="261"/>
                      <a:pt x="2088" y="212"/>
                      <a:pt x="2153" y="180"/>
                    </a:cubicBezTo>
                    <a:cubicBezTo>
                      <a:pt x="2088" y="115"/>
                      <a:pt x="2039" y="66"/>
                      <a:pt x="1973" y="17"/>
                    </a:cubicBezTo>
                    <a:cubicBezTo>
                      <a:pt x="1957" y="0"/>
                      <a:pt x="1924" y="0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40"/>
              <p:cNvSpPr/>
              <p:nvPr/>
            </p:nvSpPr>
            <p:spPr>
              <a:xfrm>
                <a:off x="4041975" y="1450650"/>
                <a:ext cx="56300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301" extrusionOk="0">
                    <a:moveTo>
                      <a:pt x="1" y="1"/>
                    </a:moveTo>
                    <a:cubicBezTo>
                      <a:pt x="17" y="83"/>
                      <a:pt x="17" y="180"/>
                      <a:pt x="50" y="229"/>
                    </a:cubicBezTo>
                    <a:cubicBezTo>
                      <a:pt x="196" y="376"/>
                      <a:pt x="359" y="523"/>
                      <a:pt x="506" y="670"/>
                    </a:cubicBezTo>
                    <a:cubicBezTo>
                      <a:pt x="930" y="1094"/>
                      <a:pt x="1371" y="1518"/>
                      <a:pt x="1795" y="1942"/>
                    </a:cubicBezTo>
                    <a:cubicBezTo>
                      <a:pt x="1876" y="2040"/>
                      <a:pt x="1958" y="2154"/>
                      <a:pt x="2056" y="2252"/>
                    </a:cubicBezTo>
                    <a:cubicBezTo>
                      <a:pt x="2088" y="2284"/>
                      <a:pt x="2170" y="2284"/>
                      <a:pt x="2235" y="2300"/>
                    </a:cubicBezTo>
                    <a:cubicBezTo>
                      <a:pt x="2235" y="2235"/>
                      <a:pt x="2235" y="2186"/>
                      <a:pt x="2251" y="2154"/>
                    </a:cubicBezTo>
                    <a:cubicBezTo>
                      <a:pt x="2170" y="2056"/>
                      <a:pt x="2121" y="1991"/>
                      <a:pt x="2072" y="1925"/>
                    </a:cubicBezTo>
                    <a:cubicBezTo>
                      <a:pt x="1550" y="1191"/>
                      <a:pt x="849" y="653"/>
                      <a:pt x="213" y="50"/>
                    </a:cubicBezTo>
                    <a:cubicBezTo>
                      <a:pt x="164" y="17"/>
                      <a:pt x="66" y="1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40"/>
              <p:cNvSpPr/>
              <p:nvPr/>
            </p:nvSpPr>
            <p:spPr>
              <a:xfrm>
                <a:off x="4063175" y="1338950"/>
                <a:ext cx="134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110" extrusionOk="0">
                    <a:moveTo>
                      <a:pt x="376" y="0"/>
                    </a:moveTo>
                    <a:cubicBezTo>
                      <a:pt x="343" y="98"/>
                      <a:pt x="294" y="180"/>
                      <a:pt x="262" y="261"/>
                    </a:cubicBezTo>
                    <a:cubicBezTo>
                      <a:pt x="180" y="457"/>
                      <a:pt x="99" y="653"/>
                      <a:pt x="33" y="865"/>
                    </a:cubicBezTo>
                    <a:cubicBezTo>
                      <a:pt x="1" y="930"/>
                      <a:pt x="17" y="1028"/>
                      <a:pt x="1" y="1109"/>
                    </a:cubicBezTo>
                    <a:cubicBezTo>
                      <a:pt x="99" y="1077"/>
                      <a:pt x="229" y="1077"/>
                      <a:pt x="262" y="1012"/>
                    </a:cubicBezTo>
                    <a:cubicBezTo>
                      <a:pt x="376" y="767"/>
                      <a:pt x="457" y="522"/>
                      <a:pt x="523" y="261"/>
                    </a:cubicBezTo>
                    <a:cubicBezTo>
                      <a:pt x="539" y="196"/>
                      <a:pt x="490" y="98"/>
                      <a:pt x="457" y="17"/>
                    </a:cubicBezTo>
                    <a:lnTo>
                      <a:pt x="3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40"/>
              <p:cNvSpPr/>
              <p:nvPr/>
            </p:nvSpPr>
            <p:spPr>
              <a:xfrm>
                <a:off x="4064800" y="1365050"/>
                <a:ext cx="179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22" extrusionOk="0">
                    <a:moveTo>
                      <a:pt x="572" y="0"/>
                    </a:moveTo>
                    <a:cubicBezTo>
                      <a:pt x="523" y="49"/>
                      <a:pt x="506" y="65"/>
                      <a:pt x="490" y="82"/>
                    </a:cubicBezTo>
                    <a:cubicBezTo>
                      <a:pt x="343" y="343"/>
                      <a:pt x="180" y="604"/>
                      <a:pt x="34" y="865"/>
                    </a:cubicBezTo>
                    <a:cubicBezTo>
                      <a:pt x="1" y="897"/>
                      <a:pt x="17" y="979"/>
                      <a:pt x="50" y="995"/>
                    </a:cubicBezTo>
                    <a:cubicBezTo>
                      <a:pt x="69" y="1014"/>
                      <a:pt x="105" y="1022"/>
                      <a:pt x="141" y="1022"/>
                    </a:cubicBezTo>
                    <a:cubicBezTo>
                      <a:pt x="167" y="1022"/>
                      <a:pt x="193" y="1018"/>
                      <a:pt x="213" y="1011"/>
                    </a:cubicBezTo>
                    <a:cubicBezTo>
                      <a:pt x="392" y="930"/>
                      <a:pt x="718" y="343"/>
                      <a:pt x="686" y="131"/>
                    </a:cubicBezTo>
                    <a:cubicBezTo>
                      <a:pt x="670" y="82"/>
                      <a:pt x="621" y="49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40"/>
              <p:cNvSpPr/>
              <p:nvPr/>
            </p:nvSpPr>
            <p:spPr>
              <a:xfrm>
                <a:off x="4060725" y="1392250"/>
                <a:ext cx="228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739" extrusionOk="0">
                    <a:moveTo>
                      <a:pt x="812" y="1"/>
                    </a:moveTo>
                    <a:cubicBezTo>
                      <a:pt x="788" y="1"/>
                      <a:pt x="759" y="5"/>
                      <a:pt x="735" y="5"/>
                    </a:cubicBezTo>
                    <a:lnTo>
                      <a:pt x="751" y="54"/>
                    </a:lnTo>
                    <a:cubicBezTo>
                      <a:pt x="523" y="201"/>
                      <a:pt x="278" y="364"/>
                      <a:pt x="50" y="527"/>
                    </a:cubicBezTo>
                    <a:cubicBezTo>
                      <a:pt x="17" y="559"/>
                      <a:pt x="1" y="641"/>
                      <a:pt x="17" y="673"/>
                    </a:cubicBezTo>
                    <a:cubicBezTo>
                      <a:pt x="33" y="706"/>
                      <a:pt x="115" y="739"/>
                      <a:pt x="164" y="739"/>
                    </a:cubicBezTo>
                    <a:cubicBezTo>
                      <a:pt x="360" y="739"/>
                      <a:pt x="849" y="347"/>
                      <a:pt x="898" y="168"/>
                    </a:cubicBezTo>
                    <a:cubicBezTo>
                      <a:pt x="914" y="119"/>
                      <a:pt x="898" y="54"/>
                      <a:pt x="865" y="21"/>
                    </a:cubicBezTo>
                    <a:cubicBezTo>
                      <a:pt x="857" y="5"/>
                      <a:pt x="837" y="1"/>
                      <a:pt x="8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40"/>
              <p:cNvSpPr/>
              <p:nvPr/>
            </p:nvSpPr>
            <p:spPr>
              <a:xfrm>
                <a:off x="4059100" y="1413775"/>
                <a:ext cx="21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47" extrusionOk="0">
                    <a:moveTo>
                      <a:pt x="727" y="1"/>
                    </a:moveTo>
                    <a:cubicBezTo>
                      <a:pt x="711" y="1"/>
                      <a:pt x="696" y="3"/>
                      <a:pt x="686" y="8"/>
                    </a:cubicBezTo>
                    <a:lnTo>
                      <a:pt x="669" y="8"/>
                    </a:lnTo>
                    <a:cubicBezTo>
                      <a:pt x="474" y="106"/>
                      <a:pt x="278" y="204"/>
                      <a:pt x="82" y="318"/>
                    </a:cubicBezTo>
                    <a:cubicBezTo>
                      <a:pt x="50" y="351"/>
                      <a:pt x="17" y="416"/>
                      <a:pt x="1" y="465"/>
                    </a:cubicBezTo>
                    <a:cubicBezTo>
                      <a:pt x="50" y="497"/>
                      <a:pt x="98" y="546"/>
                      <a:pt x="147" y="546"/>
                    </a:cubicBezTo>
                    <a:cubicBezTo>
                      <a:pt x="278" y="530"/>
                      <a:pt x="392" y="481"/>
                      <a:pt x="539" y="449"/>
                    </a:cubicBezTo>
                    <a:cubicBezTo>
                      <a:pt x="620" y="367"/>
                      <a:pt x="734" y="269"/>
                      <a:pt x="832" y="171"/>
                    </a:cubicBezTo>
                    <a:cubicBezTo>
                      <a:pt x="849" y="139"/>
                      <a:pt x="832" y="57"/>
                      <a:pt x="832" y="8"/>
                    </a:cubicBezTo>
                    <a:cubicBezTo>
                      <a:pt x="800" y="8"/>
                      <a:pt x="760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40"/>
              <p:cNvSpPr/>
              <p:nvPr/>
            </p:nvSpPr>
            <p:spPr>
              <a:xfrm>
                <a:off x="4105575" y="1517525"/>
                <a:ext cx="17575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800" extrusionOk="0">
                    <a:moveTo>
                      <a:pt x="33" y="1"/>
                    </a:moveTo>
                    <a:cubicBezTo>
                      <a:pt x="33" y="50"/>
                      <a:pt x="1" y="115"/>
                      <a:pt x="33" y="147"/>
                    </a:cubicBezTo>
                    <a:cubicBezTo>
                      <a:pt x="180" y="359"/>
                      <a:pt x="343" y="571"/>
                      <a:pt x="523" y="767"/>
                    </a:cubicBezTo>
                    <a:cubicBezTo>
                      <a:pt x="539" y="800"/>
                      <a:pt x="620" y="800"/>
                      <a:pt x="669" y="800"/>
                    </a:cubicBezTo>
                    <a:cubicBezTo>
                      <a:pt x="686" y="751"/>
                      <a:pt x="702" y="686"/>
                      <a:pt x="702" y="637"/>
                    </a:cubicBezTo>
                    <a:cubicBezTo>
                      <a:pt x="523" y="425"/>
                      <a:pt x="360" y="213"/>
                      <a:pt x="180" y="17"/>
                    </a:cubicBezTo>
                    <a:cubicBezTo>
                      <a:pt x="172" y="9"/>
                      <a:pt x="148" y="9"/>
                      <a:pt x="119" y="9"/>
                    </a:cubicBezTo>
                    <a:cubicBezTo>
                      <a:pt x="90" y="9"/>
                      <a:pt x="58" y="9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40"/>
              <p:cNvSpPr/>
              <p:nvPr/>
            </p:nvSpPr>
            <p:spPr>
              <a:xfrm>
                <a:off x="4195275" y="1469425"/>
                <a:ext cx="212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995" extrusionOk="0">
                    <a:moveTo>
                      <a:pt x="800" y="0"/>
                    </a:moveTo>
                    <a:cubicBezTo>
                      <a:pt x="735" y="49"/>
                      <a:pt x="653" y="65"/>
                      <a:pt x="604" y="114"/>
                    </a:cubicBezTo>
                    <a:cubicBezTo>
                      <a:pt x="425" y="326"/>
                      <a:pt x="245" y="538"/>
                      <a:pt x="82" y="750"/>
                    </a:cubicBezTo>
                    <a:lnTo>
                      <a:pt x="82" y="767"/>
                    </a:lnTo>
                    <a:cubicBezTo>
                      <a:pt x="50" y="799"/>
                      <a:pt x="17" y="865"/>
                      <a:pt x="1" y="930"/>
                    </a:cubicBezTo>
                    <a:lnTo>
                      <a:pt x="33" y="995"/>
                    </a:lnTo>
                    <a:cubicBezTo>
                      <a:pt x="115" y="979"/>
                      <a:pt x="229" y="995"/>
                      <a:pt x="262" y="946"/>
                    </a:cubicBezTo>
                    <a:cubicBezTo>
                      <a:pt x="457" y="718"/>
                      <a:pt x="637" y="473"/>
                      <a:pt x="816" y="228"/>
                    </a:cubicBezTo>
                    <a:cubicBezTo>
                      <a:pt x="849" y="180"/>
                      <a:pt x="816" y="82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40"/>
              <p:cNvSpPr/>
              <p:nvPr/>
            </p:nvSpPr>
            <p:spPr>
              <a:xfrm>
                <a:off x="4193650" y="1449450"/>
                <a:ext cx="17150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46" extrusionOk="0">
                    <a:moveTo>
                      <a:pt x="604" y="0"/>
                    </a:moveTo>
                    <a:cubicBezTo>
                      <a:pt x="539" y="16"/>
                      <a:pt x="490" y="33"/>
                      <a:pt x="457" y="82"/>
                    </a:cubicBezTo>
                    <a:cubicBezTo>
                      <a:pt x="310" y="294"/>
                      <a:pt x="164" y="506"/>
                      <a:pt x="17" y="734"/>
                    </a:cubicBezTo>
                    <a:cubicBezTo>
                      <a:pt x="0" y="783"/>
                      <a:pt x="0" y="864"/>
                      <a:pt x="33" y="913"/>
                    </a:cubicBezTo>
                    <a:lnTo>
                      <a:pt x="33" y="897"/>
                    </a:lnTo>
                    <a:cubicBezTo>
                      <a:pt x="49" y="946"/>
                      <a:pt x="131" y="930"/>
                      <a:pt x="164" y="946"/>
                    </a:cubicBezTo>
                    <a:cubicBezTo>
                      <a:pt x="376" y="832"/>
                      <a:pt x="685" y="310"/>
                      <a:pt x="669" y="114"/>
                    </a:cubicBezTo>
                    <a:cubicBezTo>
                      <a:pt x="669" y="82"/>
                      <a:pt x="620" y="0"/>
                      <a:pt x="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40"/>
              <p:cNvSpPr/>
              <p:nvPr/>
            </p:nvSpPr>
            <p:spPr>
              <a:xfrm>
                <a:off x="4191200" y="1429450"/>
                <a:ext cx="13075" cy="231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5" extrusionOk="0">
                    <a:moveTo>
                      <a:pt x="327" y="1"/>
                    </a:moveTo>
                    <a:cubicBezTo>
                      <a:pt x="294" y="1"/>
                      <a:pt x="229" y="66"/>
                      <a:pt x="229" y="99"/>
                    </a:cubicBezTo>
                    <a:cubicBezTo>
                      <a:pt x="147" y="327"/>
                      <a:pt x="66" y="539"/>
                      <a:pt x="17" y="767"/>
                    </a:cubicBezTo>
                    <a:cubicBezTo>
                      <a:pt x="1" y="816"/>
                      <a:pt x="17" y="898"/>
                      <a:pt x="50" y="914"/>
                    </a:cubicBezTo>
                    <a:cubicBezTo>
                      <a:pt x="70" y="921"/>
                      <a:pt x="96" y="925"/>
                      <a:pt x="122" y="925"/>
                    </a:cubicBezTo>
                    <a:cubicBezTo>
                      <a:pt x="160" y="925"/>
                      <a:pt x="200" y="917"/>
                      <a:pt x="229" y="898"/>
                    </a:cubicBezTo>
                    <a:cubicBezTo>
                      <a:pt x="392" y="784"/>
                      <a:pt x="522" y="294"/>
                      <a:pt x="425" y="66"/>
                    </a:cubicBezTo>
                    <a:cubicBezTo>
                      <a:pt x="408" y="66"/>
                      <a:pt x="376" y="17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40"/>
              <p:cNvSpPr/>
              <p:nvPr/>
            </p:nvSpPr>
            <p:spPr>
              <a:xfrm>
                <a:off x="4213225" y="1559850"/>
                <a:ext cx="228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45" extrusionOk="0">
                    <a:moveTo>
                      <a:pt x="72" y="0"/>
                    </a:moveTo>
                    <a:cubicBezTo>
                      <a:pt x="49" y="0"/>
                      <a:pt x="0" y="39"/>
                      <a:pt x="0" y="53"/>
                    </a:cubicBezTo>
                    <a:cubicBezTo>
                      <a:pt x="0" y="102"/>
                      <a:pt x="17" y="167"/>
                      <a:pt x="49" y="183"/>
                    </a:cubicBezTo>
                    <a:cubicBezTo>
                      <a:pt x="277" y="314"/>
                      <a:pt x="522" y="444"/>
                      <a:pt x="767" y="542"/>
                    </a:cubicBezTo>
                    <a:cubicBezTo>
                      <a:pt x="770" y="544"/>
                      <a:pt x="774" y="544"/>
                      <a:pt x="778" y="544"/>
                    </a:cubicBezTo>
                    <a:cubicBezTo>
                      <a:pt x="813" y="544"/>
                      <a:pt x="870" y="489"/>
                      <a:pt x="914" y="460"/>
                    </a:cubicBezTo>
                    <a:cubicBezTo>
                      <a:pt x="914" y="428"/>
                      <a:pt x="914" y="395"/>
                      <a:pt x="897" y="362"/>
                    </a:cubicBezTo>
                    <a:cubicBezTo>
                      <a:pt x="636" y="248"/>
                      <a:pt x="359" y="118"/>
                      <a:pt x="82" y="4"/>
                    </a:cubicBezTo>
                    <a:cubicBezTo>
                      <a:pt x="80" y="1"/>
                      <a:pt x="76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40"/>
              <p:cNvSpPr/>
              <p:nvPr/>
            </p:nvSpPr>
            <p:spPr>
              <a:xfrm>
                <a:off x="4200175" y="1491425"/>
                <a:ext cx="1592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86" extrusionOk="0">
                    <a:moveTo>
                      <a:pt x="571" y="1"/>
                    </a:moveTo>
                    <a:cubicBezTo>
                      <a:pt x="506" y="17"/>
                      <a:pt x="441" y="33"/>
                      <a:pt x="392" y="66"/>
                    </a:cubicBezTo>
                    <a:cubicBezTo>
                      <a:pt x="278" y="180"/>
                      <a:pt x="163" y="294"/>
                      <a:pt x="66" y="425"/>
                    </a:cubicBezTo>
                    <a:cubicBezTo>
                      <a:pt x="33" y="474"/>
                      <a:pt x="0" y="572"/>
                      <a:pt x="33" y="621"/>
                    </a:cubicBezTo>
                    <a:cubicBezTo>
                      <a:pt x="49" y="669"/>
                      <a:pt x="163" y="653"/>
                      <a:pt x="261" y="686"/>
                    </a:cubicBezTo>
                    <a:cubicBezTo>
                      <a:pt x="375" y="506"/>
                      <a:pt x="506" y="360"/>
                      <a:pt x="604" y="197"/>
                    </a:cubicBezTo>
                    <a:cubicBezTo>
                      <a:pt x="636" y="148"/>
                      <a:pt x="587" y="66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40"/>
              <p:cNvSpPr/>
              <p:nvPr/>
            </p:nvSpPr>
            <p:spPr>
              <a:xfrm>
                <a:off x="4200575" y="1599475"/>
                <a:ext cx="5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09" extrusionOk="0">
                    <a:moveTo>
                      <a:pt x="131" y="1"/>
                    </a:moveTo>
                    <a:cubicBezTo>
                      <a:pt x="99" y="17"/>
                      <a:pt x="33" y="33"/>
                      <a:pt x="17" y="66"/>
                    </a:cubicBezTo>
                    <a:cubicBezTo>
                      <a:pt x="1" y="82"/>
                      <a:pt x="17" y="147"/>
                      <a:pt x="50" y="180"/>
                    </a:cubicBezTo>
                    <a:cubicBezTo>
                      <a:pt x="82" y="213"/>
                      <a:pt x="131" y="245"/>
                      <a:pt x="196" y="262"/>
                    </a:cubicBezTo>
                    <a:cubicBezTo>
                      <a:pt x="751" y="523"/>
                      <a:pt x="1338" y="620"/>
                      <a:pt x="1941" y="702"/>
                    </a:cubicBezTo>
                    <a:cubicBezTo>
                      <a:pt x="1955" y="706"/>
                      <a:pt x="1969" y="708"/>
                      <a:pt x="1984" y="708"/>
                    </a:cubicBezTo>
                    <a:cubicBezTo>
                      <a:pt x="2024" y="708"/>
                      <a:pt x="2069" y="693"/>
                      <a:pt x="2104" y="669"/>
                    </a:cubicBezTo>
                    <a:cubicBezTo>
                      <a:pt x="2137" y="653"/>
                      <a:pt x="2153" y="604"/>
                      <a:pt x="2186" y="539"/>
                    </a:cubicBezTo>
                    <a:cubicBezTo>
                      <a:pt x="2072" y="506"/>
                      <a:pt x="1990" y="474"/>
                      <a:pt x="1909" y="457"/>
                    </a:cubicBezTo>
                    <a:cubicBezTo>
                      <a:pt x="1354" y="310"/>
                      <a:pt x="800" y="180"/>
                      <a:pt x="245" y="33"/>
                    </a:cubicBezTo>
                    <a:cubicBezTo>
                      <a:pt x="213" y="1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40"/>
              <p:cNvSpPr/>
              <p:nvPr/>
            </p:nvSpPr>
            <p:spPr>
              <a:xfrm>
                <a:off x="4214025" y="1615775"/>
                <a:ext cx="347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429" extrusionOk="0">
                    <a:moveTo>
                      <a:pt x="131" y="1"/>
                    </a:moveTo>
                    <a:cubicBezTo>
                      <a:pt x="99" y="1"/>
                      <a:pt x="50" y="50"/>
                      <a:pt x="1" y="66"/>
                    </a:cubicBezTo>
                    <a:cubicBezTo>
                      <a:pt x="33" y="115"/>
                      <a:pt x="82" y="197"/>
                      <a:pt x="131" y="213"/>
                    </a:cubicBezTo>
                    <a:cubicBezTo>
                      <a:pt x="457" y="295"/>
                      <a:pt x="800" y="360"/>
                      <a:pt x="1126" y="425"/>
                    </a:cubicBezTo>
                    <a:cubicBezTo>
                      <a:pt x="1138" y="427"/>
                      <a:pt x="1149" y="428"/>
                      <a:pt x="1160" y="428"/>
                    </a:cubicBezTo>
                    <a:cubicBezTo>
                      <a:pt x="1231" y="428"/>
                      <a:pt x="1303" y="390"/>
                      <a:pt x="1387" y="376"/>
                    </a:cubicBezTo>
                    <a:lnTo>
                      <a:pt x="1371" y="376"/>
                    </a:lnTo>
                    <a:cubicBezTo>
                      <a:pt x="1371" y="360"/>
                      <a:pt x="1371" y="327"/>
                      <a:pt x="1371" y="311"/>
                    </a:cubicBezTo>
                    <a:cubicBezTo>
                      <a:pt x="1338" y="278"/>
                      <a:pt x="1306" y="246"/>
                      <a:pt x="1273" y="229"/>
                    </a:cubicBezTo>
                    <a:cubicBezTo>
                      <a:pt x="898" y="148"/>
                      <a:pt x="523" y="66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40"/>
              <p:cNvSpPr/>
              <p:nvPr/>
            </p:nvSpPr>
            <p:spPr>
              <a:xfrm>
                <a:off x="4408100" y="1412225"/>
                <a:ext cx="73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000" extrusionOk="0">
                    <a:moveTo>
                      <a:pt x="96" y="1"/>
                    </a:moveTo>
                    <a:cubicBezTo>
                      <a:pt x="90" y="1"/>
                      <a:pt x="85" y="2"/>
                      <a:pt x="82" y="5"/>
                    </a:cubicBezTo>
                    <a:cubicBezTo>
                      <a:pt x="50" y="5"/>
                      <a:pt x="1" y="70"/>
                      <a:pt x="1" y="103"/>
                    </a:cubicBezTo>
                    <a:cubicBezTo>
                      <a:pt x="17" y="364"/>
                      <a:pt x="33" y="641"/>
                      <a:pt x="50" y="918"/>
                    </a:cubicBezTo>
                    <a:cubicBezTo>
                      <a:pt x="50" y="951"/>
                      <a:pt x="82" y="967"/>
                      <a:pt x="115" y="1000"/>
                    </a:cubicBezTo>
                    <a:cubicBezTo>
                      <a:pt x="148" y="983"/>
                      <a:pt x="164" y="983"/>
                      <a:pt x="180" y="967"/>
                    </a:cubicBezTo>
                    <a:cubicBezTo>
                      <a:pt x="294" y="837"/>
                      <a:pt x="294" y="168"/>
                      <a:pt x="180" y="38"/>
                    </a:cubicBezTo>
                    <a:cubicBezTo>
                      <a:pt x="167" y="24"/>
                      <a:pt x="122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40"/>
          <p:cNvGrpSpPr/>
          <p:nvPr/>
        </p:nvGrpSpPr>
        <p:grpSpPr>
          <a:xfrm flipH="1">
            <a:off x="7299463" y="456323"/>
            <a:ext cx="1004117" cy="686907"/>
            <a:chOff x="7362426" y="941221"/>
            <a:chExt cx="1004117" cy="686907"/>
          </a:xfrm>
        </p:grpSpPr>
        <p:sp>
          <p:nvSpPr>
            <p:cNvPr id="3372" name="Google Shape;3372;p40"/>
            <p:cNvSpPr/>
            <p:nvPr/>
          </p:nvSpPr>
          <p:spPr>
            <a:xfrm>
              <a:off x="7464961" y="1034368"/>
              <a:ext cx="901583" cy="593760"/>
            </a:xfrm>
            <a:custGeom>
              <a:avLst/>
              <a:gdLst/>
              <a:ahLst/>
              <a:cxnLst/>
              <a:rect l="l" t="t" r="r" b="b"/>
              <a:pathLst>
                <a:path w="27435" h="18068" extrusionOk="0">
                  <a:moveTo>
                    <a:pt x="14101" y="4985"/>
                  </a:moveTo>
                  <a:lnTo>
                    <a:pt x="14101" y="4985"/>
                  </a:lnTo>
                  <a:cubicBezTo>
                    <a:pt x="14264" y="5074"/>
                    <a:pt x="14412" y="5163"/>
                    <a:pt x="14575" y="5237"/>
                  </a:cubicBezTo>
                  <a:cubicBezTo>
                    <a:pt x="14560" y="5251"/>
                    <a:pt x="14560" y="5266"/>
                    <a:pt x="14545" y="5266"/>
                  </a:cubicBezTo>
                  <a:cubicBezTo>
                    <a:pt x="14397" y="5178"/>
                    <a:pt x="14249" y="5089"/>
                    <a:pt x="14101" y="4985"/>
                  </a:cubicBezTo>
                  <a:close/>
                  <a:moveTo>
                    <a:pt x="1454" y="1"/>
                  </a:moveTo>
                  <a:cubicBezTo>
                    <a:pt x="683" y="1"/>
                    <a:pt x="0" y="1031"/>
                    <a:pt x="511" y="1702"/>
                  </a:cubicBezTo>
                  <a:cubicBezTo>
                    <a:pt x="792" y="2072"/>
                    <a:pt x="1117" y="2412"/>
                    <a:pt x="1398" y="2782"/>
                  </a:cubicBezTo>
                  <a:cubicBezTo>
                    <a:pt x="1590" y="3255"/>
                    <a:pt x="1871" y="3699"/>
                    <a:pt x="2063" y="4187"/>
                  </a:cubicBezTo>
                  <a:cubicBezTo>
                    <a:pt x="2270" y="4734"/>
                    <a:pt x="2522" y="5311"/>
                    <a:pt x="2818" y="5828"/>
                  </a:cubicBezTo>
                  <a:cubicBezTo>
                    <a:pt x="2965" y="6198"/>
                    <a:pt x="3143" y="6538"/>
                    <a:pt x="3335" y="6804"/>
                  </a:cubicBezTo>
                  <a:cubicBezTo>
                    <a:pt x="4015" y="7736"/>
                    <a:pt x="4844" y="8682"/>
                    <a:pt x="5761" y="9392"/>
                  </a:cubicBezTo>
                  <a:cubicBezTo>
                    <a:pt x="6811" y="10487"/>
                    <a:pt x="7935" y="11478"/>
                    <a:pt x="9325" y="12306"/>
                  </a:cubicBezTo>
                  <a:cubicBezTo>
                    <a:pt x="9901" y="12646"/>
                    <a:pt x="10508" y="12956"/>
                    <a:pt x="11114" y="13237"/>
                  </a:cubicBezTo>
                  <a:cubicBezTo>
                    <a:pt x="11765" y="13592"/>
                    <a:pt x="12445" y="13888"/>
                    <a:pt x="13155" y="14110"/>
                  </a:cubicBezTo>
                  <a:cubicBezTo>
                    <a:pt x="13214" y="14125"/>
                    <a:pt x="13273" y="14140"/>
                    <a:pt x="13332" y="14154"/>
                  </a:cubicBezTo>
                  <a:cubicBezTo>
                    <a:pt x="14530" y="14642"/>
                    <a:pt x="15773" y="15175"/>
                    <a:pt x="17044" y="15397"/>
                  </a:cubicBezTo>
                  <a:cubicBezTo>
                    <a:pt x="18494" y="15663"/>
                    <a:pt x="19958" y="15870"/>
                    <a:pt x="21407" y="16210"/>
                  </a:cubicBezTo>
                  <a:cubicBezTo>
                    <a:pt x="21792" y="16299"/>
                    <a:pt x="22161" y="16417"/>
                    <a:pt x="22516" y="16550"/>
                  </a:cubicBezTo>
                  <a:cubicBezTo>
                    <a:pt x="22706" y="16699"/>
                    <a:pt x="22908" y="16774"/>
                    <a:pt x="23112" y="16774"/>
                  </a:cubicBezTo>
                  <a:cubicBezTo>
                    <a:pt x="23130" y="16774"/>
                    <a:pt x="23149" y="16773"/>
                    <a:pt x="23167" y="16772"/>
                  </a:cubicBezTo>
                  <a:cubicBezTo>
                    <a:pt x="23285" y="16816"/>
                    <a:pt x="23418" y="16861"/>
                    <a:pt x="23537" y="16905"/>
                  </a:cubicBezTo>
                  <a:cubicBezTo>
                    <a:pt x="24306" y="17171"/>
                    <a:pt x="25518" y="17393"/>
                    <a:pt x="26140" y="17925"/>
                  </a:cubicBezTo>
                  <a:cubicBezTo>
                    <a:pt x="26257" y="18025"/>
                    <a:pt x="26399" y="18068"/>
                    <a:pt x="26540" y="18068"/>
                  </a:cubicBezTo>
                  <a:cubicBezTo>
                    <a:pt x="26989" y="18068"/>
                    <a:pt x="27434" y="17636"/>
                    <a:pt x="27086" y="17186"/>
                  </a:cubicBezTo>
                  <a:cubicBezTo>
                    <a:pt x="26199" y="16003"/>
                    <a:pt x="25326" y="14820"/>
                    <a:pt x="24675" y="13489"/>
                  </a:cubicBezTo>
                  <a:cubicBezTo>
                    <a:pt x="24084" y="12291"/>
                    <a:pt x="23344" y="11211"/>
                    <a:pt x="22605" y="10117"/>
                  </a:cubicBezTo>
                  <a:cubicBezTo>
                    <a:pt x="21777" y="8889"/>
                    <a:pt x="20816" y="7647"/>
                    <a:pt x="19825" y="6538"/>
                  </a:cubicBezTo>
                  <a:cubicBezTo>
                    <a:pt x="18937" y="5547"/>
                    <a:pt x="17917" y="4837"/>
                    <a:pt x="16808" y="4127"/>
                  </a:cubicBezTo>
                  <a:cubicBezTo>
                    <a:pt x="15743" y="3432"/>
                    <a:pt x="14589" y="2663"/>
                    <a:pt x="13377" y="2235"/>
                  </a:cubicBezTo>
                  <a:cubicBezTo>
                    <a:pt x="12756" y="2027"/>
                    <a:pt x="12164" y="1761"/>
                    <a:pt x="11543" y="1599"/>
                  </a:cubicBezTo>
                  <a:cubicBezTo>
                    <a:pt x="10789" y="1421"/>
                    <a:pt x="10020" y="1318"/>
                    <a:pt x="9280" y="1140"/>
                  </a:cubicBezTo>
                  <a:cubicBezTo>
                    <a:pt x="8038" y="830"/>
                    <a:pt x="6766" y="578"/>
                    <a:pt x="5465" y="534"/>
                  </a:cubicBezTo>
                  <a:cubicBezTo>
                    <a:pt x="4814" y="504"/>
                    <a:pt x="4163" y="445"/>
                    <a:pt x="3513" y="371"/>
                  </a:cubicBezTo>
                  <a:cubicBezTo>
                    <a:pt x="2832" y="282"/>
                    <a:pt x="2167" y="31"/>
                    <a:pt x="1487" y="1"/>
                  </a:cubicBezTo>
                  <a:cubicBezTo>
                    <a:pt x="1476" y="1"/>
                    <a:pt x="1465" y="1"/>
                    <a:pt x="1454" y="1"/>
                  </a:cubicBezTo>
                  <a:close/>
                </a:path>
              </a:pathLst>
            </a:custGeom>
            <a:solidFill>
              <a:srgbClr val="CCDF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3" name="Google Shape;3373;p40"/>
            <p:cNvGrpSpPr/>
            <p:nvPr/>
          </p:nvGrpSpPr>
          <p:grpSpPr>
            <a:xfrm>
              <a:off x="7362426" y="941221"/>
              <a:ext cx="1004114" cy="686892"/>
              <a:chOff x="511700" y="4228338"/>
              <a:chExt cx="763875" cy="522550"/>
            </a:xfrm>
          </p:grpSpPr>
          <p:sp>
            <p:nvSpPr>
              <p:cNvPr id="3374" name="Google Shape;3374;p40"/>
              <p:cNvSpPr/>
              <p:nvPr/>
            </p:nvSpPr>
            <p:spPr>
              <a:xfrm>
                <a:off x="511700" y="4228338"/>
                <a:ext cx="763875" cy="522550"/>
              </a:xfrm>
              <a:custGeom>
                <a:avLst/>
                <a:gdLst/>
                <a:ahLst/>
                <a:cxnLst/>
                <a:rect l="l" t="t" r="r" b="b"/>
                <a:pathLst>
                  <a:path w="30555" h="20902" extrusionOk="0">
                    <a:moveTo>
                      <a:pt x="474" y="352"/>
                    </a:moveTo>
                    <a:lnTo>
                      <a:pt x="474" y="352"/>
                    </a:lnTo>
                    <a:cubicBezTo>
                      <a:pt x="563" y="396"/>
                      <a:pt x="637" y="455"/>
                      <a:pt x="696" y="514"/>
                    </a:cubicBezTo>
                    <a:cubicBezTo>
                      <a:pt x="814" y="647"/>
                      <a:pt x="873" y="825"/>
                      <a:pt x="918" y="1002"/>
                    </a:cubicBezTo>
                    <a:cubicBezTo>
                      <a:pt x="992" y="1313"/>
                      <a:pt x="1066" y="1653"/>
                      <a:pt x="1140" y="1978"/>
                    </a:cubicBezTo>
                    <a:cubicBezTo>
                      <a:pt x="1184" y="2171"/>
                      <a:pt x="1228" y="2378"/>
                      <a:pt x="1273" y="2585"/>
                    </a:cubicBezTo>
                    <a:cubicBezTo>
                      <a:pt x="563" y="1963"/>
                      <a:pt x="178" y="913"/>
                      <a:pt x="474" y="352"/>
                    </a:cubicBezTo>
                    <a:close/>
                    <a:moveTo>
                      <a:pt x="11167" y="4451"/>
                    </a:moveTo>
                    <a:cubicBezTo>
                      <a:pt x="11348" y="4451"/>
                      <a:pt x="11531" y="4470"/>
                      <a:pt x="11714" y="4507"/>
                    </a:cubicBezTo>
                    <a:cubicBezTo>
                      <a:pt x="13814" y="4936"/>
                      <a:pt x="15766" y="5735"/>
                      <a:pt x="17644" y="6711"/>
                    </a:cubicBezTo>
                    <a:cubicBezTo>
                      <a:pt x="17866" y="6829"/>
                      <a:pt x="18058" y="6947"/>
                      <a:pt x="18324" y="7080"/>
                    </a:cubicBezTo>
                    <a:cubicBezTo>
                      <a:pt x="17807" y="7199"/>
                      <a:pt x="17348" y="7258"/>
                      <a:pt x="16905" y="7406"/>
                    </a:cubicBezTo>
                    <a:cubicBezTo>
                      <a:pt x="14864" y="8042"/>
                      <a:pt x="12852" y="8766"/>
                      <a:pt x="10945" y="9757"/>
                    </a:cubicBezTo>
                    <a:cubicBezTo>
                      <a:pt x="10866" y="9800"/>
                      <a:pt x="10795" y="9822"/>
                      <a:pt x="10724" y="9822"/>
                    </a:cubicBezTo>
                    <a:cubicBezTo>
                      <a:pt x="10647" y="9822"/>
                      <a:pt x="10571" y="9796"/>
                      <a:pt x="10486" y="9742"/>
                    </a:cubicBezTo>
                    <a:cubicBezTo>
                      <a:pt x="9318" y="9003"/>
                      <a:pt x="8194" y="8219"/>
                      <a:pt x="7159" y="7317"/>
                    </a:cubicBezTo>
                    <a:cubicBezTo>
                      <a:pt x="7085" y="7258"/>
                      <a:pt x="7026" y="7184"/>
                      <a:pt x="6937" y="7140"/>
                    </a:cubicBezTo>
                    <a:cubicBezTo>
                      <a:pt x="6925" y="7137"/>
                      <a:pt x="6913" y="7135"/>
                      <a:pt x="6900" y="7135"/>
                    </a:cubicBezTo>
                    <a:cubicBezTo>
                      <a:pt x="6848" y="7135"/>
                      <a:pt x="6789" y="7154"/>
                      <a:pt x="6730" y="7154"/>
                    </a:cubicBezTo>
                    <a:cubicBezTo>
                      <a:pt x="6730" y="7228"/>
                      <a:pt x="6715" y="7302"/>
                      <a:pt x="6759" y="7347"/>
                    </a:cubicBezTo>
                    <a:cubicBezTo>
                      <a:pt x="6819" y="7435"/>
                      <a:pt x="6907" y="7524"/>
                      <a:pt x="7011" y="7598"/>
                    </a:cubicBezTo>
                    <a:cubicBezTo>
                      <a:pt x="8076" y="8367"/>
                      <a:pt x="9140" y="9136"/>
                      <a:pt x="10205" y="9905"/>
                    </a:cubicBezTo>
                    <a:cubicBezTo>
                      <a:pt x="10279" y="9949"/>
                      <a:pt x="10338" y="10009"/>
                      <a:pt x="10412" y="10068"/>
                    </a:cubicBezTo>
                    <a:cubicBezTo>
                      <a:pt x="9983" y="10038"/>
                      <a:pt x="6138" y="7361"/>
                      <a:pt x="5887" y="6888"/>
                    </a:cubicBezTo>
                    <a:cubicBezTo>
                      <a:pt x="5916" y="6873"/>
                      <a:pt x="5946" y="6844"/>
                      <a:pt x="5976" y="6814"/>
                    </a:cubicBezTo>
                    <a:cubicBezTo>
                      <a:pt x="7307" y="5912"/>
                      <a:pt x="8697" y="5099"/>
                      <a:pt x="10235" y="4611"/>
                    </a:cubicBezTo>
                    <a:cubicBezTo>
                      <a:pt x="10536" y="4507"/>
                      <a:pt x="10850" y="4451"/>
                      <a:pt x="11167" y="4451"/>
                    </a:cubicBezTo>
                    <a:close/>
                    <a:moveTo>
                      <a:pt x="2234" y="3679"/>
                    </a:moveTo>
                    <a:lnTo>
                      <a:pt x="2234" y="3679"/>
                    </a:lnTo>
                    <a:cubicBezTo>
                      <a:pt x="2515" y="3723"/>
                      <a:pt x="2811" y="3783"/>
                      <a:pt x="3107" y="3797"/>
                    </a:cubicBezTo>
                    <a:cubicBezTo>
                      <a:pt x="4438" y="3827"/>
                      <a:pt x="5769" y="3856"/>
                      <a:pt x="7100" y="3901"/>
                    </a:cubicBezTo>
                    <a:cubicBezTo>
                      <a:pt x="7440" y="3901"/>
                      <a:pt x="7765" y="3930"/>
                      <a:pt x="8061" y="3945"/>
                    </a:cubicBezTo>
                    <a:cubicBezTo>
                      <a:pt x="8016" y="4078"/>
                      <a:pt x="7972" y="4167"/>
                      <a:pt x="7943" y="4271"/>
                    </a:cubicBezTo>
                    <a:cubicBezTo>
                      <a:pt x="8046" y="4256"/>
                      <a:pt x="8150" y="4256"/>
                      <a:pt x="8238" y="4241"/>
                    </a:cubicBezTo>
                    <a:cubicBezTo>
                      <a:pt x="8297" y="4226"/>
                      <a:pt x="8342" y="4211"/>
                      <a:pt x="8386" y="4182"/>
                    </a:cubicBezTo>
                    <a:cubicBezTo>
                      <a:pt x="8597" y="4076"/>
                      <a:pt x="8806" y="4039"/>
                      <a:pt x="9015" y="4039"/>
                    </a:cubicBezTo>
                    <a:cubicBezTo>
                      <a:pt x="9450" y="4039"/>
                      <a:pt x="9884" y="4201"/>
                      <a:pt x="10324" y="4241"/>
                    </a:cubicBezTo>
                    <a:cubicBezTo>
                      <a:pt x="10294" y="4285"/>
                      <a:pt x="10264" y="4300"/>
                      <a:pt x="10235" y="4300"/>
                    </a:cubicBezTo>
                    <a:cubicBezTo>
                      <a:pt x="8652" y="4833"/>
                      <a:pt x="7218" y="5631"/>
                      <a:pt x="5842" y="6548"/>
                    </a:cubicBezTo>
                    <a:cubicBezTo>
                      <a:pt x="5749" y="6608"/>
                      <a:pt x="5677" y="6638"/>
                      <a:pt x="5610" y="6638"/>
                    </a:cubicBezTo>
                    <a:cubicBezTo>
                      <a:pt x="5527" y="6638"/>
                      <a:pt x="5452" y="6593"/>
                      <a:pt x="5354" y="6504"/>
                    </a:cubicBezTo>
                    <a:cubicBezTo>
                      <a:pt x="4630" y="5779"/>
                      <a:pt x="3905" y="5069"/>
                      <a:pt x="3166" y="4359"/>
                    </a:cubicBezTo>
                    <a:cubicBezTo>
                      <a:pt x="3107" y="4300"/>
                      <a:pt x="3047" y="4226"/>
                      <a:pt x="2973" y="4182"/>
                    </a:cubicBezTo>
                    <a:cubicBezTo>
                      <a:pt x="2956" y="4173"/>
                      <a:pt x="2925" y="4165"/>
                      <a:pt x="2895" y="4165"/>
                    </a:cubicBezTo>
                    <a:cubicBezTo>
                      <a:pt x="2873" y="4165"/>
                      <a:pt x="2853" y="4169"/>
                      <a:pt x="2840" y="4182"/>
                    </a:cubicBezTo>
                    <a:cubicBezTo>
                      <a:pt x="2811" y="4197"/>
                      <a:pt x="2796" y="4271"/>
                      <a:pt x="2811" y="4315"/>
                    </a:cubicBezTo>
                    <a:cubicBezTo>
                      <a:pt x="2840" y="4374"/>
                      <a:pt x="2885" y="4433"/>
                      <a:pt x="2929" y="4478"/>
                    </a:cubicBezTo>
                    <a:cubicBezTo>
                      <a:pt x="3609" y="5187"/>
                      <a:pt x="4290" y="5883"/>
                      <a:pt x="5000" y="6563"/>
                    </a:cubicBezTo>
                    <a:cubicBezTo>
                      <a:pt x="5251" y="6814"/>
                      <a:pt x="5428" y="7006"/>
                      <a:pt x="5414" y="7421"/>
                    </a:cubicBezTo>
                    <a:cubicBezTo>
                      <a:pt x="5369" y="8618"/>
                      <a:pt x="5650" y="9787"/>
                      <a:pt x="5961" y="10940"/>
                    </a:cubicBezTo>
                    <a:cubicBezTo>
                      <a:pt x="4260" y="8752"/>
                      <a:pt x="2811" y="6444"/>
                      <a:pt x="2234" y="3679"/>
                    </a:cubicBezTo>
                    <a:close/>
                    <a:moveTo>
                      <a:pt x="18531" y="7376"/>
                    </a:moveTo>
                    <a:cubicBezTo>
                      <a:pt x="18650" y="7376"/>
                      <a:pt x="18798" y="7376"/>
                      <a:pt x="18886" y="7450"/>
                    </a:cubicBezTo>
                    <a:cubicBezTo>
                      <a:pt x="20469" y="8500"/>
                      <a:pt x="22007" y="9609"/>
                      <a:pt x="23367" y="10955"/>
                    </a:cubicBezTo>
                    <a:cubicBezTo>
                      <a:pt x="23426" y="11014"/>
                      <a:pt x="23471" y="11073"/>
                      <a:pt x="23545" y="11162"/>
                    </a:cubicBezTo>
                    <a:cubicBezTo>
                      <a:pt x="23441" y="11192"/>
                      <a:pt x="23367" y="11192"/>
                      <a:pt x="23308" y="11206"/>
                    </a:cubicBezTo>
                    <a:cubicBezTo>
                      <a:pt x="22731" y="11340"/>
                      <a:pt x="22155" y="11428"/>
                      <a:pt x="21593" y="11606"/>
                    </a:cubicBezTo>
                    <a:cubicBezTo>
                      <a:pt x="19936" y="12123"/>
                      <a:pt x="18354" y="12789"/>
                      <a:pt x="16890" y="13706"/>
                    </a:cubicBezTo>
                    <a:cubicBezTo>
                      <a:pt x="16728" y="13807"/>
                      <a:pt x="16595" y="13849"/>
                      <a:pt x="16469" y="13849"/>
                    </a:cubicBezTo>
                    <a:cubicBezTo>
                      <a:pt x="16318" y="13849"/>
                      <a:pt x="16179" y="13788"/>
                      <a:pt x="16017" y="13691"/>
                    </a:cubicBezTo>
                    <a:cubicBezTo>
                      <a:pt x="14257" y="12582"/>
                      <a:pt x="12483" y="11487"/>
                      <a:pt x="10723" y="10393"/>
                    </a:cubicBezTo>
                    <a:cubicBezTo>
                      <a:pt x="10678" y="10364"/>
                      <a:pt x="10664" y="10334"/>
                      <a:pt x="10634" y="10304"/>
                    </a:cubicBezTo>
                    <a:cubicBezTo>
                      <a:pt x="10634" y="10290"/>
                      <a:pt x="10649" y="10260"/>
                      <a:pt x="10664" y="10230"/>
                    </a:cubicBezTo>
                    <a:cubicBezTo>
                      <a:pt x="10752" y="10260"/>
                      <a:pt x="10841" y="10290"/>
                      <a:pt x="10915" y="10334"/>
                    </a:cubicBezTo>
                    <a:cubicBezTo>
                      <a:pt x="11965" y="10881"/>
                      <a:pt x="13015" y="11443"/>
                      <a:pt x="14065" y="11990"/>
                    </a:cubicBezTo>
                    <a:cubicBezTo>
                      <a:pt x="14103" y="12009"/>
                      <a:pt x="14149" y="12015"/>
                      <a:pt x="14198" y="12015"/>
                    </a:cubicBezTo>
                    <a:cubicBezTo>
                      <a:pt x="14262" y="12015"/>
                      <a:pt x="14331" y="12005"/>
                      <a:pt x="14390" y="12005"/>
                    </a:cubicBezTo>
                    <a:cubicBezTo>
                      <a:pt x="14316" y="11931"/>
                      <a:pt x="14243" y="11842"/>
                      <a:pt x="14169" y="11768"/>
                    </a:cubicBezTo>
                    <a:cubicBezTo>
                      <a:pt x="14169" y="11754"/>
                      <a:pt x="14139" y="11754"/>
                      <a:pt x="14124" y="11739"/>
                    </a:cubicBezTo>
                    <a:cubicBezTo>
                      <a:pt x="13148" y="11221"/>
                      <a:pt x="12172" y="10704"/>
                      <a:pt x="11196" y="10171"/>
                    </a:cubicBezTo>
                    <a:cubicBezTo>
                      <a:pt x="11152" y="10142"/>
                      <a:pt x="11093" y="10097"/>
                      <a:pt x="11033" y="10038"/>
                    </a:cubicBezTo>
                    <a:cubicBezTo>
                      <a:pt x="11329" y="9890"/>
                      <a:pt x="11595" y="9728"/>
                      <a:pt x="11876" y="9609"/>
                    </a:cubicBezTo>
                    <a:cubicBezTo>
                      <a:pt x="13193" y="9077"/>
                      <a:pt x="14509" y="8530"/>
                      <a:pt x="15840" y="8027"/>
                    </a:cubicBezTo>
                    <a:cubicBezTo>
                      <a:pt x="16712" y="7702"/>
                      <a:pt x="17600" y="7480"/>
                      <a:pt x="18531" y="7376"/>
                    </a:cubicBezTo>
                    <a:close/>
                    <a:moveTo>
                      <a:pt x="5709" y="7228"/>
                    </a:moveTo>
                    <a:cubicBezTo>
                      <a:pt x="5769" y="7273"/>
                      <a:pt x="5798" y="7273"/>
                      <a:pt x="5813" y="7287"/>
                    </a:cubicBezTo>
                    <a:cubicBezTo>
                      <a:pt x="7055" y="8411"/>
                      <a:pt x="8475" y="9314"/>
                      <a:pt x="9880" y="10216"/>
                    </a:cubicBezTo>
                    <a:cubicBezTo>
                      <a:pt x="10146" y="10393"/>
                      <a:pt x="10309" y="10571"/>
                      <a:pt x="10235" y="10911"/>
                    </a:cubicBezTo>
                    <a:cubicBezTo>
                      <a:pt x="10205" y="11044"/>
                      <a:pt x="10220" y="11177"/>
                      <a:pt x="10235" y="11310"/>
                    </a:cubicBezTo>
                    <a:cubicBezTo>
                      <a:pt x="10383" y="12833"/>
                      <a:pt x="10738" y="14283"/>
                      <a:pt x="11314" y="15687"/>
                    </a:cubicBezTo>
                    <a:cubicBezTo>
                      <a:pt x="11388" y="15865"/>
                      <a:pt x="11477" y="16028"/>
                      <a:pt x="11566" y="16220"/>
                    </a:cubicBezTo>
                    <a:cubicBezTo>
                      <a:pt x="11507" y="16205"/>
                      <a:pt x="11477" y="16190"/>
                      <a:pt x="11462" y="16175"/>
                    </a:cubicBezTo>
                    <a:cubicBezTo>
                      <a:pt x="9658" y="14889"/>
                      <a:pt x="8002" y="13425"/>
                      <a:pt x="6567" y="11709"/>
                    </a:cubicBezTo>
                    <a:cubicBezTo>
                      <a:pt x="6523" y="11665"/>
                      <a:pt x="6478" y="11606"/>
                      <a:pt x="6464" y="11547"/>
                    </a:cubicBezTo>
                    <a:cubicBezTo>
                      <a:pt x="6271" y="10822"/>
                      <a:pt x="6079" y="10097"/>
                      <a:pt x="5916" y="9358"/>
                    </a:cubicBezTo>
                    <a:cubicBezTo>
                      <a:pt x="5754" y="8678"/>
                      <a:pt x="5665" y="7983"/>
                      <a:pt x="5709" y="7228"/>
                    </a:cubicBezTo>
                    <a:close/>
                    <a:moveTo>
                      <a:pt x="23694" y="11458"/>
                    </a:moveTo>
                    <a:cubicBezTo>
                      <a:pt x="23830" y="11458"/>
                      <a:pt x="23943" y="11520"/>
                      <a:pt x="24048" y="11635"/>
                    </a:cubicBezTo>
                    <a:cubicBezTo>
                      <a:pt x="25127" y="12937"/>
                      <a:pt x="26222" y="14238"/>
                      <a:pt x="27316" y="15540"/>
                    </a:cubicBezTo>
                    <a:cubicBezTo>
                      <a:pt x="27331" y="15554"/>
                      <a:pt x="27331" y="15584"/>
                      <a:pt x="27345" y="15614"/>
                    </a:cubicBezTo>
                    <a:cubicBezTo>
                      <a:pt x="26724" y="15776"/>
                      <a:pt x="26118" y="15909"/>
                      <a:pt x="25526" y="16072"/>
                    </a:cubicBezTo>
                    <a:cubicBezTo>
                      <a:pt x="24743" y="16279"/>
                      <a:pt x="24003" y="16619"/>
                      <a:pt x="23308" y="17048"/>
                    </a:cubicBezTo>
                    <a:cubicBezTo>
                      <a:pt x="23217" y="17106"/>
                      <a:pt x="23141" y="17136"/>
                      <a:pt x="23059" y="17136"/>
                    </a:cubicBezTo>
                    <a:cubicBezTo>
                      <a:pt x="22995" y="17136"/>
                      <a:pt x="22928" y="17117"/>
                      <a:pt x="22850" y="17078"/>
                    </a:cubicBezTo>
                    <a:cubicBezTo>
                      <a:pt x="20927" y="16131"/>
                      <a:pt x="18990" y="15185"/>
                      <a:pt x="17067" y="14238"/>
                    </a:cubicBezTo>
                    <a:cubicBezTo>
                      <a:pt x="16993" y="14194"/>
                      <a:pt x="16919" y="14149"/>
                      <a:pt x="16816" y="14090"/>
                    </a:cubicBezTo>
                    <a:cubicBezTo>
                      <a:pt x="16919" y="14016"/>
                      <a:pt x="16993" y="13942"/>
                      <a:pt x="17082" y="13898"/>
                    </a:cubicBezTo>
                    <a:cubicBezTo>
                      <a:pt x="18457" y="13114"/>
                      <a:pt x="19907" y="12449"/>
                      <a:pt x="21415" y="11961"/>
                    </a:cubicBezTo>
                    <a:cubicBezTo>
                      <a:pt x="22110" y="11739"/>
                      <a:pt x="22850" y="11621"/>
                      <a:pt x="23574" y="11473"/>
                    </a:cubicBezTo>
                    <a:cubicBezTo>
                      <a:pt x="23616" y="11463"/>
                      <a:pt x="23656" y="11458"/>
                      <a:pt x="23694" y="11458"/>
                    </a:cubicBezTo>
                    <a:close/>
                    <a:moveTo>
                      <a:pt x="10575" y="10689"/>
                    </a:moveTo>
                    <a:cubicBezTo>
                      <a:pt x="10634" y="10718"/>
                      <a:pt x="10678" y="10748"/>
                      <a:pt x="10738" y="10778"/>
                    </a:cubicBezTo>
                    <a:cubicBezTo>
                      <a:pt x="12601" y="11931"/>
                      <a:pt x="14464" y="13085"/>
                      <a:pt x="16313" y="14238"/>
                    </a:cubicBezTo>
                    <a:cubicBezTo>
                      <a:pt x="16387" y="14283"/>
                      <a:pt x="16431" y="14386"/>
                      <a:pt x="16446" y="14460"/>
                    </a:cubicBezTo>
                    <a:cubicBezTo>
                      <a:pt x="16653" y="15909"/>
                      <a:pt x="17097" y="17285"/>
                      <a:pt x="17748" y="18586"/>
                    </a:cubicBezTo>
                    <a:cubicBezTo>
                      <a:pt x="17910" y="18941"/>
                      <a:pt x="18102" y="19281"/>
                      <a:pt x="18295" y="19636"/>
                    </a:cubicBezTo>
                    <a:cubicBezTo>
                      <a:pt x="18280" y="19651"/>
                      <a:pt x="18265" y="19651"/>
                      <a:pt x="18250" y="19651"/>
                    </a:cubicBezTo>
                    <a:cubicBezTo>
                      <a:pt x="18162" y="19636"/>
                      <a:pt x="18058" y="19606"/>
                      <a:pt x="17969" y="19577"/>
                    </a:cubicBezTo>
                    <a:cubicBezTo>
                      <a:pt x="17718" y="19488"/>
                      <a:pt x="17467" y="19399"/>
                      <a:pt x="17215" y="19311"/>
                    </a:cubicBezTo>
                    <a:cubicBezTo>
                      <a:pt x="15514" y="18675"/>
                      <a:pt x="13947" y="17802"/>
                      <a:pt x="12409" y="16841"/>
                    </a:cubicBezTo>
                    <a:cubicBezTo>
                      <a:pt x="12364" y="16811"/>
                      <a:pt x="12320" y="16782"/>
                      <a:pt x="12290" y="16737"/>
                    </a:cubicBezTo>
                    <a:cubicBezTo>
                      <a:pt x="12039" y="16338"/>
                      <a:pt x="11758" y="15954"/>
                      <a:pt x="11551" y="15525"/>
                    </a:cubicBezTo>
                    <a:cubicBezTo>
                      <a:pt x="11078" y="14490"/>
                      <a:pt x="10856" y="13380"/>
                      <a:pt x="10634" y="12286"/>
                    </a:cubicBezTo>
                    <a:cubicBezTo>
                      <a:pt x="10531" y="11768"/>
                      <a:pt x="10531" y="11236"/>
                      <a:pt x="10486" y="10718"/>
                    </a:cubicBezTo>
                    <a:cubicBezTo>
                      <a:pt x="10516" y="10718"/>
                      <a:pt x="10545" y="10704"/>
                      <a:pt x="10575" y="10689"/>
                    </a:cubicBezTo>
                    <a:close/>
                    <a:moveTo>
                      <a:pt x="27293" y="15903"/>
                    </a:moveTo>
                    <a:cubicBezTo>
                      <a:pt x="27569" y="15903"/>
                      <a:pt x="27776" y="16027"/>
                      <a:pt x="27937" y="16338"/>
                    </a:cubicBezTo>
                    <a:cubicBezTo>
                      <a:pt x="27967" y="16427"/>
                      <a:pt x="28026" y="16486"/>
                      <a:pt x="28085" y="16545"/>
                    </a:cubicBezTo>
                    <a:cubicBezTo>
                      <a:pt x="28810" y="17521"/>
                      <a:pt x="29372" y="18586"/>
                      <a:pt x="29904" y="19666"/>
                    </a:cubicBezTo>
                    <a:cubicBezTo>
                      <a:pt x="29948" y="19754"/>
                      <a:pt x="29993" y="19843"/>
                      <a:pt x="30037" y="19932"/>
                    </a:cubicBezTo>
                    <a:lnTo>
                      <a:pt x="29978" y="20021"/>
                    </a:lnTo>
                    <a:cubicBezTo>
                      <a:pt x="29830" y="19961"/>
                      <a:pt x="29667" y="19887"/>
                      <a:pt x="29505" y="19828"/>
                    </a:cubicBezTo>
                    <a:cubicBezTo>
                      <a:pt x="27479" y="19015"/>
                      <a:pt x="25452" y="18187"/>
                      <a:pt x="23412" y="17373"/>
                    </a:cubicBezTo>
                    <a:cubicBezTo>
                      <a:pt x="23426" y="17344"/>
                      <a:pt x="23426" y="17329"/>
                      <a:pt x="23426" y="17299"/>
                    </a:cubicBezTo>
                    <a:cubicBezTo>
                      <a:pt x="23545" y="17226"/>
                      <a:pt x="23663" y="17137"/>
                      <a:pt x="23796" y="17078"/>
                    </a:cubicBezTo>
                    <a:cubicBezTo>
                      <a:pt x="24787" y="16530"/>
                      <a:pt x="25852" y="16235"/>
                      <a:pt x="26946" y="15954"/>
                    </a:cubicBezTo>
                    <a:cubicBezTo>
                      <a:pt x="27073" y="15921"/>
                      <a:pt x="27188" y="15903"/>
                      <a:pt x="27293" y="15903"/>
                    </a:cubicBezTo>
                    <a:close/>
                    <a:moveTo>
                      <a:pt x="16801" y="14490"/>
                    </a:moveTo>
                    <a:cubicBezTo>
                      <a:pt x="17097" y="14637"/>
                      <a:pt x="17407" y="14785"/>
                      <a:pt x="17703" y="14933"/>
                    </a:cubicBezTo>
                    <a:cubicBezTo>
                      <a:pt x="19389" y="15747"/>
                      <a:pt x="21060" y="16575"/>
                      <a:pt x="22746" y="17403"/>
                    </a:cubicBezTo>
                    <a:cubicBezTo>
                      <a:pt x="22820" y="17433"/>
                      <a:pt x="22924" y="17506"/>
                      <a:pt x="22953" y="17595"/>
                    </a:cubicBezTo>
                    <a:cubicBezTo>
                      <a:pt x="23086" y="18261"/>
                      <a:pt x="23323" y="18882"/>
                      <a:pt x="23648" y="19473"/>
                    </a:cubicBezTo>
                    <a:cubicBezTo>
                      <a:pt x="23811" y="19754"/>
                      <a:pt x="23959" y="20050"/>
                      <a:pt x="24122" y="20331"/>
                    </a:cubicBezTo>
                    <a:cubicBezTo>
                      <a:pt x="24166" y="20405"/>
                      <a:pt x="24195" y="20479"/>
                      <a:pt x="24240" y="20553"/>
                    </a:cubicBezTo>
                    <a:cubicBezTo>
                      <a:pt x="24181" y="20553"/>
                      <a:pt x="24128" y="20560"/>
                      <a:pt x="24082" y="20560"/>
                    </a:cubicBezTo>
                    <a:cubicBezTo>
                      <a:pt x="24059" y="20560"/>
                      <a:pt x="24038" y="20558"/>
                      <a:pt x="24018" y="20553"/>
                    </a:cubicBezTo>
                    <a:lnTo>
                      <a:pt x="24018" y="20568"/>
                    </a:lnTo>
                    <a:cubicBezTo>
                      <a:pt x="22421" y="20494"/>
                      <a:pt x="20853" y="20287"/>
                      <a:pt x="19300" y="19947"/>
                    </a:cubicBezTo>
                    <a:cubicBezTo>
                      <a:pt x="19123" y="19917"/>
                      <a:pt x="18990" y="19843"/>
                      <a:pt x="18857" y="19769"/>
                    </a:cubicBezTo>
                    <a:cubicBezTo>
                      <a:pt x="18724" y="19666"/>
                      <a:pt x="18605" y="19533"/>
                      <a:pt x="18502" y="19370"/>
                    </a:cubicBezTo>
                    <a:cubicBezTo>
                      <a:pt x="17807" y="18246"/>
                      <a:pt x="17348" y="17018"/>
                      <a:pt x="17008" y="15747"/>
                    </a:cubicBezTo>
                    <a:cubicBezTo>
                      <a:pt x="16905" y="15347"/>
                      <a:pt x="16831" y="14933"/>
                      <a:pt x="16727" y="14519"/>
                    </a:cubicBezTo>
                    <a:cubicBezTo>
                      <a:pt x="16757" y="14519"/>
                      <a:pt x="16771" y="14504"/>
                      <a:pt x="16801" y="14490"/>
                    </a:cubicBezTo>
                    <a:close/>
                    <a:moveTo>
                      <a:pt x="23234" y="17640"/>
                    </a:moveTo>
                    <a:cubicBezTo>
                      <a:pt x="23456" y="17743"/>
                      <a:pt x="23633" y="17832"/>
                      <a:pt x="23781" y="17891"/>
                    </a:cubicBezTo>
                    <a:cubicBezTo>
                      <a:pt x="23796" y="18024"/>
                      <a:pt x="23767" y="18142"/>
                      <a:pt x="23811" y="18216"/>
                    </a:cubicBezTo>
                    <a:cubicBezTo>
                      <a:pt x="24210" y="18837"/>
                      <a:pt x="24595" y="19473"/>
                      <a:pt x="25009" y="20080"/>
                    </a:cubicBezTo>
                    <a:cubicBezTo>
                      <a:pt x="25053" y="20154"/>
                      <a:pt x="25186" y="20168"/>
                      <a:pt x="25275" y="20213"/>
                    </a:cubicBezTo>
                    <a:cubicBezTo>
                      <a:pt x="25260" y="20109"/>
                      <a:pt x="25275" y="19991"/>
                      <a:pt x="25231" y="19917"/>
                    </a:cubicBezTo>
                    <a:cubicBezTo>
                      <a:pt x="24950" y="19488"/>
                      <a:pt x="24654" y="19059"/>
                      <a:pt x="24373" y="18616"/>
                    </a:cubicBezTo>
                    <a:cubicBezTo>
                      <a:pt x="24269" y="18453"/>
                      <a:pt x="24181" y="18261"/>
                      <a:pt x="24077" y="18083"/>
                    </a:cubicBezTo>
                    <a:lnTo>
                      <a:pt x="24136" y="18024"/>
                    </a:lnTo>
                    <a:cubicBezTo>
                      <a:pt x="24240" y="18098"/>
                      <a:pt x="24373" y="18128"/>
                      <a:pt x="24432" y="18216"/>
                    </a:cubicBezTo>
                    <a:cubicBezTo>
                      <a:pt x="24595" y="18468"/>
                      <a:pt x="24713" y="18749"/>
                      <a:pt x="24876" y="19015"/>
                    </a:cubicBezTo>
                    <a:cubicBezTo>
                      <a:pt x="24964" y="19148"/>
                      <a:pt x="25083" y="19266"/>
                      <a:pt x="25201" y="19370"/>
                    </a:cubicBezTo>
                    <a:cubicBezTo>
                      <a:pt x="25223" y="19385"/>
                      <a:pt x="25253" y="19388"/>
                      <a:pt x="25286" y="19388"/>
                    </a:cubicBezTo>
                    <a:cubicBezTo>
                      <a:pt x="25319" y="19388"/>
                      <a:pt x="25356" y="19385"/>
                      <a:pt x="25393" y="19385"/>
                    </a:cubicBezTo>
                    <a:cubicBezTo>
                      <a:pt x="25393" y="19326"/>
                      <a:pt x="25408" y="19252"/>
                      <a:pt x="25393" y="19207"/>
                    </a:cubicBezTo>
                    <a:cubicBezTo>
                      <a:pt x="25364" y="19133"/>
                      <a:pt x="25290" y="19089"/>
                      <a:pt x="25245" y="19030"/>
                    </a:cubicBezTo>
                    <a:cubicBezTo>
                      <a:pt x="25098" y="18808"/>
                      <a:pt x="24935" y="18586"/>
                      <a:pt x="24772" y="18379"/>
                    </a:cubicBezTo>
                    <a:cubicBezTo>
                      <a:pt x="24787" y="18349"/>
                      <a:pt x="24817" y="18320"/>
                      <a:pt x="24831" y="18290"/>
                    </a:cubicBezTo>
                    <a:cubicBezTo>
                      <a:pt x="26207" y="18837"/>
                      <a:pt x="27567" y="19399"/>
                      <a:pt x="28943" y="19947"/>
                    </a:cubicBezTo>
                    <a:lnTo>
                      <a:pt x="29445" y="20139"/>
                    </a:lnTo>
                    <a:cubicBezTo>
                      <a:pt x="28043" y="20436"/>
                      <a:pt x="26653" y="20598"/>
                      <a:pt x="25239" y="20598"/>
                    </a:cubicBezTo>
                    <a:cubicBezTo>
                      <a:pt x="25177" y="20598"/>
                      <a:pt x="25115" y="20598"/>
                      <a:pt x="25053" y="20597"/>
                    </a:cubicBezTo>
                    <a:cubicBezTo>
                      <a:pt x="24802" y="20597"/>
                      <a:pt x="24624" y="20523"/>
                      <a:pt x="24491" y="20346"/>
                    </a:cubicBezTo>
                    <a:cubicBezTo>
                      <a:pt x="24476" y="20331"/>
                      <a:pt x="24462" y="20316"/>
                      <a:pt x="24447" y="20287"/>
                    </a:cubicBezTo>
                    <a:cubicBezTo>
                      <a:pt x="23914" y="19488"/>
                      <a:pt x="23515" y="18630"/>
                      <a:pt x="23234" y="17640"/>
                    </a:cubicBezTo>
                    <a:close/>
                    <a:moveTo>
                      <a:pt x="459" y="0"/>
                    </a:moveTo>
                    <a:cubicBezTo>
                      <a:pt x="433" y="0"/>
                      <a:pt x="408" y="4"/>
                      <a:pt x="385" y="11"/>
                    </a:cubicBezTo>
                    <a:cubicBezTo>
                      <a:pt x="149" y="71"/>
                      <a:pt x="1" y="366"/>
                      <a:pt x="1" y="751"/>
                    </a:cubicBezTo>
                    <a:cubicBezTo>
                      <a:pt x="30" y="1357"/>
                      <a:pt x="223" y="1890"/>
                      <a:pt x="592" y="2363"/>
                    </a:cubicBezTo>
                    <a:cubicBezTo>
                      <a:pt x="844" y="2673"/>
                      <a:pt x="1095" y="2984"/>
                      <a:pt x="1376" y="3265"/>
                    </a:cubicBezTo>
                    <a:cubicBezTo>
                      <a:pt x="1687" y="3561"/>
                      <a:pt x="1879" y="3871"/>
                      <a:pt x="1997" y="4285"/>
                    </a:cubicBezTo>
                    <a:cubicBezTo>
                      <a:pt x="2456" y="6104"/>
                      <a:pt x="3269" y="7761"/>
                      <a:pt x="4304" y="9314"/>
                    </a:cubicBezTo>
                    <a:cubicBezTo>
                      <a:pt x="5251" y="10733"/>
                      <a:pt x="6301" y="12049"/>
                      <a:pt x="7440" y="13233"/>
                    </a:cubicBezTo>
                    <a:cubicBezTo>
                      <a:pt x="10087" y="15968"/>
                      <a:pt x="13252" y="18054"/>
                      <a:pt x="16890" y="19547"/>
                    </a:cubicBezTo>
                    <a:cubicBezTo>
                      <a:pt x="18945" y="20376"/>
                      <a:pt x="21134" y="20701"/>
                      <a:pt x="23338" y="20849"/>
                    </a:cubicBezTo>
                    <a:cubicBezTo>
                      <a:pt x="23897" y="20883"/>
                      <a:pt x="24455" y="20901"/>
                      <a:pt x="25012" y="20901"/>
                    </a:cubicBezTo>
                    <a:cubicBezTo>
                      <a:pt x="26591" y="20901"/>
                      <a:pt x="28163" y="20759"/>
                      <a:pt x="29726" y="20464"/>
                    </a:cubicBezTo>
                    <a:cubicBezTo>
                      <a:pt x="29889" y="20420"/>
                      <a:pt x="30067" y="20390"/>
                      <a:pt x="30229" y="20346"/>
                    </a:cubicBezTo>
                    <a:cubicBezTo>
                      <a:pt x="30525" y="20242"/>
                      <a:pt x="30555" y="20183"/>
                      <a:pt x="30407" y="19902"/>
                    </a:cubicBezTo>
                    <a:cubicBezTo>
                      <a:pt x="30392" y="19873"/>
                      <a:pt x="30377" y="19843"/>
                      <a:pt x="30362" y="19814"/>
                    </a:cubicBezTo>
                    <a:cubicBezTo>
                      <a:pt x="29726" y="18497"/>
                      <a:pt x="29017" y="17211"/>
                      <a:pt x="28159" y="16013"/>
                    </a:cubicBezTo>
                    <a:cubicBezTo>
                      <a:pt x="26991" y="14386"/>
                      <a:pt x="25216" y="12256"/>
                      <a:pt x="23619" y="10704"/>
                    </a:cubicBezTo>
                    <a:cubicBezTo>
                      <a:pt x="23279" y="10364"/>
                      <a:pt x="22938" y="10053"/>
                      <a:pt x="22613" y="9787"/>
                    </a:cubicBezTo>
                    <a:cubicBezTo>
                      <a:pt x="21637" y="8973"/>
                      <a:pt x="20617" y="8190"/>
                      <a:pt x="19567" y="7480"/>
                    </a:cubicBezTo>
                    <a:cubicBezTo>
                      <a:pt x="17215" y="5868"/>
                      <a:pt x="14612" y="4818"/>
                      <a:pt x="11832" y="4167"/>
                    </a:cubicBezTo>
                    <a:cubicBezTo>
                      <a:pt x="10028" y="3753"/>
                      <a:pt x="8209" y="3546"/>
                      <a:pt x="6360" y="3531"/>
                    </a:cubicBezTo>
                    <a:cubicBezTo>
                      <a:pt x="5295" y="3516"/>
                      <a:pt x="4245" y="3457"/>
                      <a:pt x="3181" y="3442"/>
                    </a:cubicBezTo>
                    <a:cubicBezTo>
                      <a:pt x="2485" y="3442"/>
                      <a:pt x="2086" y="3235"/>
                      <a:pt x="1790" y="2733"/>
                    </a:cubicBezTo>
                    <a:cubicBezTo>
                      <a:pt x="1672" y="2511"/>
                      <a:pt x="1569" y="2244"/>
                      <a:pt x="1465" y="1919"/>
                    </a:cubicBezTo>
                    <a:cubicBezTo>
                      <a:pt x="1332" y="1446"/>
                      <a:pt x="1243" y="958"/>
                      <a:pt x="1066" y="499"/>
                    </a:cubicBezTo>
                    <a:cubicBezTo>
                      <a:pt x="962" y="218"/>
                      <a:pt x="740" y="41"/>
                      <a:pt x="533" y="11"/>
                    </a:cubicBezTo>
                    <a:cubicBezTo>
                      <a:pt x="511" y="4"/>
                      <a:pt x="485" y="0"/>
                      <a:pt x="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0"/>
              <p:cNvSpPr/>
              <p:nvPr/>
            </p:nvSpPr>
            <p:spPr>
              <a:xfrm>
                <a:off x="956100" y="4459275"/>
                <a:ext cx="492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15" extrusionOk="0">
                    <a:moveTo>
                      <a:pt x="75" y="1"/>
                    </a:moveTo>
                    <a:cubicBezTo>
                      <a:pt x="45" y="45"/>
                      <a:pt x="1" y="75"/>
                      <a:pt x="1" y="119"/>
                    </a:cubicBezTo>
                    <a:cubicBezTo>
                      <a:pt x="1" y="164"/>
                      <a:pt x="45" y="223"/>
                      <a:pt x="75" y="238"/>
                    </a:cubicBezTo>
                    <a:cubicBezTo>
                      <a:pt x="149" y="267"/>
                      <a:pt x="223" y="282"/>
                      <a:pt x="297" y="297"/>
                    </a:cubicBezTo>
                    <a:cubicBezTo>
                      <a:pt x="755" y="341"/>
                      <a:pt x="1228" y="385"/>
                      <a:pt x="1702" y="415"/>
                    </a:cubicBezTo>
                    <a:cubicBezTo>
                      <a:pt x="1776" y="415"/>
                      <a:pt x="1879" y="326"/>
                      <a:pt x="1968" y="297"/>
                    </a:cubicBezTo>
                    <a:cubicBezTo>
                      <a:pt x="1879" y="238"/>
                      <a:pt x="1805" y="134"/>
                      <a:pt x="1716" y="119"/>
                    </a:cubicBezTo>
                    <a:cubicBezTo>
                      <a:pt x="1228" y="75"/>
                      <a:pt x="740" y="30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40"/>
              <p:cNvSpPr/>
              <p:nvPr/>
            </p:nvSpPr>
            <p:spPr>
              <a:xfrm>
                <a:off x="979775" y="4479250"/>
                <a:ext cx="469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445" extrusionOk="0">
                    <a:moveTo>
                      <a:pt x="252" y="0"/>
                    </a:moveTo>
                    <a:cubicBezTo>
                      <a:pt x="207" y="0"/>
                      <a:pt x="163" y="15"/>
                      <a:pt x="104" y="15"/>
                    </a:cubicBezTo>
                    <a:cubicBezTo>
                      <a:pt x="74" y="45"/>
                      <a:pt x="0" y="104"/>
                      <a:pt x="0" y="134"/>
                    </a:cubicBezTo>
                    <a:cubicBezTo>
                      <a:pt x="30" y="193"/>
                      <a:pt x="89" y="267"/>
                      <a:pt x="148" y="281"/>
                    </a:cubicBezTo>
                    <a:cubicBezTo>
                      <a:pt x="311" y="326"/>
                      <a:pt x="474" y="341"/>
                      <a:pt x="651" y="355"/>
                    </a:cubicBezTo>
                    <a:cubicBezTo>
                      <a:pt x="976" y="385"/>
                      <a:pt x="1287" y="429"/>
                      <a:pt x="1612" y="444"/>
                    </a:cubicBezTo>
                    <a:cubicBezTo>
                      <a:pt x="1701" y="444"/>
                      <a:pt x="1790" y="370"/>
                      <a:pt x="1879" y="341"/>
                    </a:cubicBezTo>
                    <a:cubicBezTo>
                      <a:pt x="1805" y="281"/>
                      <a:pt x="1746" y="178"/>
                      <a:pt x="1672" y="163"/>
                    </a:cubicBezTo>
                    <a:cubicBezTo>
                      <a:pt x="1198" y="104"/>
                      <a:pt x="725" y="6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40"/>
              <p:cNvSpPr/>
              <p:nvPr/>
            </p:nvSpPr>
            <p:spPr>
              <a:xfrm>
                <a:off x="892150" y="4540750"/>
                <a:ext cx="40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881" extrusionOk="0">
                    <a:moveTo>
                      <a:pt x="206" y="0"/>
                    </a:moveTo>
                    <a:cubicBezTo>
                      <a:pt x="142" y="0"/>
                      <a:pt x="67" y="25"/>
                      <a:pt x="0" y="25"/>
                    </a:cubicBezTo>
                    <a:cubicBezTo>
                      <a:pt x="45" y="99"/>
                      <a:pt x="60" y="217"/>
                      <a:pt x="119" y="247"/>
                    </a:cubicBezTo>
                    <a:cubicBezTo>
                      <a:pt x="518" y="469"/>
                      <a:pt x="917" y="676"/>
                      <a:pt x="1331" y="868"/>
                    </a:cubicBezTo>
                    <a:cubicBezTo>
                      <a:pt x="1350" y="877"/>
                      <a:pt x="1372" y="881"/>
                      <a:pt x="1397" y="881"/>
                    </a:cubicBezTo>
                    <a:cubicBezTo>
                      <a:pt x="1452" y="881"/>
                      <a:pt x="1517" y="863"/>
                      <a:pt x="1568" y="853"/>
                    </a:cubicBezTo>
                    <a:cubicBezTo>
                      <a:pt x="1583" y="853"/>
                      <a:pt x="1598" y="779"/>
                      <a:pt x="1612" y="735"/>
                    </a:cubicBezTo>
                    <a:cubicBezTo>
                      <a:pt x="1553" y="690"/>
                      <a:pt x="1509" y="646"/>
                      <a:pt x="1450" y="602"/>
                    </a:cubicBezTo>
                    <a:cubicBezTo>
                      <a:pt x="1050" y="410"/>
                      <a:pt x="666" y="202"/>
                      <a:pt x="267" y="10"/>
                    </a:cubicBezTo>
                    <a:cubicBezTo>
                      <a:pt x="248" y="3"/>
                      <a:pt x="228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40"/>
              <p:cNvSpPr/>
              <p:nvPr/>
            </p:nvSpPr>
            <p:spPr>
              <a:xfrm>
                <a:off x="932825" y="4438575"/>
                <a:ext cx="362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327" extrusionOk="0">
                    <a:moveTo>
                      <a:pt x="104" y="1"/>
                    </a:moveTo>
                    <a:cubicBezTo>
                      <a:pt x="59" y="75"/>
                      <a:pt x="0" y="134"/>
                      <a:pt x="0" y="178"/>
                    </a:cubicBezTo>
                    <a:cubicBezTo>
                      <a:pt x="0" y="223"/>
                      <a:pt x="89" y="296"/>
                      <a:pt x="133" y="296"/>
                    </a:cubicBezTo>
                    <a:cubicBezTo>
                      <a:pt x="533" y="326"/>
                      <a:pt x="917" y="326"/>
                      <a:pt x="1316" y="326"/>
                    </a:cubicBezTo>
                    <a:cubicBezTo>
                      <a:pt x="1361" y="326"/>
                      <a:pt x="1450" y="237"/>
                      <a:pt x="1450" y="193"/>
                    </a:cubicBezTo>
                    <a:cubicBezTo>
                      <a:pt x="1450" y="149"/>
                      <a:pt x="1376" y="60"/>
                      <a:pt x="1331" y="45"/>
                    </a:cubicBezTo>
                    <a:cubicBezTo>
                      <a:pt x="932" y="30"/>
                      <a:pt x="533" y="16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40"/>
              <p:cNvSpPr/>
              <p:nvPr/>
            </p:nvSpPr>
            <p:spPr>
              <a:xfrm>
                <a:off x="1005650" y="4498850"/>
                <a:ext cx="381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444" extrusionOk="0">
                    <a:moveTo>
                      <a:pt x="119" y="0"/>
                    </a:moveTo>
                    <a:cubicBezTo>
                      <a:pt x="60" y="104"/>
                      <a:pt x="1" y="163"/>
                      <a:pt x="15" y="207"/>
                    </a:cubicBezTo>
                    <a:cubicBezTo>
                      <a:pt x="15" y="252"/>
                      <a:pt x="89" y="326"/>
                      <a:pt x="149" y="326"/>
                    </a:cubicBezTo>
                    <a:cubicBezTo>
                      <a:pt x="341" y="355"/>
                      <a:pt x="533" y="370"/>
                      <a:pt x="725" y="385"/>
                    </a:cubicBezTo>
                    <a:cubicBezTo>
                      <a:pt x="932" y="400"/>
                      <a:pt x="1139" y="429"/>
                      <a:pt x="1332" y="444"/>
                    </a:cubicBezTo>
                    <a:cubicBezTo>
                      <a:pt x="1391" y="444"/>
                      <a:pt x="1450" y="385"/>
                      <a:pt x="1524" y="340"/>
                    </a:cubicBezTo>
                    <a:cubicBezTo>
                      <a:pt x="1494" y="296"/>
                      <a:pt x="1465" y="193"/>
                      <a:pt x="1435" y="193"/>
                    </a:cubicBezTo>
                    <a:cubicBezTo>
                      <a:pt x="991" y="119"/>
                      <a:pt x="563" y="59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40"/>
              <p:cNvSpPr/>
              <p:nvPr/>
            </p:nvSpPr>
            <p:spPr>
              <a:xfrm>
                <a:off x="702100" y="4400875"/>
                <a:ext cx="4217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322" extrusionOk="0">
                    <a:moveTo>
                      <a:pt x="75" y="0"/>
                    </a:moveTo>
                    <a:cubicBezTo>
                      <a:pt x="45" y="30"/>
                      <a:pt x="31" y="59"/>
                      <a:pt x="1" y="74"/>
                    </a:cubicBezTo>
                    <a:cubicBezTo>
                      <a:pt x="45" y="163"/>
                      <a:pt x="75" y="281"/>
                      <a:pt x="149" y="326"/>
                    </a:cubicBezTo>
                    <a:cubicBezTo>
                      <a:pt x="563" y="666"/>
                      <a:pt x="977" y="991"/>
                      <a:pt x="1406" y="1302"/>
                    </a:cubicBezTo>
                    <a:cubicBezTo>
                      <a:pt x="1427" y="1317"/>
                      <a:pt x="1457" y="1322"/>
                      <a:pt x="1492" y="1322"/>
                    </a:cubicBezTo>
                    <a:cubicBezTo>
                      <a:pt x="1539" y="1322"/>
                      <a:pt x="1594" y="1313"/>
                      <a:pt x="1643" y="1313"/>
                    </a:cubicBezTo>
                    <a:cubicBezTo>
                      <a:pt x="1658" y="1313"/>
                      <a:pt x="1673" y="1314"/>
                      <a:pt x="1687" y="1316"/>
                    </a:cubicBezTo>
                    <a:cubicBezTo>
                      <a:pt x="1643" y="1228"/>
                      <a:pt x="1613" y="1124"/>
                      <a:pt x="1554" y="1080"/>
                    </a:cubicBezTo>
                    <a:cubicBezTo>
                      <a:pt x="1155" y="769"/>
                      <a:pt x="755" y="459"/>
                      <a:pt x="356" y="163"/>
                    </a:cubicBezTo>
                    <a:cubicBezTo>
                      <a:pt x="282" y="89"/>
                      <a:pt x="164" y="59"/>
                      <a:pt x="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40"/>
              <p:cNvSpPr/>
              <p:nvPr/>
            </p:nvSpPr>
            <p:spPr>
              <a:xfrm>
                <a:off x="722450" y="4391625"/>
                <a:ext cx="3440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98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" y="134"/>
                      <a:pt x="30" y="237"/>
                      <a:pt x="89" y="282"/>
                    </a:cubicBezTo>
                    <a:cubicBezTo>
                      <a:pt x="237" y="415"/>
                      <a:pt x="414" y="533"/>
                      <a:pt x="577" y="651"/>
                    </a:cubicBezTo>
                    <a:cubicBezTo>
                      <a:pt x="769" y="770"/>
                      <a:pt x="947" y="888"/>
                      <a:pt x="1154" y="977"/>
                    </a:cubicBezTo>
                    <a:cubicBezTo>
                      <a:pt x="1169" y="984"/>
                      <a:pt x="1185" y="987"/>
                      <a:pt x="1203" y="987"/>
                    </a:cubicBezTo>
                    <a:cubicBezTo>
                      <a:pt x="1257" y="987"/>
                      <a:pt x="1320" y="962"/>
                      <a:pt x="1376" y="962"/>
                    </a:cubicBezTo>
                    <a:cubicBezTo>
                      <a:pt x="1346" y="888"/>
                      <a:pt x="1346" y="784"/>
                      <a:pt x="1287" y="740"/>
                    </a:cubicBezTo>
                    <a:cubicBezTo>
                      <a:pt x="947" y="503"/>
                      <a:pt x="607" y="282"/>
                      <a:pt x="252" y="60"/>
                    </a:cubicBezTo>
                    <a:cubicBezTo>
                      <a:pt x="207" y="30"/>
                      <a:pt x="133" y="3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40"/>
              <p:cNvSpPr/>
              <p:nvPr/>
            </p:nvSpPr>
            <p:spPr>
              <a:xfrm>
                <a:off x="760525" y="4444775"/>
                <a:ext cx="296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792" extrusionOk="0">
                    <a:moveTo>
                      <a:pt x="166" y="0"/>
                    </a:moveTo>
                    <a:cubicBezTo>
                      <a:pt x="118" y="0"/>
                      <a:pt x="52" y="27"/>
                      <a:pt x="15" y="63"/>
                    </a:cubicBezTo>
                    <a:cubicBezTo>
                      <a:pt x="1" y="78"/>
                      <a:pt x="15" y="196"/>
                      <a:pt x="60" y="211"/>
                    </a:cubicBezTo>
                    <a:cubicBezTo>
                      <a:pt x="356" y="403"/>
                      <a:pt x="666" y="596"/>
                      <a:pt x="991" y="788"/>
                    </a:cubicBezTo>
                    <a:cubicBezTo>
                      <a:pt x="997" y="791"/>
                      <a:pt x="1004" y="792"/>
                      <a:pt x="1013" y="792"/>
                    </a:cubicBezTo>
                    <a:cubicBezTo>
                      <a:pt x="1052" y="792"/>
                      <a:pt x="1118" y="768"/>
                      <a:pt x="1154" y="744"/>
                    </a:cubicBezTo>
                    <a:cubicBezTo>
                      <a:pt x="1169" y="744"/>
                      <a:pt x="1169" y="684"/>
                      <a:pt x="1184" y="655"/>
                    </a:cubicBezTo>
                    <a:cubicBezTo>
                      <a:pt x="1154" y="610"/>
                      <a:pt x="1139" y="581"/>
                      <a:pt x="1125" y="581"/>
                    </a:cubicBezTo>
                    <a:cubicBezTo>
                      <a:pt x="814" y="389"/>
                      <a:pt x="503" y="196"/>
                      <a:pt x="193" y="4"/>
                    </a:cubicBezTo>
                    <a:cubicBezTo>
                      <a:pt x="185" y="2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40"/>
              <p:cNvSpPr/>
              <p:nvPr/>
            </p:nvSpPr>
            <p:spPr>
              <a:xfrm>
                <a:off x="742050" y="4378900"/>
                <a:ext cx="262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19" extrusionOk="0">
                    <a:moveTo>
                      <a:pt x="164" y="1"/>
                    </a:moveTo>
                    <a:cubicBezTo>
                      <a:pt x="119" y="1"/>
                      <a:pt x="62" y="15"/>
                      <a:pt x="30" y="36"/>
                    </a:cubicBezTo>
                    <a:cubicBezTo>
                      <a:pt x="0" y="66"/>
                      <a:pt x="30" y="155"/>
                      <a:pt x="30" y="273"/>
                    </a:cubicBezTo>
                    <a:cubicBezTo>
                      <a:pt x="296" y="421"/>
                      <a:pt x="577" y="583"/>
                      <a:pt x="873" y="717"/>
                    </a:cubicBezTo>
                    <a:cubicBezTo>
                      <a:pt x="876" y="718"/>
                      <a:pt x="880" y="719"/>
                      <a:pt x="885" y="719"/>
                    </a:cubicBezTo>
                    <a:cubicBezTo>
                      <a:pt x="927" y="719"/>
                      <a:pt x="1022" y="669"/>
                      <a:pt x="1035" y="643"/>
                    </a:cubicBezTo>
                    <a:cubicBezTo>
                      <a:pt x="1050" y="583"/>
                      <a:pt x="1021" y="480"/>
                      <a:pt x="976" y="450"/>
                    </a:cubicBezTo>
                    <a:cubicBezTo>
                      <a:pt x="725" y="288"/>
                      <a:pt x="473" y="155"/>
                      <a:pt x="207" y="7"/>
                    </a:cubicBezTo>
                    <a:cubicBezTo>
                      <a:pt x="195" y="3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40"/>
              <p:cNvSpPr/>
              <p:nvPr/>
            </p:nvSpPr>
            <p:spPr>
              <a:xfrm>
                <a:off x="1066300" y="4554400"/>
                <a:ext cx="506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85" extrusionOk="0">
                    <a:moveTo>
                      <a:pt x="202" y="0"/>
                    </a:moveTo>
                    <a:cubicBezTo>
                      <a:pt x="170" y="0"/>
                      <a:pt x="141" y="4"/>
                      <a:pt x="118" y="11"/>
                    </a:cubicBezTo>
                    <a:cubicBezTo>
                      <a:pt x="59" y="41"/>
                      <a:pt x="0" y="85"/>
                      <a:pt x="0" y="130"/>
                    </a:cubicBezTo>
                    <a:cubicBezTo>
                      <a:pt x="0" y="174"/>
                      <a:pt x="59" y="218"/>
                      <a:pt x="89" y="263"/>
                    </a:cubicBezTo>
                    <a:cubicBezTo>
                      <a:pt x="118" y="278"/>
                      <a:pt x="163" y="278"/>
                      <a:pt x="192" y="278"/>
                    </a:cubicBezTo>
                    <a:cubicBezTo>
                      <a:pt x="725" y="352"/>
                      <a:pt x="1257" y="425"/>
                      <a:pt x="1789" y="485"/>
                    </a:cubicBezTo>
                    <a:cubicBezTo>
                      <a:pt x="1863" y="485"/>
                      <a:pt x="1952" y="425"/>
                      <a:pt x="2026" y="396"/>
                    </a:cubicBezTo>
                    <a:lnTo>
                      <a:pt x="2011" y="307"/>
                    </a:lnTo>
                    <a:cubicBezTo>
                      <a:pt x="1937" y="278"/>
                      <a:pt x="1878" y="233"/>
                      <a:pt x="1804" y="218"/>
                    </a:cubicBezTo>
                    <a:cubicBezTo>
                      <a:pt x="1301" y="144"/>
                      <a:pt x="799" y="71"/>
                      <a:pt x="296" y="11"/>
                    </a:cubicBezTo>
                    <a:cubicBezTo>
                      <a:pt x="266" y="4"/>
                      <a:pt x="2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40"/>
              <p:cNvSpPr/>
              <p:nvPr/>
            </p:nvSpPr>
            <p:spPr>
              <a:xfrm>
                <a:off x="1092550" y="4575325"/>
                <a:ext cx="495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91" extrusionOk="0">
                    <a:moveTo>
                      <a:pt x="261" y="1"/>
                    </a:moveTo>
                    <a:cubicBezTo>
                      <a:pt x="189" y="1"/>
                      <a:pt x="96" y="64"/>
                      <a:pt x="15" y="91"/>
                    </a:cubicBezTo>
                    <a:lnTo>
                      <a:pt x="0" y="91"/>
                    </a:lnTo>
                    <a:cubicBezTo>
                      <a:pt x="89" y="150"/>
                      <a:pt x="163" y="239"/>
                      <a:pt x="237" y="254"/>
                    </a:cubicBezTo>
                    <a:cubicBezTo>
                      <a:pt x="725" y="343"/>
                      <a:pt x="1213" y="417"/>
                      <a:pt x="1701" y="491"/>
                    </a:cubicBezTo>
                    <a:cubicBezTo>
                      <a:pt x="1775" y="491"/>
                      <a:pt x="1863" y="446"/>
                      <a:pt x="1952" y="417"/>
                    </a:cubicBezTo>
                    <a:lnTo>
                      <a:pt x="1982" y="254"/>
                    </a:lnTo>
                    <a:lnTo>
                      <a:pt x="1775" y="254"/>
                    </a:lnTo>
                    <a:cubicBezTo>
                      <a:pt x="1272" y="165"/>
                      <a:pt x="784" y="62"/>
                      <a:pt x="281" y="3"/>
                    </a:cubicBezTo>
                    <a:cubicBezTo>
                      <a:pt x="274" y="1"/>
                      <a:pt x="268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40"/>
              <p:cNvSpPr/>
              <p:nvPr/>
            </p:nvSpPr>
            <p:spPr>
              <a:xfrm>
                <a:off x="1116950" y="4595350"/>
                <a:ext cx="425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506" extrusionOk="0">
                    <a:moveTo>
                      <a:pt x="207" y="0"/>
                    </a:moveTo>
                    <a:cubicBezTo>
                      <a:pt x="178" y="0"/>
                      <a:pt x="133" y="15"/>
                      <a:pt x="74" y="15"/>
                    </a:cubicBezTo>
                    <a:cubicBezTo>
                      <a:pt x="59" y="59"/>
                      <a:pt x="0" y="104"/>
                      <a:pt x="0" y="148"/>
                    </a:cubicBezTo>
                    <a:cubicBezTo>
                      <a:pt x="0" y="192"/>
                      <a:pt x="59" y="252"/>
                      <a:pt x="104" y="266"/>
                    </a:cubicBezTo>
                    <a:cubicBezTo>
                      <a:pt x="251" y="296"/>
                      <a:pt x="399" y="296"/>
                      <a:pt x="532" y="311"/>
                    </a:cubicBezTo>
                    <a:cubicBezTo>
                      <a:pt x="843" y="370"/>
                      <a:pt x="1154" y="444"/>
                      <a:pt x="1464" y="503"/>
                    </a:cubicBezTo>
                    <a:cubicBezTo>
                      <a:pt x="1474" y="505"/>
                      <a:pt x="1485" y="506"/>
                      <a:pt x="1496" y="506"/>
                    </a:cubicBezTo>
                    <a:cubicBezTo>
                      <a:pt x="1563" y="506"/>
                      <a:pt x="1637" y="471"/>
                      <a:pt x="1701" y="459"/>
                    </a:cubicBezTo>
                    <a:cubicBezTo>
                      <a:pt x="1656" y="385"/>
                      <a:pt x="1612" y="252"/>
                      <a:pt x="1553" y="252"/>
                    </a:cubicBezTo>
                    <a:cubicBezTo>
                      <a:pt x="1094" y="148"/>
                      <a:pt x="651" y="74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40"/>
              <p:cNvSpPr/>
              <p:nvPr/>
            </p:nvSpPr>
            <p:spPr>
              <a:xfrm>
                <a:off x="1057775" y="4535825"/>
                <a:ext cx="381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415" extrusionOk="0">
                    <a:moveTo>
                      <a:pt x="237" y="0"/>
                    </a:moveTo>
                    <a:cubicBezTo>
                      <a:pt x="164" y="0"/>
                      <a:pt x="75" y="89"/>
                      <a:pt x="1" y="133"/>
                    </a:cubicBezTo>
                    <a:cubicBezTo>
                      <a:pt x="75" y="192"/>
                      <a:pt x="134" y="281"/>
                      <a:pt x="208" y="281"/>
                    </a:cubicBezTo>
                    <a:cubicBezTo>
                      <a:pt x="548" y="340"/>
                      <a:pt x="903" y="385"/>
                      <a:pt x="1243" y="414"/>
                    </a:cubicBezTo>
                    <a:cubicBezTo>
                      <a:pt x="1332" y="414"/>
                      <a:pt x="1421" y="340"/>
                      <a:pt x="1509" y="311"/>
                    </a:cubicBezTo>
                    <a:lnTo>
                      <a:pt x="1524" y="148"/>
                    </a:lnTo>
                    <a:cubicBezTo>
                      <a:pt x="1450" y="133"/>
                      <a:pt x="1376" y="133"/>
                      <a:pt x="1302" y="133"/>
                    </a:cubicBezTo>
                    <a:cubicBezTo>
                      <a:pt x="947" y="89"/>
                      <a:pt x="592" y="3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40"/>
              <p:cNvSpPr/>
              <p:nvPr/>
            </p:nvSpPr>
            <p:spPr>
              <a:xfrm>
                <a:off x="782700" y="4531000"/>
                <a:ext cx="31475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3373" extrusionOk="0">
                    <a:moveTo>
                      <a:pt x="134" y="1"/>
                    </a:moveTo>
                    <a:lnTo>
                      <a:pt x="16" y="30"/>
                    </a:lnTo>
                    <a:cubicBezTo>
                      <a:pt x="16" y="164"/>
                      <a:pt x="1" y="282"/>
                      <a:pt x="16" y="415"/>
                    </a:cubicBezTo>
                    <a:cubicBezTo>
                      <a:pt x="149" y="1243"/>
                      <a:pt x="504" y="1997"/>
                      <a:pt x="814" y="2781"/>
                    </a:cubicBezTo>
                    <a:cubicBezTo>
                      <a:pt x="874" y="2929"/>
                      <a:pt x="933" y="3077"/>
                      <a:pt x="1021" y="3210"/>
                    </a:cubicBezTo>
                    <a:cubicBezTo>
                      <a:pt x="1051" y="3284"/>
                      <a:pt x="1140" y="3314"/>
                      <a:pt x="1214" y="3373"/>
                    </a:cubicBezTo>
                    <a:cubicBezTo>
                      <a:pt x="1228" y="3284"/>
                      <a:pt x="1258" y="3195"/>
                      <a:pt x="1228" y="3121"/>
                    </a:cubicBezTo>
                    <a:cubicBezTo>
                      <a:pt x="1051" y="2633"/>
                      <a:pt x="844" y="2160"/>
                      <a:pt x="666" y="1672"/>
                    </a:cubicBezTo>
                    <a:cubicBezTo>
                      <a:pt x="519" y="1258"/>
                      <a:pt x="415" y="844"/>
                      <a:pt x="282" y="430"/>
                    </a:cubicBezTo>
                    <a:cubicBezTo>
                      <a:pt x="238" y="282"/>
                      <a:pt x="178" y="149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40"/>
              <p:cNvSpPr/>
              <p:nvPr/>
            </p:nvSpPr>
            <p:spPr>
              <a:xfrm>
                <a:off x="810800" y="4562075"/>
                <a:ext cx="2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2042" extrusionOk="0">
                    <a:moveTo>
                      <a:pt x="16" y="0"/>
                    </a:moveTo>
                    <a:cubicBezTo>
                      <a:pt x="16" y="118"/>
                      <a:pt x="1" y="237"/>
                      <a:pt x="1" y="355"/>
                    </a:cubicBezTo>
                    <a:cubicBezTo>
                      <a:pt x="1" y="399"/>
                      <a:pt x="30" y="459"/>
                      <a:pt x="45" y="503"/>
                    </a:cubicBezTo>
                    <a:lnTo>
                      <a:pt x="45" y="518"/>
                    </a:lnTo>
                    <a:cubicBezTo>
                      <a:pt x="252" y="947"/>
                      <a:pt x="474" y="1390"/>
                      <a:pt x="696" y="1834"/>
                    </a:cubicBezTo>
                    <a:cubicBezTo>
                      <a:pt x="726" y="1893"/>
                      <a:pt x="770" y="1952"/>
                      <a:pt x="814" y="1997"/>
                    </a:cubicBezTo>
                    <a:cubicBezTo>
                      <a:pt x="859" y="2026"/>
                      <a:pt x="918" y="2026"/>
                      <a:pt x="977" y="2041"/>
                    </a:cubicBezTo>
                    <a:cubicBezTo>
                      <a:pt x="977" y="1982"/>
                      <a:pt x="1021" y="1908"/>
                      <a:pt x="1007" y="1864"/>
                    </a:cubicBezTo>
                    <a:cubicBezTo>
                      <a:pt x="918" y="1671"/>
                      <a:pt x="814" y="1479"/>
                      <a:pt x="726" y="1287"/>
                    </a:cubicBezTo>
                    <a:cubicBezTo>
                      <a:pt x="563" y="947"/>
                      <a:pt x="430" y="592"/>
                      <a:pt x="267" y="252"/>
                    </a:cubicBezTo>
                    <a:cubicBezTo>
                      <a:pt x="208" y="148"/>
                      <a:pt x="90" y="89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40"/>
              <p:cNvSpPr/>
              <p:nvPr/>
            </p:nvSpPr>
            <p:spPr>
              <a:xfrm>
                <a:off x="819675" y="4627500"/>
                <a:ext cx="18900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66" extrusionOk="0">
                    <a:moveTo>
                      <a:pt x="30" y="1"/>
                    </a:moveTo>
                    <a:cubicBezTo>
                      <a:pt x="16" y="75"/>
                      <a:pt x="1" y="149"/>
                      <a:pt x="1" y="237"/>
                    </a:cubicBezTo>
                    <a:cubicBezTo>
                      <a:pt x="178" y="504"/>
                      <a:pt x="341" y="755"/>
                      <a:pt x="533" y="992"/>
                    </a:cubicBezTo>
                    <a:cubicBezTo>
                      <a:pt x="563" y="1036"/>
                      <a:pt x="666" y="1036"/>
                      <a:pt x="740" y="1066"/>
                    </a:cubicBezTo>
                    <a:cubicBezTo>
                      <a:pt x="740" y="992"/>
                      <a:pt x="755" y="888"/>
                      <a:pt x="726" y="829"/>
                    </a:cubicBezTo>
                    <a:cubicBezTo>
                      <a:pt x="578" y="592"/>
                      <a:pt x="415" y="356"/>
                      <a:pt x="237" y="119"/>
                    </a:cubicBezTo>
                    <a:cubicBezTo>
                      <a:pt x="193" y="60"/>
                      <a:pt x="104" y="3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40"/>
              <p:cNvSpPr/>
              <p:nvPr/>
            </p:nvSpPr>
            <p:spPr>
              <a:xfrm>
                <a:off x="941700" y="4619000"/>
                <a:ext cx="83200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746" extrusionOk="0">
                    <a:moveTo>
                      <a:pt x="163" y="1"/>
                    </a:moveTo>
                    <a:cubicBezTo>
                      <a:pt x="118" y="1"/>
                      <a:pt x="45" y="30"/>
                      <a:pt x="15" y="60"/>
                    </a:cubicBezTo>
                    <a:cubicBezTo>
                      <a:pt x="0" y="75"/>
                      <a:pt x="15" y="163"/>
                      <a:pt x="45" y="193"/>
                    </a:cubicBezTo>
                    <a:cubicBezTo>
                      <a:pt x="148" y="282"/>
                      <a:pt x="266" y="356"/>
                      <a:pt x="385" y="430"/>
                    </a:cubicBezTo>
                    <a:cubicBezTo>
                      <a:pt x="1198" y="977"/>
                      <a:pt x="2056" y="1450"/>
                      <a:pt x="3017" y="1701"/>
                    </a:cubicBezTo>
                    <a:cubicBezTo>
                      <a:pt x="3106" y="1731"/>
                      <a:pt x="3195" y="1731"/>
                      <a:pt x="3298" y="1746"/>
                    </a:cubicBezTo>
                    <a:cubicBezTo>
                      <a:pt x="3313" y="1716"/>
                      <a:pt x="3313" y="1687"/>
                      <a:pt x="3328" y="1642"/>
                    </a:cubicBezTo>
                    <a:cubicBezTo>
                      <a:pt x="3254" y="1613"/>
                      <a:pt x="3195" y="1553"/>
                      <a:pt x="3121" y="1524"/>
                    </a:cubicBezTo>
                    <a:cubicBezTo>
                      <a:pt x="2130" y="1169"/>
                      <a:pt x="1183" y="696"/>
                      <a:pt x="311" y="89"/>
                    </a:cubicBezTo>
                    <a:cubicBezTo>
                      <a:pt x="266" y="45"/>
                      <a:pt x="207" y="15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0"/>
              <p:cNvSpPr/>
              <p:nvPr/>
            </p:nvSpPr>
            <p:spPr>
              <a:xfrm>
                <a:off x="954625" y="4644875"/>
                <a:ext cx="525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202" extrusionOk="0">
                    <a:moveTo>
                      <a:pt x="45" y="1"/>
                    </a:moveTo>
                    <a:cubicBezTo>
                      <a:pt x="30" y="75"/>
                      <a:pt x="1" y="134"/>
                      <a:pt x="16" y="193"/>
                    </a:cubicBezTo>
                    <a:cubicBezTo>
                      <a:pt x="16" y="223"/>
                      <a:pt x="45" y="267"/>
                      <a:pt x="90" y="297"/>
                    </a:cubicBezTo>
                    <a:cubicBezTo>
                      <a:pt x="681" y="592"/>
                      <a:pt x="1273" y="903"/>
                      <a:pt x="1879" y="1199"/>
                    </a:cubicBezTo>
                    <a:cubicBezTo>
                      <a:pt x="1884" y="1200"/>
                      <a:pt x="1889" y="1201"/>
                      <a:pt x="1896" y="1201"/>
                    </a:cubicBezTo>
                    <a:cubicBezTo>
                      <a:pt x="1946" y="1201"/>
                      <a:pt x="2035" y="1153"/>
                      <a:pt x="2101" y="1140"/>
                    </a:cubicBezTo>
                    <a:cubicBezTo>
                      <a:pt x="2042" y="1080"/>
                      <a:pt x="2012" y="992"/>
                      <a:pt x="1938" y="962"/>
                    </a:cubicBezTo>
                    <a:lnTo>
                      <a:pt x="1953" y="962"/>
                    </a:lnTo>
                    <a:cubicBezTo>
                      <a:pt x="1391" y="666"/>
                      <a:pt x="829" y="371"/>
                      <a:pt x="282" y="90"/>
                    </a:cubicBezTo>
                    <a:cubicBezTo>
                      <a:pt x="223" y="60"/>
                      <a:pt x="149" y="45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40"/>
              <p:cNvSpPr/>
              <p:nvPr/>
            </p:nvSpPr>
            <p:spPr>
              <a:xfrm>
                <a:off x="961650" y="4667425"/>
                <a:ext cx="366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864" extrusionOk="0">
                    <a:moveTo>
                      <a:pt x="60" y="1"/>
                    </a:moveTo>
                    <a:cubicBezTo>
                      <a:pt x="30" y="31"/>
                      <a:pt x="16" y="60"/>
                      <a:pt x="1" y="90"/>
                    </a:cubicBezTo>
                    <a:cubicBezTo>
                      <a:pt x="60" y="164"/>
                      <a:pt x="119" y="282"/>
                      <a:pt x="208" y="326"/>
                    </a:cubicBezTo>
                    <a:cubicBezTo>
                      <a:pt x="518" y="519"/>
                      <a:pt x="829" y="696"/>
                      <a:pt x="1154" y="844"/>
                    </a:cubicBezTo>
                    <a:cubicBezTo>
                      <a:pt x="1178" y="858"/>
                      <a:pt x="1207" y="863"/>
                      <a:pt x="1240" y="863"/>
                    </a:cubicBezTo>
                    <a:cubicBezTo>
                      <a:pt x="1310" y="863"/>
                      <a:pt x="1394" y="839"/>
                      <a:pt x="1465" y="829"/>
                    </a:cubicBezTo>
                    <a:cubicBezTo>
                      <a:pt x="1406" y="740"/>
                      <a:pt x="1361" y="637"/>
                      <a:pt x="1287" y="593"/>
                    </a:cubicBezTo>
                    <a:cubicBezTo>
                      <a:pt x="992" y="400"/>
                      <a:pt x="681" y="238"/>
                      <a:pt x="370" y="75"/>
                    </a:cubicBezTo>
                    <a:cubicBezTo>
                      <a:pt x="282" y="31"/>
                      <a:pt x="163" y="3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40"/>
              <p:cNvSpPr/>
              <p:nvPr/>
            </p:nvSpPr>
            <p:spPr>
              <a:xfrm>
                <a:off x="1037825" y="4664050"/>
                <a:ext cx="32550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56" extrusionOk="0">
                    <a:moveTo>
                      <a:pt x="241" y="1"/>
                    </a:moveTo>
                    <a:cubicBezTo>
                      <a:pt x="170" y="1"/>
                      <a:pt x="79" y="50"/>
                      <a:pt x="0" y="77"/>
                    </a:cubicBezTo>
                    <a:cubicBezTo>
                      <a:pt x="59" y="136"/>
                      <a:pt x="104" y="225"/>
                      <a:pt x="178" y="254"/>
                    </a:cubicBezTo>
                    <a:cubicBezTo>
                      <a:pt x="474" y="373"/>
                      <a:pt x="769" y="461"/>
                      <a:pt x="1080" y="550"/>
                    </a:cubicBezTo>
                    <a:cubicBezTo>
                      <a:pt x="1096" y="554"/>
                      <a:pt x="1113" y="556"/>
                      <a:pt x="1130" y="556"/>
                    </a:cubicBezTo>
                    <a:cubicBezTo>
                      <a:pt x="1177" y="556"/>
                      <a:pt x="1225" y="542"/>
                      <a:pt x="1257" y="520"/>
                    </a:cubicBezTo>
                    <a:cubicBezTo>
                      <a:pt x="1287" y="506"/>
                      <a:pt x="1287" y="432"/>
                      <a:pt x="1302" y="373"/>
                    </a:cubicBezTo>
                    <a:cubicBezTo>
                      <a:pt x="1243" y="343"/>
                      <a:pt x="1198" y="299"/>
                      <a:pt x="1154" y="284"/>
                    </a:cubicBezTo>
                    <a:cubicBezTo>
                      <a:pt x="858" y="180"/>
                      <a:pt x="562" y="77"/>
                      <a:pt x="266" y="3"/>
                    </a:cubicBezTo>
                    <a:cubicBezTo>
                      <a:pt x="258" y="1"/>
                      <a:pt x="250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40"/>
              <p:cNvSpPr/>
              <p:nvPr/>
            </p:nvSpPr>
            <p:spPr>
              <a:xfrm>
                <a:off x="676600" y="4463350"/>
                <a:ext cx="2370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2944" extrusionOk="0">
                    <a:moveTo>
                      <a:pt x="163" y="1"/>
                    </a:moveTo>
                    <a:cubicBezTo>
                      <a:pt x="104" y="89"/>
                      <a:pt x="1" y="163"/>
                      <a:pt x="15" y="237"/>
                    </a:cubicBezTo>
                    <a:cubicBezTo>
                      <a:pt x="75" y="710"/>
                      <a:pt x="134" y="1198"/>
                      <a:pt x="237" y="1672"/>
                    </a:cubicBezTo>
                    <a:cubicBezTo>
                      <a:pt x="311" y="1997"/>
                      <a:pt x="459" y="2322"/>
                      <a:pt x="592" y="2648"/>
                    </a:cubicBezTo>
                    <a:cubicBezTo>
                      <a:pt x="607" y="2722"/>
                      <a:pt x="636" y="2796"/>
                      <a:pt x="696" y="2855"/>
                    </a:cubicBezTo>
                    <a:cubicBezTo>
                      <a:pt x="740" y="2899"/>
                      <a:pt x="814" y="2914"/>
                      <a:pt x="888" y="2944"/>
                    </a:cubicBezTo>
                    <a:cubicBezTo>
                      <a:pt x="903" y="2870"/>
                      <a:pt x="947" y="2781"/>
                      <a:pt x="932" y="2722"/>
                    </a:cubicBezTo>
                    <a:cubicBezTo>
                      <a:pt x="873" y="2500"/>
                      <a:pt x="784" y="2278"/>
                      <a:pt x="696" y="2071"/>
                    </a:cubicBezTo>
                    <a:cubicBezTo>
                      <a:pt x="666" y="2071"/>
                      <a:pt x="636" y="2086"/>
                      <a:pt x="622" y="2086"/>
                    </a:cubicBezTo>
                    <a:cubicBezTo>
                      <a:pt x="503" y="1465"/>
                      <a:pt x="415" y="858"/>
                      <a:pt x="296" y="237"/>
                    </a:cubicBezTo>
                    <a:cubicBezTo>
                      <a:pt x="282" y="148"/>
                      <a:pt x="208" y="89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40"/>
              <p:cNvSpPr/>
              <p:nvPr/>
            </p:nvSpPr>
            <p:spPr>
              <a:xfrm>
                <a:off x="688425" y="4470750"/>
                <a:ext cx="163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509" extrusionOk="0">
                    <a:moveTo>
                      <a:pt x="104" y="0"/>
                    </a:moveTo>
                    <a:cubicBezTo>
                      <a:pt x="75" y="74"/>
                      <a:pt x="1" y="148"/>
                      <a:pt x="16" y="207"/>
                    </a:cubicBezTo>
                    <a:cubicBezTo>
                      <a:pt x="134" y="607"/>
                      <a:pt x="267" y="1006"/>
                      <a:pt x="415" y="1405"/>
                    </a:cubicBezTo>
                    <a:cubicBezTo>
                      <a:pt x="430" y="1450"/>
                      <a:pt x="518" y="1479"/>
                      <a:pt x="592" y="1509"/>
                    </a:cubicBezTo>
                    <a:cubicBezTo>
                      <a:pt x="607" y="1435"/>
                      <a:pt x="652" y="1361"/>
                      <a:pt x="637" y="1302"/>
                    </a:cubicBezTo>
                    <a:cubicBezTo>
                      <a:pt x="592" y="1139"/>
                      <a:pt x="533" y="991"/>
                      <a:pt x="474" y="843"/>
                    </a:cubicBezTo>
                    <a:cubicBezTo>
                      <a:pt x="400" y="621"/>
                      <a:pt x="341" y="385"/>
                      <a:pt x="267" y="163"/>
                    </a:cubicBezTo>
                    <a:cubicBezTo>
                      <a:pt x="252" y="104"/>
                      <a:pt x="163" y="59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40"/>
              <p:cNvSpPr/>
              <p:nvPr/>
            </p:nvSpPr>
            <p:spPr>
              <a:xfrm>
                <a:off x="649975" y="4341675"/>
                <a:ext cx="55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600" extrusionOk="0">
                    <a:moveTo>
                      <a:pt x="2085" y="1"/>
                    </a:moveTo>
                    <a:cubicBezTo>
                      <a:pt x="1654" y="1"/>
                      <a:pt x="798" y="493"/>
                      <a:pt x="356" y="949"/>
                    </a:cubicBezTo>
                    <a:cubicBezTo>
                      <a:pt x="193" y="1126"/>
                      <a:pt x="1" y="1303"/>
                      <a:pt x="60" y="1599"/>
                    </a:cubicBezTo>
                    <a:cubicBezTo>
                      <a:pt x="578" y="845"/>
                      <a:pt x="1435" y="534"/>
                      <a:pt x="2204" y="17"/>
                    </a:cubicBezTo>
                    <a:cubicBezTo>
                      <a:pt x="2170" y="6"/>
                      <a:pt x="2130" y="1"/>
                      <a:pt x="2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40"/>
              <p:cNvSpPr/>
              <p:nvPr/>
            </p:nvSpPr>
            <p:spPr>
              <a:xfrm>
                <a:off x="618925" y="4400875"/>
                <a:ext cx="11475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820" extrusionOk="0">
                    <a:moveTo>
                      <a:pt x="193" y="0"/>
                    </a:moveTo>
                    <a:cubicBezTo>
                      <a:pt x="148" y="59"/>
                      <a:pt x="45" y="104"/>
                      <a:pt x="45" y="163"/>
                    </a:cubicBezTo>
                    <a:cubicBezTo>
                      <a:pt x="1" y="636"/>
                      <a:pt x="1" y="1109"/>
                      <a:pt x="193" y="1568"/>
                    </a:cubicBezTo>
                    <a:cubicBezTo>
                      <a:pt x="222" y="1642"/>
                      <a:pt x="296" y="1701"/>
                      <a:pt x="415" y="1819"/>
                    </a:cubicBezTo>
                    <a:cubicBezTo>
                      <a:pt x="429" y="1671"/>
                      <a:pt x="459" y="1597"/>
                      <a:pt x="459" y="1538"/>
                    </a:cubicBezTo>
                    <a:cubicBezTo>
                      <a:pt x="415" y="1095"/>
                      <a:pt x="355" y="651"/>
                      <a:pt x="296" y="207"/>
                    </a:cubicBezTo>
                    <a:cubicBezTo>
                      <a:pt x="296" y="133"/>
                      <a:pt x="237" y="74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40"/>
              <p:cNvSpPr/>
              <p:nvPr/>
            </p:nvSpPr>
            <p:spPr>
              <a:xfrm>
                <a:off x="641850" y="4340725"/>
                <a:ext cx="333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08" extrusionOk="0">
                    <a:moveTo>
                      <a:pt x="1080" y="0"/>
                    </a:moveTo>
                    <a:cubicBezTo>
                      <a:pt x="1062" y="0"/>
                      <a:pt x="1047" y="3"/>
                      <a:pt x="1036" y="10"/>
                    </a:cubicBezTo>
                    <a:cubicBezTo>
                      <a:pt x="695" y="203"/>
                      <a:pt x="370" y="395"/>
                      <a:pt x="60" y="602"/>
                    </a:cubicBezTo>
                    <a:cubicBezTo>
                      <a:pt x="15" y="632"/>
                      <a:pt x="15" y="735"/>
                      <a:pt x="0" y="794"/>
                    </a:cubicBezTo>
                    <a:cubicBezTo>
                      <a:pt x="50" y="794"/>
                      <a:pt x="99" y="807"/>
                      <a:pt x="144" y="807"/>
                    </a:cubicBezTo>
                    <a:cubicBezTo>
                      <a:pt x="166" y="807"/>
                      <a:pt x="188" y="804"/>
                      <a:pt x="207" y="794"/>
                    </a:cubicBezTo>
                    <a:cubicBezTo>
                      <a:pt x="518" y="602"/>
                      <a:pt x="829" y="410"/>
                      <a:pt x="1124" y="203"/>
                    </a:cubicBezTo>
                    <a:cubicBezTo>
                      <a:pt x="1184" y="173"/>
                      <a:pt x="1228" y="129"/>
                      <a:pt x="1331" y="25"/>
                    </a:cubicBezTo>
                    <a:cubicBezTo>
                      <a:pt x="1220" y="25"/>
                      <a:pt x="1135" y="0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DD84C-BBC1-413E-B2D0-1DAA922C053B}"/>
              </a:ext>
            </a:extLst>
          </p:cNvPr>
          <p:cNvGrpSpPr/>
          <p:nvPr/>
        </p:nvGrpSpPr>
        <p:grpSpPr>
          <a:xfrm>
            <a:off x="218420" y="1010977"/>
            <a:ext cx="1103571" cy="2474959"/>
            <a:chOff x="218420" y="1010977"/>
            <a:chExt cx="1103571" cy="24749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6776DD-E1C3-4457-8CD9-D46A23D5B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20" y="1010977"/>
              <a:ext cx="1103571" cy="11035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7FAA5-464F-4EA8-B93C-71048AFB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420" y="2382365"/>
              <a:ext cx="1103571" cy="110357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5E2D9D-9D86-4D30-8A09-35BA58B027A5}"/>
              </a:ext>
            </a:extLst>
          </p:cNvPr>
          <p:cNvGrpSpPr/>
          <p:nvPr/>
        </p:nvGrpSpPr>
        <p:grpSpPr>
          <a:xfrm>
            <a:off x="1633262" y="2159651"/>
            <a:ext cx="9829702" cy="2095500"/>
            <a:chOff x="1633262" y="2159651"/>
            <a:chExt cx="9829702" cy="20955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A1A627A-9038-4491-BC45-7136F8F5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3262" y="2159651"/>
              <a:ext cx="2095500" cy="2095500"/>
            </a:xfrm>
            <a:prstGeom prst="rect">
              <a:avLst/>
            </a:prstGeom>
          </p:spPr>
        </p:pic>
        <p:sp>
          <p:nvSpPr>
            <p:cNvPr id="59" name="Google Shape;3166;p40">
              <a:extLst>
                <a:ext uri="{FF2B5EF4-FFF2-40B4-BE49-F238E27FC236}">
                  <a16:creationId xmlns:a16="http://schemas.microsoft.com/office/drawing/2014/main" id="{78DE5FDD-465A-4FA5-B2B6-797EB0310133}"/>
                </a:ext>
              </a:extLst>
            </p:cNvPr>
            <p:cNvSpPr txBox="1">
              <a:spLocks/>
            </p:cNvSpPr>
            <p:nvPr/>
          </p:nvSpPr>
          <p:spPr>
            <a:xfrm>
              <a:off x="3708564" y="2728277"/>
              <a:ext cx="775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ela Gothic One"/>
                <a:buNone/>
                <a:defRPr sz="2800" b="0" i="0" u="none" strike="noStrike" cap="none">
                  <a:solidFill>
                    <a:schemeClr val="dk1"/>
                  </a:solidFill>
                  <a:latin typeface="Dela Gothic One"/>
                  <a:ea typeface="Dela Gothic One"/>
                  <a:cs typeface="Dela Gothic One"/>
                  <a:sym typeface="Dela Gothic One"/>
                </a:defRPr>
              </a:lvl9pPr>
            </a:lstStyle>
            <a:p>
              <a:r>
                <a:rPr lang="en-US" dirty="0">
                  <a:solidFill>
                    <a:schemeClr val="accent2"/>
                  </a:solidFill>
                </a:rPr>
                <a:t>Dash And </a:t>
              </a:r>
              <a:r>
                <a:rPr lang="en-US" dirty="0">
                  <a:solidFill>
                    <a:srgbClr val="CCDF96"/>
                  </a:solidFill>
                </a:rPr>
                <a:t>Dine!</a:t>
              </a:r>
            </a:p>
          </p:txBody>
        </p:sp>
      </p:grp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CDE8A29E-3AFA-4F05-9E75-B07A66B01473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Food</a:t>
            </a:r>
            <a:r>
              <a:rPr lang="en-US" sz="200" dirty="0"/>
              <a:t> </a:t>
            </a:r>
            <a:r>
              <a:rPr lang="en-US" sz="700" dirty="0">
                <a:solidFill>
                  <a:srgbClr val="CCDF96"/>
                </a:solidFill>
              </a:rPr>
              <a:t>&amp; NUTRITION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DDAC0E8-5169-4FDF-9A3C-A6CF5D5F4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64" name="Google Shape;3166;p40">
            <a:extLst>
              <a:ext uri="{FF2B5EF4-FFF2-40B4-BE49-F238E27FC236}">
                <a16:creationId xmlns:a16="http://schemas.microsoft.com/office/drawing/2014/main" id="{E48756FA-7653-4D19-8FD0-881A086EE207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</p:spTree>
    <p:extLst>
      <p:ext uri="{BB962C8B-B14F-4D97-AF65-F5344CB8AC3E}">
        <p14:creationId xmlns:p14="http://schemas.microsoft.com/office/powerpoint/2010/main" val="24314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41"/>
          <p:cNvSpPr txBox="1">
            <a:spLocks noGrp="1"/>
          </p:cNvSpPr>
          <p:nvPr>
            <p:ph type="title"/>
          </p:nvPr>
        </p:nvSpPr>
        <p:spPr>
          <a:xfrm>
            <a:off x="694800" y="445025"/>
            <a:ext cx="77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DF96"/>
                </a:solidFill>
              </a:rPr>
              <a:t>Getting Desired Food</a:t>
            </a:r>
            <a:endParaRPr dirty="0">
              <a:solidFill>
                <a:srgbClr val="CCDF96"/>
              </a:solidFill>
            </a:endParaRPr>
          </a:p>
        </p:txBody>
      </p:sp>
      <p:sp>
        <p:nvSpPr>
          <p:cNvPr id="3405" name="Google Shape;3405;p41"/>
          <p:cNvSpPr txBox="1">
            <a:spLocks noGrp="1"/>
          </p:cNvSpPr>
          <p:nvPr>
            <p:ph type="title" idx="2"/>
          </p:nvPr>
        </p:nvSpPr>
        <p:spPr>
          <a:xfrm>
            <a:off x="3465180" y="1782325"/>
            <a:ext cx="224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solidFill>
                  <a:srgbClr val="CCDF96"/>
                </a:solidFill>
              </a:rPr>
              <a:t>Quality</a:t>
            </a:r>
          </a:p>
        </p:txBody>
      </p:sp>
      <p:sp>
        <p:nvSpPr>
          <p:cNvPr id="3406" name="Google Shape;3406;p41"/>
          <p:cNvSpPr txBox="1">
            <a:spLocks noGrp="1"/>
          </p:cNvSpPr>
          <p:nvPr>
            <p:ph type="subTitle" idx="1"/>
          </p:nvPr>
        </p:nvSpPr>
        <p:spPr>
          <a:xfrm>
            <a:off x="3553660" y="2162171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200" dirty="0">
                <a:solidFill>
                  <a:srgbClr val="CF6E56"/>
                </a:solidFill>
              </a:rPr>
              <a:t>desired </a:t>
            </a:r>
            <a:r>
              <a:rPr lang="en-US" sz="1200" dirty="0">
                <a:solidFill>
                  <a:srgbClr val="CCDF96"/>
                </a:solidFill>
              </a:rPr>
              <a:t>ingredients</a:t>
            </a:r>
          </a:p>
        </p:txBody>
      </p:sp>
      <p:sp>
        <p:nvSpPr>
          <p:cNvPr id="3407" name="Google Shape;3407;p41"/>
          <p:cNvSpPr txBox="1">
            <a:spLocks noGrp="1"/>
          </p:cNvSpPr>
          <p:nvPr>
            <p:ph type="title" idx="3"/>
          </p:nvPr>
        </p:nvSpPr>
        <p:spPr>
          <a:xfrm>
            <a:off x="5988037" y="1782325"/>
            <a:ext cx="224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rgbClr val="CCDF96"/>
                </a:solidFill>
              </a:rPr>
              <a:t>Menus</a:t>
            </a:r>
            <a:r>
              <a:rPr lang="en-US" sz="1800" dirty="0">
                <a:solidFill>
                  <a:srgbClr val="CCDF96"/>
                </a:solidFill>
              </a:rPr>
              <a:t> </a:t>
            </a:r>
            <a:br>
              <a:rPr lang="en-US" sz="1800" dirty="0">
                <a:solidFill>
                  <a:srgbClr val="CCDF96"/>
                </a:solidFill>
              </a:rPr>
            </a:b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3408" name="Google Shape;3408;p41"/>
          <p:cNvSpPr txBox="1">
            <a:spLocks noGrp="1"/>
          </p:cNvSpPr>
          <p:nvPr>
            <p:ph type="subTitle" idx="4"/>
          </p:nvPr>
        </p:nvSpPr>
        <p:spPr>
          <a:xfrm flipH="1">
            <a:off x="6070143" y="2174907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sz="1200" dirty="0">
                <a:solidFill>
                  <a:srgbClr val="CF6E56"/>
                </a:solidFill>
              </a:rPr>
              <a:t>Choosing </a:t>
            </a:r>
            <a:r>
              <a:rPr lang="en-US" sz="1200" dirty="0">
                <a:solidFill>
                  <a:srgbClr val="CCDF96"/>
                </a:solidFill>
              </a:rPr>
              <a:t>convenient meal</a:t>
            </a:r>
          </a:p>
          <a:p>
            <a:pPr marL="0" lvl="0" indent="0">
              <a:spcAft>
                <a:spcPts val="1200"/>
              </a:spcAft>
            </a:pP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3409" name="Google Shape;3409;p41"/>
          <p:cNvSpPr txBox="1">
            <a:spLocks noGrp="1"/>
          </p:cNvSpPr>
          <p:nvPr>
            <p:ph type="title" idx="5"/>
          </p:nvPr>
        </p:nvSpPr>
        <p:spPr>
          <a:xfrm>
            <a:off x="580386" y="1777143"/>
            <a:ext cx="2859228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solidFill>
                  <a:srgbClr val="CCDF96"/>
                </a:solidFill>
              </a:rPr>
              <a:t>favorite ingredients</a:t>
            </a: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3410" name="Google Shape;3410;p41"/>
          <p:cNvSpPr txBox="1">
            <a:spLocks noGrp="1"/>
          </p:cNvSpPr>
          <p:nvPr>
            <p:ph type="subTitle" idx="6"/>
          </p:nvPr>
        </p:nvSpPr>
        <p:spPr>
          <a:xfrm>
            <a:off x="827459" y="2300337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200" dirty="0">
                <a:solidFill>
                  <a:srgbClr val="CF6E56"/>
                </a:solidFill>
              </a:rPr>
              <a:t>Sugar syrup</a:t>
            </a:r>
            <a:r>
              <a:rPr lang="en-US" sz="1200" dirty="0">
                <a:solidFill>
                  <a:srgbClr val="CCDF96"/>
                </a:solidFill>
              </a:rPr>
              <a:t>, lentil flour</a:t>
            </a:r>
          </a:p>
        </p:txBody>
      </p:sp>
      <p:sp>
        <p:nvSpPr>
          <p:cNvPr id="3411" name="Google Shape;3411;p41"/>
          <p:cNvSpPr txBox="1">
            <a:spLocks noGrp="1"/>
          </p:cNvSpPr>
          <p:nvPr>
            <p:ph type="title" idx="7"/>
          </p:nvPr>
        </p:nvSpPr>
        <p:spPr>
          <a:xfrm>
            <a:off x="2469799" y="3540650"/>
            <a:ext cx="22494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CCDF96"/>
                </a:solidFill>
              </a:rPr>
              <a:t>Preparation</a:t>
            </a:r>
            <a:br>
              <a:rPr lang="en-US" sz="1800" dirty="0">
                <a:solidFill>
                  <a:srgbClr val="CCDF96"/>
                </a:solidFill>
              </a:rPr>
            </a:br>
            <a:endParaRPr sz="1800" dirty="0">
              <a:solidFill>
                <a:srgbClr val="CCDF96"/>
              </a:solidFill>
            </a:endParaRPr>
          </a:p>
        </p:txBody>
      </p:sp>
      <p:sp>
        <p:nvSpPr>
          <p:cNvPr id="3412" name="Google Shape;3412;p41"/>
          <p:cNvSpPr txBox="1">
            <a:spLocks noGrp="1"/>
          </p:cNvSpPr>
          <p:nvPr>
            <p:ph type="subTitle" idx="8"/>
          </p:nvPr>
        </p:nvSpPr>
        <p:spPr>
          <a:xfrm>
            <a:off x="2402633" y="4138440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sz="1200" dirty="0">
                <a:solidFill>
                  <a:srgbClr val="CF6E56"/>
                </a:solidFill>
              </a:rPr>
              <a:t>Time, W</a:t>
            </a:r>
            <a:r>
              <a:rPr lang="en-US" sz="1200" dirty="0">
                <a:solidFill>
                  <a:srgbClr val="CCDF96"/>
                </a:solidFill>
              </a:rPr>
              <a:t>ay of cocking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3413" name="Google Shape;3413;p41"/>
          <p:cNvSpPr txBox="1">
            <a:spLocks noGrp="1"/>
          </p:cNvSpPr>
          <p:nvPr>
            <p:ph type="title" idx="9"/>
          </p:nvPr>
        </p:nvSpPr>
        <p:spPr>
          <a:xfrm>
            <a:off x="5434145" y="3682329"/>
            <a:ext cx="22494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rgbClr val="CCDF96"/>
                </a:solidFill>
              </a:rPr>
              <a:t>Food</a:t>
            </a:r>
            <a:endParaRPr sz="1200" dirty="0">
              <a:solidFill>
                <a:srgbClr val="CCDF96"/>
              </a:solidFill>
            </a:endParaRPr>
          </a:p>
        </p:txBody>
      </p:sp>
      <p:sp>
        <p:nvSpPr>
          <p:cNvPr id="3414" name="Google Shape;3414;p41"/>
          <p:cNvSpPr txBox="1">
            <a:spLocks noGrp="1"/>
          </p:cNvSpPr>
          <p:nvPr>
            <p:ph type="subTitle" idx="13"/>
          </p:nvPr>
        </p:nvSpPr>
        <p:spPr>
          <a:xfrm>
            <a:off x="5341630" y="4138440"/>
            <a:ext cx="22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sz="1200" dirty="0">
                <a:solidFill>
                  <a:srgbClr val="CF6E56"/>
                </a:solidFill>
              </a:rPr>
              <a:t>Dish </a:t>
            </a:r>
            <a:r>
              <a:rPr lang="en-US" sz="1200" dirty="0">
                <a:solidFill>
                  <a:srgbClr val="CCDF96"/>
                </a:solidFill>
              </a:rPr>
              <a:t>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1200" dirty="0">
              <a:solidFill>
                <a:srgbClr val="CF6E56"/>
              </a:solidFill>
            </a:endParaRPr>
          </a:p>
        </p:txBody>
      </p:sp>
      <p:sp>
        <p:nvSpPr>
          <p:cNvPr id="3417" name="Google Shape;3417;p41"/>
          <p:cNvSpPr txBox="1">
            <a:spLocks noGrp="1"/>
          </p:cNvSpPr>
          <p:nvPr>
            <p:ph type="title" idx="16"/>
          </p:nvPr>
        </p:nvSpPr>
        <p:spPr>
          <a:xfrm>
            <a:off x="1598850" y="1196150"/>
            <a:ext cx="8436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18" name="Google Shape;3418;p41"/>
          <p:cNvSpPr txBox="1">
            <a:spLocks noGrp="1"/>
          </p:cNvSpPr>
          <p:nvPr>
            <p:ph type="title" idx="17"/>
          </p:nvPr>
        </p:nvSpPr>
        <p:spPr>
          <a:xfrm>
            <a:off x="4161900" y="1196150"/>
            <a:ext cx="8436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9" name="Google Shape;3419;p41"/>
          <p:cNvSpPr txBox="1">
            <a:spLocks noGrp="1"/>
          </p:cNvSpPr>
          <p:nvPr>
            <p:ph type="title" idx="18"/>
          </p:nvPr>
        </p:nvSpPr>
        <p:spPr>
          <a:xfrm>
            <a:off x="6695225" y="1196150"/>
            <a:ext cx="8436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0" name="Google Shape;3420;p41"/>
          <p:cNvSpPr txBox="1">
            <a:spLocks noGrp="1"/>
          </p:cNvSpPr>
          <p:nvPr>
            <p:ph type="title" idx="19"/>
          </p:nvPr>
        </p:nvSpPr>
        <p:spPr>
          <a:xfrm>
            <a:off x="3163374" y="2954350"/>
            <a:ext cx="8436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21" name="Google Shape;3421;p41"/>
          <p:cNvSpPr txBox="1">
            <a:spLocks noGrp="1"/>
          </p:cNvSpPr>
          <p:nvPr>
            <p:ph type="title" idx="20"/>
          </p:nvPr>
        </p:nvSpPr>
        <p:spPr>
          <a:xfrm>
            <a:off x="6130865" y="2954350"/>
            <a:ext cx="843600" cy="5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" name="Google Shape;3166;p40">
            <a:extLst>
              <a:ext uri="{FF2B5EF4-FFF2-40B4-BE49-F238E27FC236}">
                <a16:creationId xmlns:a16="http://schemas.microsoft.com/office/drawing/2014/main" id="{373F93FC-A6DA-4802-A313-7511AE31311F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Food</a:t>
            </a:r>
            <a:r>
              <a:rPr lang="en-US" sz="200" dirty="0"/>
              <a:t> </a:t>
            </a:r>
            <a:r>
              <a:rPr lang="en-US" sz="700" dirty="0">
                <a:solidFill>
                  <a:srgbClr val="CCDF96"/>
                </a:solidFill>
              </a:rPr>
              <a:t>&amp; NUTRITION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7E2CE5-9C09-4042-9131-B0E3A6E6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23" name="Google Shape;3166;p40">
            <a:extLst>
              <a:ext uri="{FF2B5EF4-FFF2-40B4-BE49-F238E27FC236}">
                <a16:creationId xmlns:a16="http://schemas.microsoft.com/office/drawing/2014/main" id="{B71B9800-FF07-4885-BC5D-DD9D8679109C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5" grpId="0"/>
      <p:bldP spid="3406" grpId="0" build="p"/>
      <p:bldP spid="3407" grpId="0"/>
      <p:bldP spid="3408" grpId="0" build="p"/>
      <p:bldP spid="3409" grpId="0"/>
      <p:bldP spid="3410" grpId="0" build="p"/>
      <p:bldP spid="3411" grpId="0"/>
      <p:bldP spid="3412" grpId="0" build="p"/>
      <p:bldP spid="3413" grpId="0"/>
      <p:bldP spid="3414" grpId="0" build="p"/>
      <p:bldP spid="3417" grpId="0" animBg="1"/>
      <p:bldP spid="3418" grpId="0" animBg="1"/>
      <p:bldP spid="3419" grpId="0" animBg="1"/>
      <p:bldP spid="3420" grpId="0" animBg="1"/>
      <p:bldP spid="34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Application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51D1E-DADE-482A-9676-EA55E397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5" y="772007"/>
            <a:ext cx="2722021" cy="2724150"/>
          </a:xfrm>
          <a:prstGeom prst="rect">
            <a:avLst/>
          </a:prstGeom>
        </p:spPr>
      </p:pic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EC5805AE-21D7-4C8F-A523-2C462226F2D9}"/>
              </a:ext>
            </a:extLst>
          </p:cNvPr>
          <p:cNvSpPr/>
          <p:nvPr/>
        </p:nvSpPr>
        <p:spPr>
          <a:xfrm>
            <a:off x="3667841" y="1797626"/>
            <a:ext cx="1423684" cy="31071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Text</a:t>
            </a:r>
          </a:p>
        </p:txBody>
      </p:sp>
      <p:sp>
        <p:nvSpPr>
          <p:cNvPr id="29" name="Rounded Rectangle 20">
            <a:extLst>
              <a:ext uri="{FF2B5EF4-FFF2-40B4-BE49-F238E27FC236}">
                <a16:creationId xmlns:a16="http://schemas.microsoft.com/office/drawing/2014/main" id="{74895976-618B-40F8-9B93-AAC16D3B98F4}"/>
              </a:ext>
            </a:extLst>
          </p:cNvPr>
          <p:cNvSpPr/>
          <p:nvPr/>
        </p:nvSpPr>
        <p:spPr>
          <a:xfrm>
            <a:off x="5505450" y="1797626"/>
            <a:ext cx="1423684" cy="31071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Lato" charset="0"/>
                <a:ea typeface="Lato" charset="0"/>
                <a:cs typeface="Lato" charset="0"/>
              </a:rPr>
              <a:t>DashAND</a:t>
            </a:r>
            <a:r>
              <a:rPr lang="en-US" sz="1200" dirty="0" err="1">
                <a:solidFill>
                  <a:srgbClr val="CF6E56"/>
                </a:solidFill>
                <a:latin typeface="Lato" charset="0"/>
                <a:ea typeface="Lato" charset="0"/>
                <a:cs typeface="Lato" charset="0"/>
              </a:rPr>
              <a:t>Dine</a:t>
            </a:r>
            <a:endParaRPr lang="en-US" sz="1200" dirty="0">
              <a:solidFill>
                <a:srgbClr val="CF6E56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30" name="Straight Connector 8">
            <a:extLst>
              <a:ext uri="{FF2B5EF4-FFF2-40B4-BE49-F238E27FC236}">
                <a16:creationId xmlns:a16="http://schemas.microsoft.com/office/drawing/2014/main" id="{097A664E-D004-46E5-9B83-5FD34B7B126D}"/>
              </a:ext>
            </a:extLst>
          </p:cNvPr>
          <p:cNvCxnSpPr>
            <a:cxnSpLocks/>
          </p:cNvCxnSpPr>
          <p:nvPr/>
        </p:nvCxnSpPr>
        <p:spPr>
          <a:xfrm>
            <a:off x="5091525" y="1952981"/>
            <a:ext cx="413925" cy="0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BFFE18F-2C78-4547-B2E7-99477656BB5C}"/>
              </a:ext>
            </a:extLst>
          </p:cNvPr>
          <p:cNvGrpSpPr/>
          <p:nvPr/>
        </p:nvGrpSpPr>
        <p:grpSpPr>
          <a:xfrm>
            <a:off x="7343059" y="886637"/>
            <a:ext cx="163228" cy="2227499"/>
            <a:chOff x="7165847" y="1002581"/>
            <a:chExt cx="163228" cy="2227499"/>
          </a:xfrm>
        </p:grpSpPr>
        <p:cxnSp>
          <p:nvCxnSpPr>
            <p:cNvPr id="33" name="Conector angular 27">
              <a:extLst>
                <a:ext uri="{FF2B5EF4-FFF2-40B4-BE49-F238E27FC236}">
                  <a16:creationId xmlns:a16="http://schemas.microsoft.com/office/drawing/2014/main" id="{45D34B9F-EAA4-4209-917D-026BD8038FD8}"/>
                </a:ext>
              </a:extLst>
            </p:cNvPr>
            <p:cNvCxnSpPr/>
            <p:nvPr/>
          </p:nvCxnSpPr>
          <p:spPr>
            <a:xfrm rot="5400000" flipV="1">
              <a:off x="6870966" y="2026731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angular 27">
              <a:extLst>
                <a:ext uri="{FF2B5EF4-FFF2-40B4-BE49-F238E27FC236}">
                  <a16:creationId xmlns:a16="http://schemas.microsoft.com/office/drawing/2014/main" id="{7BA97794-477B-4446-8F89-9A502441DFC4}"/>
                </a:ext>
              </a:extLst>
            </p:cNvPr>
            <p:cNvCxnSpPr/>
            <p:nvPr/>
          </p:nvCxnSpPr>
          <p:spPr>
            <a:xfrm rot="5400000" flipV="1">
              <a:off x="6870966" y="2771988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27">
              <a:extLst>
                <a:ext uri="{FF2B5EF4-FFF2-40B4-BE49-F238E27FC236}">
                  <a16:creationId xmlns:a16="http://schemas.microsoft.com/office/drawing/2014/main" id="{C77EEB59-6BB6-49F3-BA34-8D7FA129213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70983" y="1302394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angular 8">
              <a:extLst>
                <a:ext uri="{FF2B5EF4-FFF2-40B4-BE49-F238E27FC236}">
                  <a16:creationId xmlns:a16="http://schemas.microsoft.com/office/drawing/2014/main" id="{CBEDA077-F27E-42D5-8CFF-4257824752DF}"/>
                </a:ext>
              </a:extLst>
            </p:cNvPr>
            <p:cNvCxnSpPr>
              <a:cxnSpLocks/>
            </p:cNvCxnSpPr>
            <p:nvPr/>
          </p:nvCxnSpPr>
          <p:spPr>
            <a:xfrm>
              <a:off x="7165864" y="1002581"/>
              <a:ext cx="163211" cy="4932"/>
            </a:xfrm>
            <a:prstGeom prst="bentConnector3">
              <a:avLst>
                <a:gd name="adj1" fmla="val 50000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12BC1C1D-2749-4973-97FC-5D5421B83479}"/>
              </a:ext>
            </a:extLst>
          </p:cNvPr>
          <p:cNvCxnSpPr>
            <a:cxnSpLocks/>
          </p:cNvCxnSpPr>
          <p:nvPr/>
        </p:nvCxnSpPr>
        <p:spPr>
          <a:xfrm>
            <a:off x="6929134" y="1952981"/>
            <a:ext cx="413925" cy="0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F15BAE5-A0F8-419B-AD6B-8FEB6715BECF}"/>
              </a:ext>
            </a:extLst>
          </p:cNvPr>
          <p:cNvGrpSpPr/>
          <p:nvPr/>
        </p:nvGrpSpPr>
        <p:grpSpPr>
          <a:xfrm>
            <a:off x="7506270" y="728039"/>
            <a:ext cx="1231330" cy="2556328"/>
            <a:chOff x="2474836" y="842297"/>
            <a:chExt cx="1231330" cy="2556328"/>
          </a:xfrm>
        </p:grpSpPr>
        <p:sp>
          <p:nvSpPr>
            <p:cNvPr id="45" name="Rounded Rectangle 20">
              <a:extLst>
                <a:ext uri="{FF2B5EF4-FFF2-40B4-BE49-F238E27FC236}">
                  <a16:creationId xmlns:a16="http://schemas.microsoft.com/office/drawing/2014/main" id="{89D75364-D94F-4988-916C-A6B12FA3952A}"/>
                </a:ext>
              </a:extLst>
            </p:cNvPr>
            <p:cNvSpPr/>
            <p:nvPr/>
          </p:nvSpPr>
          <p:spPr>
            <a:xfrm>
              <a:off x="2474836" y="842297"/>
              <a:ext cx="1180259" cy="31071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Lato" charset="0"/>
                  <a:ea typeface="Lato" charset="0"/>
                  <a:cs typeface="Lato" charset="0"/>
                </a:rPr>
                <a:t>Recommendation 1</a:t>
              </a:r>
            </a:p>
          </p:txBody>
        </p:sp>
        <p:sp>
          <p:nvSpPr>
            <p:cNvPr id="46" name="Rounded Rectangle 20">
              <a:extLst>
                <a:ext uri="{FF2B5EF4-FFF2-40B4-BE49-F238E27FC236}">
                  <a16:creationId xmlns:a16="http://schemas.microsoft.com/office/drawing/2014/main" id="{92CC61B8-8ADC-48EA-A508-B5D421EA0D28}"/>
                </a:ext>
              </a:extLst>
            </p:cNvPr>
            <p:cNvSpPr/>
            <p:nvPr/>
          </p:nvSpPr>
          <p:spPr>
            <a:xfrm>
              <a:off x="2474836" y="1531913"/>
              <a:ext cx="1180259" cy="31071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Lato" charset="0"/>
                  <a:ea typeface="Lato" charset="0"/>
                  <a:cs typeface="Lato" charset="0"/>
                </a:rPr>
                <a:t>Recommendation 2</a:t>
              </a:r>
            </a:p>
          </p:txBody>
        </p:sp>
        <p:sp>
          <p:nvSpPr>
            <p:cNvPr id="47" name="Rounded Rectangle 20">
              <a:extLst>
                <a:ext uri="{FF2B5EF4-FFF2-40B4-BE49-F238E27FC236}">
                  <a16:creationId xmlns:a16="http://schemas.microsoft.com/office/drawing/2014/main" id="{7C47D080-DF50-4B50-A540-B28680F8074D}"/>
                </a:ext>
              </a:extLst>
            </p:cNvPr>
            <p:cNvSpPr/>
            <p:nvPr/>
          </p:nvSpPr>
          <p:spPr>
            <a:xfrm>
              <a:off x="2474837" y="2146160"/>
              <a:ext cx="1180259" cy="43868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Lato" charset="0"/>
                  <a:ea typeface="Lato" charset="0"/>
                  <a:cs typeface="Lato" charset="0"/>
                </a:rPr>
                <a:t>Recommendation 3</a:t>
              </a:r>
            </a:p>
          </p:txBody>
        </p:sp>
        <p:sp>
          <p:nvSpPr>
            <p:cNvPr id="48" name="Rounded Rectangle 20">
              <a:extLst>
                <a:ext uri="{FF2B5EF4-FFF2-40B4-BE49-F238E27FC236}">
                  <a16:creationId xmlns:a16="http://schemas.microsoft.com/office/drawing/2014/main" id="{335C72B4-0B20-4798-B9EA-D55D575353BB}"/>
                </a:ext>
              </a:extLst>
            </p:cNvPr>
            <p:cNvSpPr/>
            <p:nvPr/>
          </p:nvSpPr>
          <p:spPr>
            <a:xfrm>
              <a:off x="2474836" y="2959942"/>
              <a:ext cx="1231330" cy="43868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charset="0"/>
                  <a:ea typeface="Lato" charset="0"/>
                  <a:cs typeface="Lato" charset="0"/>
                </a:rPr>
                <a:t>Recommendation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06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Prepro</a:t>
            </a:r>
            <a:r>
              <a:rPr lang="en-US" sz="800" dirty="0">
                <a:solidFill>
                  <a:srgbClr val="CCDF96"/>
                </a:solidFill>
              </a:rPr>
              <a:t>cessing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90" name="Rounded Rectangle 3">
            <a:extLst>
              <a:ext uri="{FF2B5EF4-FFF2-40B4-BE49-F238E27FC236}">
                <a16:creationId xmlns:a16="http://schemas.microsoft.com/office/drawing/2014/main" id="{6B0829A0-0CFE-4D66-B9E6-1BEA78D2E0F7}"/>
              </a:ext>
            </a:extLst>
          </p:cNvPr>
          <p:cNvSpPr/>
          <p:nvPr/>
        </p:nvSpPr>
        <p:spPr>
          <a:xfrm>
            <a:off x="3969755" y="131400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91" name="Rounded Rectangle 4">
            <a:extLst>
              <a:ext uri="{FF2B5EF4-FFF2-40B4-BE49-F238E27FC236}">
                <a16:creationId xmlns:a16="http://schemas.microsoft.com/office/drawing/2014/main" id="{E7B78F97-A864-4EB3-A7A8-EEECA2464AFE}"/>
              </a:ext>
            </a:extLst>
          </p:cNvPr>
          <p:cNvSpPr/>
          <p:nvPr/>
        </p:nvSpPr>
        <p:spPr>
          <a:xfrm>
            <a:off x="4161107" y="204518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92" name="Straight Connector 8">
            <a:extLst>
              <a:ext uri="{FF2B5EF4-FFF2-40B4-BE49-F238E27FC236}">
                <a16:creationId xmlns:a16="http://schemas.microsoft.com/office/drawing/2014/main" id="{2A54B0B9-85B3-4A1B-AC76-6A0FE9147A9A}"/>
              </a:ext>
            </a:extLst>
          </p:cNvPr>
          <p:cNvCxnSpPr>
            <a:cxnSpLocks/>
          </p:cNvCxnSpPr>
          <p:nvPr/>
        </p:nvCxnSpPr>
        <p:spPr>
          <a:xfrm>
            <a:off x="4690913" y="173972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8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168;p40">
            <a:extLst>
              <a:ext uri="{FF2B5EF4-FFF2-40B4-BE49-F238E27FC236}">
                <a16:creationId xmlns:a16="http://schemas.microsoft.com/office/drawing/2014/main" id="{5981807B-F390-4506-9AB8-C6E6D5D92454}"/>
              </a:ext>
            </a:extLst>
          </p:cNvPr>
          <p:cNvSpPr/>
          <p:nvPr/>
        </p:nvSpPr>
        <p:spPr>
          <a:xfrm>
            <a:off x="47684" y="44419"/>
            <a:ext cx="960158" cy="290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050"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Dela Gothic One"/>
            </a:endParaRPr>
          </a:p>
        </p:txBody>
      </p:sp>
      <p:sp>
        <p:nvSpPr>
          <p:cNvPr id="60" name="Google Shape;3166;p40">
            <a:extLst>
              <a:ext uri="{FF2B5EF4-FFF2-40B4-BE49-F238E27FC236}">
                <a16:creationId xmlns:a16="http://schemas.microsoft.com/office/drawing/2014/main" id="{B6DCDBA2-C10A-49AD-8595-7F2A04EA90EF}"/>
              </a:ext>
            </a:extLst>
          </p:cNvPr>
          <p:cNvSpPr txBox="1">
            <a:spLocks/>
          </p:cNvSpPr>
          <p:nvPr/>
        </p:nvSpPr>
        <p:spPr>
          <a:xfrm>
            <a:off x="-62501" y="-74023"/>
            <a:ext cx="1310624" cy="24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 sz="1000" dirty="0">
                <a:solidFill>
                  <a:schemeClr val="accent2"/>
                </a:solidFill>
              </a:rPr>
              <a:t>Dash And </a:t>
            </a:r>
            <a:r>
              <a:rPr lang="en-US" sz="1000" dirty="0">
                <a:solidFill>
                  <a:srgbClr val="CCDF96"/>
                </a:solidFill>
              </a:rPr>
              <a:t>Dine!</a:t>
            </a:r>
          </a:p>
        </p:txBody>
      </p:sp>
      <p:sp>
        <p:nvSpPr>
          <p:cNvPr id="61" name="Google Shape;3166;p40">
            <a:extLst>
              <a:ext uri="{FF2B5EF4-FFF2-40B4-BE49-F238E27FC236}">
                <a16:creationId xmlns:a16="http://schemas.microsoft.com/office/drawing/2014/main" id="{3F5A1601-12A8-4981-9F88-C3D40C6715E6}"/>
              </a:ext>
            </a:extLst>
          </p:cNvPr>
          <p:cNvSpPr txBox="1">
            <a:spLocks/>
          </p:cNvSpPr>
          <p:nvPr/>
        </p:nvSpPr>
        <p:spPr>
          <a:xfrm>
            <a:off x="7873903" y="-62125"/>
            <a:ext cx="1338004" cy="21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800" dirty="0">
                <a:solidFill>
                  <a:schemeClr val="accent2"/>
                </a:solidFill>
              </a:rPr>
              <a:t>Prepro</a:t>
            </a:r>
            <a:r>
              <a:rPr lang="en-US" sz="800" dirty="0">
                <a:solidFill>
                  <a:srgbClr val="CCDF96"/>
                </a:solidFill>
              </a:rPr>
              <a:t>cessing</a:t>
            </a:r>
            <a:endParaRPr lang="en-US" sz="700" dirty="0">
              <a:solidFill>
                <a:srgbClr val="CCDF96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2BAE1FF-007D-4029-BAD3-58413DE6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530" y="4729584"/>
            <a:ext cx="441428" cy="373811"/>
          </a:xfrm>
          <a:prstGeom prst="rect">
            <a:avLst/>
          </a:prstGeom>
        </p:spPr>
      </p:pic>
      <p:sp>
        <p:nvSpPr>
          <p:cNvPr id="90" name="Rounded Rectangle 3">
            <a:extLst>
              <a:ext uri="{FF2B5EF4-FFF2-40B4-BE49-F238E27FC236}">
                <a16:creationId xmlns:a16="http://schemas.microsoft.com/office/drawing/2014/main" id="{6B0829A0-0CFE-4D66-B9E6-1BEA78D2E0F7}"/>
              </a:ext>
            </a:extLst>
          </p:cNvPr>
          <p:cNvSpPr/>
          <p:nvPr/>
        </p:nvSpPr>
        <p:spPr>
          <a:xfrm>
            <a:off x="3969755" y="1314007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Text </a:t>
            </a:r>
          </a:p>
        </p:txBody>
      </p:sp>
      <p:sp>
        <p:nvSpPr>
          <p:cNvPr id="91" name="Rounded Rectangle 4">
            <a:extLst>
              <a:ext uri="{FF2B5EF4-FFF2-40B4-BE49-F238E27FC236}">
                <a16:creationId xmlns:a16="http://schemas.microsoft.com/office/drawing/2014/main" id="{E7B78F97-A864-4EB3-A7A8-EEECA2464AFE}"/>
              </a:ext>
            </a:extLst>
          </p:cNvPr>
          <p:cNvSpPr/>
          <p:nvPr/>
        </p:nvSpPr>
        <p:spPr>
          <a:xfrm>
            <a:off x="4161107" y="2045181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Preprocessing</a:t>
            </a:r>
          </a:p>
        </p:txBody>
      </p:sp>
      <p:cxnSp>
        <p:nvCxnSpPr>
          <p:cNvPr id="92" name="Straight Connector 8">
            <a:extLst>
              <a:ext uri="{FF2B5EF4-FFF2-40B4-BE49-F238E27FC236}">
                <a16:creationId xmlns:a16="http://schemas.microsoft.com/office/drawing/2014/main" id="{2A54B0B9-85B3-4A1B-AC76-6A0FE9147A9A}"/>
              </a:ext>
            </a:extLst>
          </p:cNvPr>
          <p:cNvCxnSpPr>
            <a:cxnSpLocks/>
          </p:cNvCxnSpPr>
          <p:nvPr/>
        </p:nvCxnSpPr>
        <p:spPr>
          <a:xfrm>
            <a:off x="4690913" y="1739721"/>
            <a:ext cx="0" cy="273376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oval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23">
            <a:extLst>
              <a:ext uri="{FF2B5EF4-FFF2-40B4-BE49-F238E27FC236}">
                <a16:creationId xmlns:a16="http://schemas.microsoft.com/office/drawing/2014/main" id="{F4DF7266-F370-415D-89FF-07047ED1F617}"/>
              </a:ext>
            </a:extLst>
          </p:cNvPr>
          <p:cNvCxnSpPr/>
          <p:nvPr/>
        </p:nvCxnSpPr>
        <p:spPr>
          <a:xfrm>
            <a:off x="4686230" y="2449793"/>
            <a:ext cx="0" cy="280455"/>
          </a:xfrm>
          <a:prstGeom prst="line">
            <a:avLst/>
          </a:prstGeom>
          <a:ln w="15875">
            <a:solidFill>
              <a:schemeClr val="accent4"/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6F144F9-6C53-46F1-B782-CC7C2E004717}"/>
              </a:ext>
            </a:extLst>
          </p:cNvPr>
          <p:cNvGrpSpPr/>
          <p:nvPr/>
        </p:nvGrpSpPr>
        <p:grpSpPr>
          <a:xfrm>
            <a:off x="2320679" y="2730248"/>
            <a:ext cx="4731102" cy="294780"/>
            <a:chOff x="169064" y="4181655"/>
            <a:chExt cx="4731102" cy="29478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621E494-9E54-4DA6-9E69-91A9F480C7D5}"/>
                </a:ext>
              </a:extLst>
            </p:cNvPr>
            <p:cNvGrpSpPr/>
            <p:nvPr/>
          </p:nvGrpSpPr>
          <p:grpSpPr>
            <a:xfrm>
              <a:off x="169064" y="4181655"/>
              <a:ext cx="3544388" cy="294780"/>
              <a:chOff x="1992236" y="5387180"/>
              <a:chExt cx="3544388" cy="29478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C454139-A68E-4489-9288-488F5BFA1C53}"/>
                  </a:ext>
                </a:extLst>
              </p:cNvPr>
              <p:cNvGrpSpPr/>
              <p:nvPr/>
            </p:nvGrpSpPr>
            <p:grpSpPr>
              <a:xfrm>
                <a:off x="3177930" y="5387180"/>
                <a:ext cx="2358694" cy="294780"/>
                <a:chOff x="2535612" y="4195819"/>
                <a:chExt cx="2358694" cy="294780"/>
              </a:xfrm>
            </p:grpSpPr>
            <p:cxnSp>
              <p:nvCxnSpPr>
                <p:cNvPr id="108" name="Straight Connector 31">
                  <a:extLst>
                    <a:ext uri="{FF2B5EF4-FFF2-40B4-BE49-F238E27FC236}">
                      <a16:creationId xmlns:a16="http://schemas.microsoft.com/office/drawing/2014/main" id="{BA4BA0FB-2E90-44E4-873C-F350001BB80D}"/>
                    </a:ext>
                  </a:extLst>
                </p:cNvPr>
                <p:cNvCxnSpPr/>
                <p:nvPr/>
              </p:nvCxnSpPr>
              <p:spPr>
                <a:xfrm>
                  <a:off x="2535612" y="4195819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33">
                  <a:extLst>
                    <a:ext uri="{FF2B5EF4-FFF2-40B4-BE49-F238E27FC236}">
                      <a16:creationId xmlns:a16="http://schemas.microsoft.com/office/drawing/2014/main" id="{DC724FDE-48B3-4C60-A7E1-87DE082477C0}"/>
                    </a:ext>
                  </a:extLst>
                </p:cNvPr>
                <p:cNvCxnSpPr/>
                <p:nvPr/>
              </p:nvCxnSpPr>
              <p:spPr>
                <a:xfrm flipH="1">
                  <a:off x="2535612" y="4205344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31">
                  <a:extLst>
                    <a:ext uri="{FF2B5EF4-FFF2-40B4-BE49-F238E27FC236}">
                      <a16:creationId xmlns:a16="http://schemas.microsoft.com/office/drawing/2014/main" id="{612ED0D7-AF4C-433F-BB76-836A81A54CDA}"/>
                    </a:ext>
                  </a:extLst>
                </p:cNvPr>
                <p:cNvCxnSpPr/>
                <p:nvPr/>
              </p:nvCxnSpPr>
              <p:spPr>
                <a:xfrm>
                  <a:off x="3714959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32">
                  <a:extLst>
                    <a:ext uri="{FF2B5EF4-FFF2-40B4-BE49-F238E27FC236}">
                      <a16:creationId xmlns:a16="http://schemas.microsoft.com/office/drawing/2014/main" id="{72DE208A-CCD0-445A-9323-DA9879F5933A}"/>
                    </a:ext>
                  </a:extLst>
                </p:cNvPr>
                <p:cNvCxnSpPr/>
                <p:nvPr/>
              </p:nvCxnSpPr>
              <p:spPr>
                <a:xfrm>
                  <a:off x="4894306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33">
                  <a:extLst>
                    <a:ext uri="{FF2B5EF4-FFF2-40B4-BE49-F238E27FC236}">
                      <a16:creationId xmlns:a16="http://schemas.microsoft.com/office/drawing/2014/main" id="{6876AA64-7578-4C6B-8AC6-88F4377DD749}"/>
                    </a:ext>
                  </a:extLst>
                </p:cNvPr>
                <p:cNvCxnSpPr/>
                <p:nvPr/>
              </p:nvCxnSpPr>
              <p:spPr>
                <a:xfrm flipH="1">
                  <a:off x="3714959" y="4200619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Connector 31">
                <a:extLst>
                  <a:ext uri="{FF2B5EF4-FFF2-40B4-BE49-F238E27FC236}">
                    <a16:creationId xmlns:a16="http://schemas.microsoft.com/office/drawing/2014/main" id="{14E6988E-FB58-4668-B81C-3533A32AFF9F}"/>
                  </a:ext>
                </a:extLst>
              </p:cNvPr>
              <p:cNvCxnSpPr/>
              <p:nvPr/>
            </p:nvCxnSpPr>
            <p:spPr>
              <a:xfrm>
                <a:off x="1992236" y="5401505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33">
                <a:extLst>
                  <a:ext uri="{FF2B5EF4-FFF2-40B4-BE49-F238E27FC236}">
                    <a16:creationId xmlns:a16="http://schemas.microsoft.com/office/drawing/2014/main" id="{A0B2BE16-CB71-4A0B-A177-C05F9801ACE2}"/>
                  </a:ext>
                </a:extLst>
              </p:cNvPr>
              <p:cNvCxnSpPr/>
              <p:nvPr/>
            </p:nvCxnSpPr>
            <p:spPr>
              <a:xfrm flipH="1">
                <a:off x="1992236" y="5401505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Straight Connector 31">
              <a:extLst>
                <a:ext uri="{FF2B5EF4-FFF2-40B4-BE49-F238E27FC236}">
                  <a16:creationId xmlns:a16="http://schemas.microsoft.com/office/drawing/2014/main" id="{4F67FEB2-0EA9-41BB-9BFB-25ED3B2AEAE9}"/>
                </a:ext>
              </a:extLst>
            </p:cNvPr>
            <p:cNvCxnSpPr/>
            <p:nvPr/>
          </p:nvCxnSpPr>
          <p:spPr>
            <a:xfrm>
              <a:off x="3720819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32">
              <a:extLst>
                <a:ext uri="{FF2B5EF4-FFF2-40B4-BE49-F238E27FC236}">
                  <a16:creationId xmlns:a16="http://schemas.microsoft.com/office/drawing/2014/main" id="{56424954-1F38-43B2-A50E-D5F77713BDD9}"/>
                </a:ext>
              </a:extLst>
            </p:cNvPr>
            <p:cNvCxnSpPr/>
            <p:nvPr/>
          </p:nvCxnSpPr>
          <p:spPr>
            <a:xfrm>
              <a:off x="4900166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33">
              <a:extLst>
                <a:ext uri="{FF2B5EF4-FFF2-40B4-BE49-F238E27FC236}">
                  <a16:creationId xmlns:a16="http://schemas.microsoft.com/office/drawing/2014/main" id="{B424DCB8-9585-4BA0-803A-8B4F527B273E}"/>
                </a:ext>
              </a:extLst>
            </p:cNvPr>
            <p:cNvCxnSpPr/>
            <p:nvPr/>
          </p:nvCxnSpPr>
          <p:spPr>
            <a:xfrm flipH="1">
              <a:off x="3720819" y="4191094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F0A494F-412D-4D41-A92C-7A2AB6F8ACA1}"/>
              </a:ext>
            </a:extLst>
          </p:cNvPr>
          <p:cNvGrpSpPr/>
          <p:nvPr/>
        </p:nvGrpSpPr>
        <p:grpSpPr>
          <a:xfrm>
            <a:off x="1778405" y="3029666"/>
            <a:ext cx="5784907" cy="375249"/>
            <a:chOff x="76303" y="4588919"/>
            <a:chExt cx="5784907" cy="375249"/>
          </a:xfrm>
        </p:grpSpPr>
        <p:grpSp>
          <p:nvGrpSpPr>
            <p:cNvPr id="115" name="Group 12">
              <a:extLst>
                <a:ext uri="{FF2B5EF4-FFF2-40B4-BE49-F238E27FC236}">
                  <a16:creationId xmlns:a16="http://schemas.microsoft.com/office/drawing/2014/main" id="{969BC755-9EF3-4034-9E3F-D5F4C62FE429}"/>
                </a:ext>
              </a:extLst>
            </p:cNvPr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20" name="Rounded Rectangle 13">
                <a:extLst>
                  <a:ext uri="{FF2B5EF4-FFF2-40B4-BE49-F238E27FC236}">
                    <a16:creationId xmlns:a16="http://schemas.microsoft.com/office/drawing/2014/main" id="{F28010C1-8A74-4C69-8048-FEECC9CAAA38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CCDF96"/>
                    </a:solidFill>
                    <a:latin typeface="Lato Regular"/>
                    <a:cs typeface="Lato Regular"/>
                  </a:rPr>
                  <a:t>Remove Digits</a:t>
                </a:r>
              </a:p>
            </p:txBody>
          </p:sp>
          <p:sp>
            <p:nvSpPr>
              <p:cNvPr id="121" name="Rounded Rectangle 14">
                <a:extLst>
                  <a:ext uri="{FF2B5EF4-FFF2-40B4-BE49-F238E27FC236}">
                    <a16:creationId xmlns:a16="http://schemas.microsoft.com/office/drawing/2014/main" id="{88F63B60-F6FF-4C6F-8063-5CB8B3A9F745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rgbClr val="CCDF96"/>
                    </a:solidFill>
                    <a:latin typeface="Lato Regular"/>
                    <a:cs typeface="Lato Regular"/>
                  </a:rPr>
                  <a:t>Remove content inside parenthesis</a:t>
                </a:r>
              </a:p>
            </p:txBody>
          </p:sp>
        </p:grpSp>
        <p:grpSp>
          <p:nvGrpSpPr>
            <p:cNvPr id="116" name="Group 12">
              <a:extLst>
                <a:ext uri="{FF2B5EF4-FFF2-40B4-BE49-F238E27FC236}">
                  <a16:creationId xmlns:a16="http://schemas.microsoft.com/office/drawing/2014/main" id="{ADE811C8-A40B-4111-A421-F0FF0506518F}"/>
                </a:ext>
              </a:extLst>
            </p:cNvPr>
            <p:cNvGrpSpPr/>
            <p:nvPr/>
          </p:nvGrpSpPr>
          <p:grpSpPr>
            <a:xfrm>
              <a:off x="3607872" y="4588919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18" name="Rounded Rectangle 13">
                <a:extLst>
                  <a:ext uri="{FF2B5EF4-FFF2-40B4-BE49-F238E27FC236}">
                    <a16:creationId xmlns:a16="http://schemas.microsoft.com/office/drawing/2014/main" id="{A33038DE-CE33-486B-82A0-00907514A34A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rgbClr val="CCDF96"/>
                    </a:solidFill>
                    <a:latin typeface="Lato Regular"/>
                    <a:cs typeface="Lato Regular"/>
                  </a:rPr>
                  <a:t>Convert to lowercase</a:t>
                </a:r>
              </a:p>
            </p:txBody>
          </p:sp>
          <p:sp>
            <p:nvSpPr>
              <p:cNvPr id="119" name="Rounded Rectangle 14">
                <a:extLst>
                  <a:ext uri="{FF2B5EF4-FFF2-40B4-BE49-F238E27FC236}">
                    <a16:creationId xmlns:a16="http://schemas.microsoft.com/office/drawing/2014/main" id="{B3754B29-4FDA-4698-9664-A9BBA1FBC096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rgbClr val="CCDF96"/>
                    </a:solidFill>
                    <a:latin typeface="Lato Regular"/>
                    <a:cs typeface="Lato Regular"/>
                  </a:rPr>
                  <a:t>Remove Stop Words and stemming</a:t>
                </a:r>
              </a:p>
            </p:txBody>
          </p:sp>
        </p:grpSp>
        <p:sp>
          <p:nvSpPr>
            <p:cNvPr id="117" name="Rounded Rectangle 13">
              <a:extLst>
                <a:ext uri="{FF2B5EF4-FFF2-40B4-BE49-F238E27FC236}">
                  <a16:creationId xmlns:a16="http://schemas.microsoft.com/office/drawing/2014/main" id="{E2EC95B4-CCF2-4FDF-8F5C-9F44BEAFC2A2}"/>
                </a:ext>
              </a:extLst>
            </p:cNvPr>
            <p:cNvSpPr/>
            <p:nvPr/>
          </p:nvSpPr>
          <p:spPr>
            <a:xfrm>
              <a:off x="76303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CDF96"/>
                  </a:solidFill>
                </a:rPr>
                <a:t>Remove punctuations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4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munity, Family &amp; Personal Services Major for College: Food &amp; Nutrition by Slidesgo">
  <a:themeElements>
    <a:clrScheme name="Simple Light">
      <a:dk1>
        <a:srgbClr val="38563C"/>
      </a:dk1>
      <a:lt1>
        <a:srgbClr val="CCDF96"/>
      </a:lt1>
      <a:dk2>
        <a:srgbClr val="FCF7BB"/>
      </a:dk2>
      <a:lt2>
        <a:srgbClr val="F7FCE3"/>
      </a:lt2>
      <a:accent1>
        <a:srgbClr val="FFEAE3"/>
      </a:accent1>
      <a:accent2>
        <a:srgbClr val="CF6E56"/>
      </a:accent2>
      <a:accent3>
        <a:srgbClr val="F4B4C4"/>
      </a:accent3>
      <a:accent4>
        <a:srgbClr val="FF8080"/>
      </a:accent4>
      <a:accent5>
        <a:srgbClr val="E5EFD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481</Words>
  <Application>Microsoft Office PowerPoint</Application>
  <PresentationFormat>On-screen Show (16:9)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 Regular</vt:lpstr>
      <vt:lpstr>Lato</vt:lpstr>
      <vt:lpstr>Arial</vt:lpstr>
      <vt:lpstr>Dela Gothic One</vt:lpstr>
      <vt:lpstr>Community, Family &amp; Personal Services Major for College: Food &amp; Nutrition by Slidesgo</vt:lpstr>
      <vt:lpstr> Dash</vt:lpstr>
      <vt:lpstr>Vitamin</vt:lpstr>
      <vt:lpstr>What to do when</vt:lpstr>
      <vt:lpstr>What to do when</vt:lpstr>
      <vt:lpstr>What to do when</vt:lpstr>
      <vt:lpstr>Getting Desired 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</vt:lpstr>
      <vt:lpstr>PowerPoint Presentation</vt:lpstr>
      <vt:lpstr>Any Question!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Dash and Dine</dc:title>
  <cp:lastModifiedBy>Mahmoud AboEl-Wfa</cp:lastModifiedBy>
  <cp:revision>35</cp:revision>
  <dcterms:modified xsi:type="dcterms:W3CDTF">2022-07-31T20:37:09Z</dcterms:modified>
</cp:coreProperties>
</file>